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2"/>
  </p:notesMasterIdLst>
  <p:sldIdLst>
    <p:sldId id="256" r:id="rId2"/>
    <p:sldId id="257" r:id="rId3"/>
    <p:sldId id="265" r:id="rId4"/>
    <p:sldId id="271" r:id="rId5"/>
    <p:sldId id="268" r:id="rId6"/>
    <p:sldId id="270" r:id="rId7"/>
    <p:sldId id="267" r:id="rId8"/>
    <p:sldId id="266" r:id="rId9"/>
    <p:sldId id="258" r:id="rId10"/>
    <p:sldId id="259" r:id="rId11"/>
    <p:sldId id="269" r:id="rId12"/>
    <p:sldId id="260" r:id="rId13"/>
    <p:sldId id="261" r:id="rId14"/>
    <p:sldId id="262" r:id="rId15"/>
    <p:sldId id="273" r:id="rId16"/>
    <p:sldId id="274" r:id="rId17"/>
    <p:sldId id="272" r:id="rId18"/>
    <p:sldId id="275" r:id="rId19"/>
    <p:sldId id="276" r:id="rId20"/>
    <p:sldId id="280" r:id="rId21"/>
    <p:sldId id="277" r:id="rId22"/>
    <p:sldId id="278" r:id="rId23"/>
    <p:sldId id="279" r:id="rId24"/>
    <p:sldId id="281" r:id="rId25"/>
    <p:sldId id="285" r:id="rId26"/>
    <p:sldId id="286" r:id="rId27"/>
    <p:sldId id="282" r:id="rId28"/>
    <p:sldId id="284" r:id="rId29"/>
    <p:sldId id="283" r:id="rId30"/>
    <p:sldId id="264" r:id="rId31"/>
  </p:sldIdLst>
  <p:sldSz cx="14630400" cy="8229600"/>
  <p:notesSz cx="8229600" cy="146304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0" d="100"/>
          <a:sy n="90" d="100"/>
        </p:scale>
        <p:origin x="64" y="2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660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23323-79BC-92D5-EFF8-10826CF1B8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112816-F06C-99C7-9157-2C23D6561C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F1116E-CFF9-75BC-8978-047E46613C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14AF9A-6011-B49A-2F93-21A15A5CC071}"/>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362787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477EE-DF35-B6C1-F210-F60781F4B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1FAA2-BAD8-5F99-6DCF-4B0310CA2A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BE406-7944-DB95-3012-9B7547A7B7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08CFC8-6DF1-F4EA-F981-FEBA160BFFD3}"/>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525086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150"/>
          </a:p>
        </p:txBody>
      </p:sp>
      <p:sp>
        <p:nvSpPr>
          <p:cNvPr id="3" name="Shape 1"/>
          <p:cNvSpPr/>
          <p:nvPr/>
        </p:nvSpPr>
        <p:spPr>
          <a:xfrm>
            <a:off x="0" y="0"/>
            <a:ext cx="14630400" cy="8229600"/>
          </a:xfrm>
          <a:prstGeom prst="rect">
            <a:avLst/>
          </a:prstGeom>
          <a:solidFill>
            <a:srgbClr val="FFFDE6"/>
          </a:solidFill>
          <a:ln/>
        </p:spPr>
        <p:txBody>
          <a:bodyPr/>
          <a:lstStyle/>
          <a:p>
            <a:endParaRPr lang="en-15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gamma.app/" TargetMode="Externa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jpe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jpe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app.chipp.ai/" TargetMode="Externa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52693" y="518983"/>
            <a:ext cx="4794422" cy="7191633"/>
          </a:xfrm>
          <a:custGeom>
            <a:avLst/>
            <a:gdLst>
              <a:gd name="csX0" fmla="*/ 0 w 4794422"/>
              <a:gd name="csY0" fmla="*/ 0 h 7191633"/>
              <a:gd name="csX1" fmla="*/ 695191 w 4794422"/>
              <a:gd name="csY1" fmla="*/ 0 h 7191633"/>
              <a:gd name="csX2" fmla="*/ 1246550 w 4794422"/>
              <a:gd name="csY2" fmla="*/ 0 h 7191633"/>
              <a:gd name="csX3" fmla="*/ 1749964 w 4794422"/>
              <a:gd name="csY3" fmla="*/ 0 h 7191633"/>
              <a:gd name="csX4" fmla="*/ 2301323 w 4794422"/>
              <a:gd name="csY4" fmla="*/ 0 h 7191633"/>
              <a:gd name="csX5" fmla="*/ 2804737 w 4794422"/>
              <a:gd name="csY5" fmla="*/ 0 h 7191633"/>
              <a:gd name="csX6" fmla="*/ 3308151 w 4794422"/>
              <a:gd name="csY6" fmla="*/ 0 h 7191633"/>
              <a:gd name="csX7" fmla="*/ 3907454 w 4794422"/>
              <a:gd name="csY7" fmla="*/ 0 h 7191633"/>
              <a:gd name="csX8" fmla="*/ 4794422 w 4794422"/>
              <a:gd name="csY8" fmla="*/ 0 h 7191633"/>
              <a:gd name="csX9" fmla="*/ 4794422 w 4794422"/>
              <a:gd name="csY9" fmla="*/ 455470 h 7191633"/>
              <a:gd name="csX10" fmla="*/ 4794422 w 4794422"/>
              <a:gd name="csY10" fmla="*/ 839024 h 7191633"/>
              <a:gd name="csX11" fmla="*/ 4794422 w 4794422"/>
              <a:gd name="csY11" fmla="*/ 1222578 h 7191633"/>
              <a:gd name="csX12" fmla="*/ 4794422 w 4794422"/>
              <a:gd name="csY12" fmla="*/ 1893797 h 7191633"/>
              <a:gd name="csX13" fmla="*/ 4794422 w 4794422"/>
              <a:gd name="csY13" fmla="*/ 2277350 h 7191633"/>
              <a:gd name="csX14" fmla="*/ 4794422 w 4794422"/>
              <a:gd name="csY14" fmla="*/ 2660904 h 7191633"/>
              <a:gd name="csX15" fmla="*/ 4794422 w 4794422"/>
              <a:gd name="csY15" fmla="*/ 3404040 h 7191633"/>
              <a:gd name="csX16" fmla="*/ 4794422 w 4794422"/>
              <a:gd name="csY16" fmla="*/ 4003342 h 7191633"/>
              <a:gd name="csX17" fmla="*/ 4794422 w 4794422"/>
              <a:gd name="csY17" fmla="*/ 4746478 h 7191633"/>
              <a:gd name="csX18" fmla="*/ 4794422 w 4794422"/>
              <a:gd name="csY18" fmla="*/ 5201948 h 7191633"/>
              <a:gd name="csX19" fmla="*/ 4794422 w 4794422"/>
              <a:gd name="csY19" fmla="*/ 5657418 h 7191633"/>
              <a:gd name="csX20" fmla="*/ 4794422 w 4794422"/>
              <a:gd name="csY20" fmla="*/ 6328637 h 7191633"/>
              <a:gd name="csX21" fmla="*/ 4794422 w 4794422"/>
              <a:gd name="csY21" fmla="*/ 7191633 h 7191633"/>
              <a:gd name="csX22" fmla="*/ 4243063 w 4794422"/>
              <a:gd name="csY22" fmla="*/ 7191633 h 7191633"/>
              <a:gd name="csX23" fmla="*/ 3691705 w 4794422"/>
              <a:gd name="csY23" fmla="*/ 7191633 h 7191633"/>
              <a:gd name="csX24" fmla="*/ 3140346 w 4794422"/>
              <a:gd name="csY24" fmla="*/ 7191633 h 7191633"/>
              <a:gd name="csX25" fmla="*/ 2541044 w 4794422"/>
              <a:gd name="csY25" fmla="*/ 7191633 h 7191633"/>
              <a:gd name="csX26" fmla="*/ 2037629 w 4794422"/>
              <a:gd name="csY26" fmla="*/ 7191633 h 7191633"/>
              <a:gd name="csX27" fmla="*/ 1438327 w 4794422"/>
              <a:gd name="csY27" fmla="*/ 7191633 h 7191633"/>
              <a:gd name="csX28" fmla="*/ 886968 w 4794422"/>
              <a:gd name="csY28" fmla="*/ 7191633 h 7191633"/>
              <a:gd name="csX29" fmla="*/ 0 w 4794422"/>
              <a:gd name="csY29" fmla="*/ 7191633 h 7191633"/>
              <a:gd name="csX30" fmla="*/ 0 w 4794422"/>
              <a:gd name="csY30" fmla="*/ 6592330 h 7191633"/>
              <a:gd name="csX31" fmla="*/ 0 w 4794422"/>
              <a:gd name="csY31" fmla="*/ 6208776 h 7191633"/>
              <a:gd name="csX32" fmla="*/ 0 w 4794422"/>
              <a:gd name="csY32" fmla="*/ 5609474 h 7191633"/>
              <a:gd name="csX33" fmla="*/ 0 w 4794422"/>
              <a:gd name="csY33" fmla="*/ 5225920 h 7191633"/>
              <a:gd name="csX34" fmla="*/ 0 w 4794422"/>
              <a:gd name="csY34" fmla="*/ 4770450 h 7191633"/>
              <a:gd name="csX35" fmla="*/ 0 w 4794422"/>
              <a:gd name="csY35" fmla="*/ 4171147 h 7191633"/>
              <a:gd name="csX36" fmla="*/ 0 w 4794422"/>
              <a:gd name="csY36" fmla="*/ 3428012 h 7191633"/>
              <a:gd name="csX37" fmla="*/ 0 w 4794422"/>
              <a:gd name="csY37" fmla="*/ 2828709 h 7191633"/>
              <a:gd name="csX38" fmla="*/ 0 w 4794422"/>
              <a:gd name="csY38" fmla="*/ 2301323 h 7191633"/>
              <a:gd name="csX39" fmla="*/ 0 w 4794422"/>
              <a:gd name="csY39" fmla="*/ 1917769 h 7191633"/>
              <a:gd name="csX40" fmla="*/ 0 w 4794422"/>
              <a:gd name="csY40" fmla="*/ 1462299 h 7191633"/>
              <a:gd name="csX41" fmla="*/ 0 w 4794422"/>
              <a:gd name="csY41" fmla="*/ 1078745 h 7191633"/>
              <a:gd name="csX42" fmla="*/ 0 w 4794422"/>
              <a:gd name="csY42" fmla="*/ 0 h 71916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4794422" h="7191633" fill="none" extrusionOk="0">
                <a:moveTo>
                  <a:pt x="0" y="0"/>
                </a:moveTo>
                <a:cubicBezTo>
                  <a:pt x="314531" y="-79533"/>
                  <a:pt x="536984" y="3932"/>
                  <a:pt x="695191" y="0"/>
                </a:cubicBezTo>
                <a:cubicBezTo>
                  <a:pt x="853398" y="-3932"/>
                  <a:pt x="1073713" y="59181"/>
                  <a:pt x="1246550" y="0"/>
                </a:cubicBezTo>
                <a:cubicBezTo>
                  <a:pt x="1419387" y="-59181"/>
                  <a:pt x="1529412" y="47101"/>
                  <a:pt x="1749964" y="0"/>
                </a:cubicBezTo>
                <a:cubicBezTo>
                  <a:pt x="1970516" y="-47101"/>
                  <a:pt x="2047816" y="59984"/>
                  <a:pt x="2301323" y="0"/>
                </a:cubicBezTo>
                <a:cubicBezTo>
                  <a:pt x="2554830" y="-59984"/>
                  <a:pt x="2696400" y="38936"/>
                  <a:pt x="2804737" y="0"/>
                </a:cubicBezTo>
                <a:cubicBezTo>
                  <a:pt x="2913074" y="-38936"/>
                  <a:pt x="3187327" y="137"/>
                  <a:pt x="3308151" y="0"/>
                </a:cubicBezTo>
                <a:cubicBezTo>
                  <a:pt x="3428975" y="-137"/>
                  <a:pt x="3694194" y="42300"/>
                  <a:pt x="3907454" y="0"/>
                </a:cubicBezTo>
                <a:cubicBezTo>
                  <a:pt x="4120714" y="-42300"/>
                  <a:pt x="4512817" y="17647"/>
                  <a:pt x="4794422" y="0"/>
                </a:cubicBezTo>
                <a:cubicBezTo>
                  <a:pt x="4794630" y="184695"/>
                  <a:pt x="4739888" y="355760"/>
                  <a:pt x="4794422" y="455470"/>
                </a:cubicBezTo>
                <a:cubicBezTo>
                  <a:pt x="4848956" y="555180"/>
                  <a:pt x="4763619" y="756235"/>
                  <a:pt x="4794422" y="839024"/>
                </a:cubicBezTo>
                <a:cubicBezTo>
                  <a:pt x="4825225" y="921813"/>
                  <a:pt x="4790423" y="1048130"/>
                  <a:pt x="4794422" y="1222578"/>
                </a:cubicBezTo>
                <a:cubicBezTo>
                  <a:pt x="4798421" y="1397026"/>
                  <a:pt x="4740085" y="1746840"/>
                  <a:pt x="4794422" y="1893797"/>
                </a:cubicBezTo>
                <a:cubicBezTo>
                  <a:pt x="4848759" y="2040754"/>
                  <a:pt x="4764115" y="2100430"/>
                  <a:pt x="4794422" y="2277350"/>
                </a:cubicBezTo>
                <a:cubicBezTo>
                  <a:pt x="4824729" y="2454270"/>
                  <a:pt x="4750366" y="2542627"/>
                  <a:pt x="4794422" y="2660904"/>
                </a:cubicBezTo>
                <a:cubicBezTo>
                  <a:pt x="4838478" y="2779181"/>
                  <a:pt x="4735002" y="3238228"/>
                  <a:pt x="4794422" y="3404040"/>
                </a:cubicBezTo>
                <a:cubicBezTo>
                  <a:pt x="4853842" y="3569852"/>
                  <a:pt x="4733981" y="3750501"/>
                  <a:pt x="4794422" y="4003342"/>
                </a:cubicBezTo>
                <a:cubicBezTo>
                  <a:pt x="4854863" y="4256183"/>
                  <a:pt x="4756308" y="4435860"/>
                  <a:pt x="4794422" y="4746478"/>
                </a:cubicBezTo>
                <a:cubicBezTo>
                  <a:pt x="4832536" y="5057096"/>
                  <a:pt x="4744387" y="5061017"/>
                  <a:pt x="4794422" y="5201948"/>
                </a:cubicBezTo>
                <a:cubicBezTo>
                  <a:pt x="4844457" y="5342879"/>
                  <a:pt x="4757605" y="5548956"/>
                  <a:pt x="4794422" y="5657418"/>
                </a:cubicBezTo>
                <a:cubicBezTo>
                  <a:pt x="4831239" y="5765880"/>
                  <a:pt x="4728468" y="6020741"/>
                  <a:pt x="4794422" y="6328637"/>
                </a:cubicBezTo>
                <a:cubicBezTo>
                  <a:pt x="4860376" y="6636533"/>
                  <a:pt x="4733687" y="6993819"/>
                  <a:pt x="4794422" y="7191633"/>
                </a:cubicBezTo>
                <a:cubicBezTo>
                  <a:pt x="4643931" y="7215869"/>
                  <a:pt x="4491607" y="7152929"/>
                  <a:pt x="4243063" y="7191633"/>
                </a:cubicBezTo>
                <a:cubicBezTo>
                  <a:pt x="3994519" y="7230337"/>
                  <a:pt x="3894856" y="7149840"/>
                  <a:pt x="3691705" y="7191633"/>
                </a:cubicBezTo>
                <a:cubicBezTo>
                  <a:pt x="3488554" y="7233426"/>
                  <a:pt x="3353677" y="7158035"/>
                  <a:pt x="3140346" y="7191633"/>
                </a:cubicBezTo>
                <a:cubicBezTo>
                  <a:pt x="2927015" y="7225231"/>
                  <a:pt x="2740794" y="7155957"/>
                  <a:pt x="2541044" y="7191633"/>
                </a:cubicBezTo>
                <a:cubicBezTo>
                  <a:pt x="2341294" y="7227309"/>
                  <a:pt x="2152389" y="7186822"/>
                  <a:pt x="2037629" y="7191633"/>
                </a:cubicBezTo>
                <a:cubicBezTo>
                  <a:pt x="1922869" y="7196444"/>
                  <a:pt x="1649969" y="7142058"/>
                  <a:pt x="1438327" y="7191633"/>
                </a:cubicBezTo>
                <a:cubicBezTo>
                  <a:pt x="1226685" y="7241208"/>
                  <a:pt x="1024792" y="7172895"/>
                  <a:pt x="886968" y="7191633"/>
                </a:cubicBezTo>
                <a:cubicBezTo>
                  <a:pt x="749144" y="7210371"/>
                  <a:pt x="206688" y="7129865"/>
                  <a:pt x="0" y="7191633"/>
                </a:cubicBezTo>
                <a:cubicBezTo>
                  <a:pt x="-3036" y="6971900"/>
                  <a:pt x="68155" y="6799521"/>
                  <a:pt x="0" y="6592330"/>
                </a:cubicBezTo>
                <a:cubicBezTo>
                  <a:pt x="-68155" y="6385139"/>
                  <a:pt x="28684" y="6365789"/>
                  <a:pt x="0" y="6208776"/>
                </a:cubicBezTo>
                <a:cubicBezTo>
                  <a:pt x="-28684" y="6051763"/>
                  <a:pt x="40312" y="5847918"/>
                  <a:pt x="0" y="5609474"/>
                </a:cubicBezTo>
                <a:cubicBezTo>
                  <a:pt x="-40312" y="5371030"/>
                  <a:pt x="33531" y="5402903"/>
                  <a:pt x="0" y="5225920"/>
                </a:cubicBezTo>
                <a:cubicBezTo>
                  <a:pt x="-33531" y="5048937"/>
                  <a:pt x="27364" y="4899578"/>
                  <a:pt x="0" y="4770450"/>
                </a:cubicBezTo>
                <a:cubicBezTo>
                  <a:pt x="-27364" y="4641322"/>
                  <a:pt x="67198" y="4440907"/>
                  <a:pt x="0" y="4171147"/>
                </a:cubicBezTo>
                <a:cubicBezTo>
                  <a:pt x="-67198" y="3901387"/>
                  <a:pt x="49222" y="3704932"/>
                  <a:pt x="0" y="3428012"/>
                </a:cubicBezTo>
                <a:cubicBezTo>
                  <a:pt x="-49222" y="3151092"/>
                  <a:pt x="21485" y="3049708"/>
                  <a:pt x="0" y="2828709"/>
                </a:cubicBezTo>
                <a:cubicBezTo>
                  <a:pt x="-21485" y="2607710"/>
                  <a:pt x="42218" y="2410329"/>
                  <a:pt x="0" y="2301323"/>
                </a:cubicBezTo>
                <a:cubicBezTo>
                  <a:pt x="-42218" y="2192317"/>
                  <a:pt x="1230" y="2067936"/>
                  <a:pt x="0" y="1917769"/>
                </a:cubicBezTo>
                <a:cubicBezTo>
                  <a:pt x="-1230" y="1767602"/>
                  <a:pt x="4843" y="1588605"/>
                  <a:pt x="0" y="1462299"/>
                </a:cubicBezTo>
                <a:cubicBezTo>
                  <a:pt x="-4843" y="1335993"/>
                  <a:pt x="846" y="1259390"/>
                  <a:pt x="0" y="1078745"/>
                </a:cubicBezTo>
                <a:cubicBezTo>
                  <a:pt x="-846" y="898100"/>
                  <a:pt x="15458" y="436681"/>
                  <a:pt x="0" y="0"/>
                </a:cubicBezTo>
                <a:close/>
              </a:path>
              <a:path w="4794422" h="7191633" stroke="0" extrusionOk="0">
                <a:moveTo>
                  <a:pt x="0" y="0"/>
                </a:moveTo>
                <a:cubicBezTo>
                  <a:pt x="226425" y="-20045"/>
                  <a:pt x="291229" y="13346"/>
                  <a:pt x="503414" y="0"/>
                </a:cubicBezTo>
                <a:cubicBezTo>
                  <a:pt x="715599" y="-13346"/>
                  <a:pt x="828901" y="13437"/>
                  <a:pt x="1102717" y="0"/>
                </a:cubicBezTo>
                <a:cubicBezTo>
                  <a:pt x="1376533" y="-13437"/>
                  <a:pt x="1367609" y="52979"/>
                  <a:pt x="1558187" y="0"/>
                </a:cubicBezTo>
                <a:cubicBezTo>
                  <a:pt x="1748765" y="-52979"/>
                  <a:pt x="1956261" y="43883"/>
                  <a:pt x="2253378" y="0"/>
                </a:cubicBezTo>
                <a:cubicBezTo>
                  <a:pt x="2550495" y="-43883"/>
                  <a:pt x="2495465" y="48707"/>
                  <a:pt x="2708848" y="0"/>
                </a:cubicBezTo>
                <a:cubicBezTo>
                  <a:pt x="2922231" y="-48707"/>
                  <a:pt x="3018608" y="27166"/>
                  <a:pt x="3164319" y="0"/>
                </a:cubicBezTo>
                <a:cubicBezTo>
                  <a:pt x="3310030" y="-27166"/>
                  <a:pt x="3474212" y="51167"/>
                  <a:pt x="3667733" y="0"/>
                </a:cubicBezTo>
                <a:cubicBezTo>
                  <a:pt x="3861254" y="-51167"/>
                  <a:pt x="4496124" y="32996"/>
                  <a:pt x="4794422" y="0"/>
                </a:cubicBezTo>
                <a:cubicBezTo>
                  <a:pt x="4816822" y="200551"/>
                  <a:pt x="4755362" y="381746"/>
                  <a:pt x="4794422" y="599303"/>
                </a:cubicBezTo>
                <a:cubicBezTo>
                  <a:pt x="4833482" y="816860"/>
                  <a:pt x="4758769" y="897693"/>
                  <a:pt x="4794422" y="1054773"/>
                </a:cubicBezTo>
                <a:cubicBezTo>
                  <a:pt x="4830075" y="1211853"/>
                  <a:pt x="4782582" y="1437879"/>
                  <a:pt x="4794422" y="1654076"/>
                </a:cubicBezTo>
                <a:cubicBezTo>
                  <a:pt x="4806262" y="1870273"/>
                  <a:pt x="4758448" y="1860866"/>
                  <a:pt x="4794422" y="2037629"/>
                </a:cubicBezTo>
                <a:cubicBezTo>
                  <a:pt x="4830396" y="2214392"/>
                  <a:pt x="4771884" y="2582733"/>
                  <a:pt x="4794422" y="2780765"/>
                </a:cubicBezTo>
                <a:cubicBezTo>
                  <a:pt x="4816960" y="2978797"/>
                  <a:pt x="4780695" y="3046387"/>
                  <a:pt x="4794422" y="3164319"/>
                </a:cubicBezTo>
                <a:cubicBezTo>
                  <a:pt x="4808149" y="3282251"/>
                  <a:pt x="4790346" y="3415365"/>
                  <a:pt x="4794422" y="3547872"/>
                </a:cubicBezTo>
                <a:cubicBezTo>
                  <a:pt x="4798498" y="3680379"/>
                  <a:pt x="4727445" y="4035953"/>
                  <a:pt x="4794422" y="4291008"/>
                </a:cubicBezTo>
                <a:cubicBezTo>
                  <a:pt x="4861399" y="4546063"/>
                  <a:pt x="4779031" y="4679459"/>
                  <a:pt x="4794422" y="4890310"/>
                </a:cubicBezTo>
                <a:cubicBezTo>
                  <a:pt x="4809813" y="5101161"/>
                  <a:pt x="4727283" y="5353174"/>
                  <a:pt x="4794422" y="5633446"/>
                </a:cubicBezTo>
                <a:cubicBezTo>
                  <a:pt x="4861561" y="5913718"/>
                  <a:pt x="4778589" y="6091467"/>
                  <a:pt x="4794422" y="6232749"/>
                </a:cubicBezTo>
                <a:cubicBezTo>
                  <a:pt x="4810255" y="6374031"/>
                  <a:pt x="4788075" y="6784948"/>
                  <a:pt x="4794422" y="7191633"/>
                </a:cubicBezTo>
                <a:cubicBezTo>
                  <a:pt x="4588466" y="7263348"/>
                  <a:pt x="4376565" y="7186079"/>
                  <a:pt x="4195119" y="7191633"/>
                </a:cubicBezTo>
                <a:cubicBezTo>
                  <a:pt x="4013673" y="7197187"/>
                  <a:pt x="3865208" y="7176576"/>
                  <a:pt x="3739649" y="7191633"/>
                </a:cubicBezTo>
                <a:cubicBezTo>
                  <a:pt x="3614090" y="7206690"/>
                  <a:pt x="3361947" y="7183080"/>
                  <a:pt x="3140346" y="7191633"/>
                </a:cubicBezTo>
                <a:cubicBezTo>
                  <a:pt x="2918745" y="7200186"/>
                  <a:pt x="2747307" y="7152814"/>
                  <a:pt x="2541044" y="7191633"/>
                </a:cubicBezTo>
                <a:cubicBezTo>
                  <a:pt x="2334781" y="7230452"/>
                  <a:pt x="2104494" y="7162269"/>
                  <a:pt x="1941741" y="7191633"/>
                </a:cubicBezTo>
                <a:cubicBezTo>
                  <a:pt x="1778988" y="7220997"/>
                  <a:pt x="1527368" y="7145100"/>
                  <a:pt x="1246550" y="7191633"/>
                </a:cubicBezTo>
                <a:cubicBezTo>
                  <a:pt x="965732" y="7238166"/>
                  <a:pt x="932297" y="7149799"/>
                  <a:pt x="791080" y="7191633"/>
                </a:cubicBezTo>
                <a:cubicBezTo>
                  <a:pt x="649863" y="7233467"/>
                  <a:pt x="293586" y="7185846"/>
                  <a:pt x="0" y="7191633"/>
                </a:cubicBezTo>
                <a:cubicBezTo>
                  <a:pt x="-53320" y="6974267"/>
                  <a:pt x="45264" y="6774658"/>
                  <a:pt x="0" y="6664247"/>
                </a:cubicBezTo>
                <a:cubicBezTo>
                  <a:pt x="-45264" y="6553836"/>
                  <a:pt x="48333" y="6378590"/>
                  <a:pt x="0" y="6208776"/>
                </a:cubicBezTo>
                <a:cubicBezTo>
                  <a:pt x="-48333" y="6038962"/>
                  <a:pt x="87202" y="5722909"/>
                  <a:pt x="0" y="5465641"/>
                </a:cubicBezTo>
                <a:cubicBezTo>
                  <a:pt x="-87202" y="5208373"/>
                  <a:pt x="28531" y="5218334"/>
                  <a:pt x="0" y="5082087"/>
                </a:cubicBezTo>
                <a:cubicBezTo>
                  <a:pt x="-28531" y="4945840"/>
                  <a:pt x="26478" y="4826631"/>
                  <a:pt x="0" y="4626617"/>
                </a:cubicBezTo>
                <a:cubicBezTo>
                  <a:pt x="-26478" y="4426603"/>
                  <a:pt x="40286" y="4179634"/>
                  <a:pt x="0" y="3883482"/>
                </a:cubicBezTo>
                <a:cubicBezTo>
                  <a:pt x="-40286" y="3587331"/>
                  <a:pt x="42882" y="3463797"/>
                  <a:pt x="0" y="3356095"/>
                </a:cubicBezTo>
                <a:cubicBezTo>
                  <a:pt x="-42882" y="3248393"/>
                  <a:pt x="24227" y="3057991"/>
                  <a:pt x="0" y="2972542"/>
                </a:cubicBezTo>
                <a:cubicBezTo>
                  <a:pt x="-24227" y="2887093"/>
                  <a:pt x="17589" y="2619777"/>
                  <a:pt x="0" y="2517072"/>
                </a:cubicBezTo>
                <a:cubicBezTo>
                  <a:pt x="-17589" y="2414367"/>
                  <a:pt x="45286" y="2306461"/>
                  <a:pt x="0" y="2133518"/>
                </a:cubicBezTo>
                <a:cubicBezTo>
                  <a:pt x="-45286" y="1960575"/>
                  <a:pt x="4962" y="1873874"/>
                  <a:pt x="0" y="1749964"/>
                </a:cubicBezTo>
                <a:cubicBezTo>
                  <a:pt x="-4962" y="1626054"/>
                  <a:pt x="24628" y="1467970"/>
                  <a:pt x="0" y="1222578"/>
                </a:cubicBezTo>
                <a:cubicBezTo>
                  <a:pt x="-24628" y="977186"/>
                  <a:pt x="17449" y="884529"/>
                  <a:pt x="0" y="695191"/>
                </a:cubicBezTo>
                <a:cubicBezTo>
                  <a:pt x="-17449" y="505853"/>
                  <a:pt x="17127" y="327535"/>
                  <a:pt x="0" y="0"/>
                </a:cubicBezTo>
                <a:close/>
              </a:path>
            </a:pathLst>
          </a:custGeom>
          <a:ln>
            <a:solidFill>
              <a:schemeClr val="tx1"/>
            </a:solidFill>
            <a:extLst>
              <a:ext uri="{C807C97D-BFC1-408E-A445-0C87EB9F89A2}">
                <ask:lineSketchStyleProps xmlns:ask="http://schemas.microsoft.com/office/drawing/2018/sketchyshapes" sd="4107761663">
                  <a:prstGeom prst="rect">
                    <a:avLst/>
                  </a:prstGeom>
                  <ask:type>
                    <ask:lineSketchScribble/>
                  </ask:type>
                </ask:lineSketchStyleProps>
              </a:ext>
            </a:extLst>
          </a:ln>
        </p:spPr>
      </p:pic>
      <p:sp>
        <p:nvSpPr>
          <p:cNvPr id="3" name="Text 0"/>
          <p:cNvSpPr/>
          <p:nvPr/>
        </p:nvSpPr>
        <p:spPr>
          <a:xfrm>
            <a:off x="6280190" y="2546985"/>
            <a:ext cx="7806200" cy="1417558"/>
          </a:xfrm>
          <a:prstGeom prst="rect">
            <a:avLst/>
          </a:prstGeom>
          <a:noFill/>
          <a:ln/>
        </p:spPr>
        <p:txBody>
          <a:bodyPr wrap="square" lIns="0" tIns="0" rIns="0" bIns="0" rtlCol="0" anchor="t"/>
          <a:lstStyle/>
          <a:p>
            <a:pPr marL="0" indent="0">
              <a:lnSpc>
                <a:spcPts val="5550"/>
              </a:lnSpc>
              <a:buNone/>
            </a:pPr>
            <a:r>
              <a:rPr lang="en-US" sz="4450" b="1" dirty="0">
                <a:solidFill>
                  <a:srgbClr val="C00000"/>
                </a:solidFill>
                <a:latin typeface="Calibri" panose="020F0502020204030204" pitchFamily="34" charset="0"/>
                <a:ea typeface="Calibri" panose="020F0502020204030204" pitchFamily="34" charset="0"/>
                <a:cs typeface="Calibri" panose="020F0502020204030204" pitchFamily="34" charset="0"/>
              </a:rPr>
              <a:t>Zostań Cyfrowym Ambasadorem</a:t>
            </a:r>
            <a:endParaRPr lang="en-US" sz="4450" dirty="0">
              <a:solidFill>
                <a:srgbClr val="C00000"/>
              </a:solidFill>
            </a:endParaRPr>
          </a:p>
        </p:txBody>
      </p:sp>
      <p:sp>
        <p:nvSpPr>
          <p:cNvPr id="4" name="Text 1"/>
          <p:cNvSpPr/>
          <p:nvPr/>
        </p:nvSpPr>
        <p:spPr>
          <a:xfrm>
            <a:off x="6280190" y="3902155"/>
            <a:ext cx="7556421" cy="725805"/>
          </a:xfrm>
          <a:prstGeom prst="rect">
            <a:avLst/>
          </a:prstGeom>
          <a:noFill/>
          <a:ln/>
        </p:spPr>
        <p:txBody>
          <a:bodyPr wrap="square" lIns="0" tIns="0" rIns="0" bIns="0" rtlCol="0" anchor="t"/>
          <a:lstStyle/>
          <a:p>
            <a:pPr marL="0" indent="0">
              <a:lnSpc>
                <a:spcPts val="2850"/>
              </a:lnSpc>
              <a:buNone/>
            </a:pPr>
            <a:r>
              <a:rPr lang="en-US" sz="2800" dirty="0">
                <a:solidFill>
                  <a:srgbClr val="3B4E4E"/>
                </a:solidFill>
                <a:latin typeface="Calibri" panose="020F0502020204030204" pitchFamily="34" charset="0"/>
                <a:ea typeface="Calibri" panose="020F0502020204030204" pitchFamily="34" charset="0"/>
                <a:cs typeface="Calibri" panose="020F0502020204030204" pitchFamily="34" charset="0"/>
              </a:rPr>
              <a:t>Jak dzielić się wiedzą, wspierać innych i rozwijać umiejętności cyfrowe w swojej społeczności?</a:t>
            </a:r>
            <a:endParaRPr lang="en-US" sz="2800" dirty="0"/>
          </a:p>
        </p:txBody>
      </p:sp>
      <p:pic>
        <p:nvPicPr>
          <p:cNvPr id="8" name="Picture 7" descr="A group of logos with text&#10;&#10;AI-generated content may be incorrect.">
            <a:extLst>
              <a:ext uri="{FF2B5EF4-FFF2-40B4-BE49-F238E27FC236}">
                <a16:creationId xmlns:a16="http://schemas.microsoft.com/office/drawing/2014/main" id="{FC49A5F2-A316-D9DC-5422-25F331EFEF06}"/>
              </a:ext>
            </a:extLst>
          </p:cNvPr>
          <p:cNvPicPr>
            <a:picLocks noChangeAspect="1"/>
          </p:cNvPicPr>
          <p:nvPr/>
        </p:nvPicPr>
        <p:blipFill>
          <a:blip r:embed="rId4"/>
          <a:stretch>
            <a:fillRect/>
          </a:stretch>
        </p:blipFill>
        <p:spPr>
          <a:xfrm>
            <a:off x="278027" y="5805204"/>
            <a:ext cx="5171303" cy="2092640"/>
          </a:xfrm>
          <a:custGeom>
            <a:avLst/>
            <a:gdLst>
              <a:gd name="csX0" fmla="*/ 0 w 5171303"/>
              <a:gd name="csY0" fmla="*/ 0 h 2092640"/>
              <a:gd name="csX1" fmla="*/ 678015 w 5171303"/>
              <a:gd name="csY1" fmla="*/ 0 h 2092640"/>
              <a:gd name="csX2" fmla="*/ 1304318 w 5171303"/>
              <a:gd name="csY2" fmla="*/ 0 h 2092640"/>
              <a:gd name="csX3" fmla="*/ 1878907 w 5171303"/>
              <a:gd name="csY3" fmla="*/ 0 h 2092640"/>
              <a:gd name="csX4" fmla="*/ 2556922 w 5171303"/>
              <a:gd name="csY4" fmla="*/ 0 h 2092640"/>
              <a:gd name="csX5" fmla="*/ 2976372 w 5171303"/>
              <a:gd name="csY5" fmla="*/ 0 h 2092640"/>
              <a:gd name="csX6" fmla="*/ 3499248 w 5171303"/>
              <a:gd name="csY6" fmla="*/ 0 h 2092640"/>
              <a:gd name="csX7" fmla="*/ 4073838 w 5171303"/>
              <a:gd name="csY7" fmla="*/ 0 h 2092640"/>
              <a:gd name="csX8" fmla="*/ 4648427 w 5171303"/>
              <a:gd name="csY8" fmla="*/ 0 h 2092640"/>
              <a:gd name="csX9" fmla="*/ 5171303 w 5171303"/>
              <a:gd name="csY9" fmla="*/ 0 h 2092640"/>
              <a:gd name="csX10" fmla="*/ 5171303 w 5171303"/>
              <a:gd name="csY10" fmla="*/ 544086 h 2092640"/>
              <a:gd name="csX11" fmla="*/ 5171303 w 5171303"/>
              <a:gd name="csY11" fmla="*/ 1088173 h 2092640"/>
              <a:gd name="csX12" fmla="*/ 5171303 w 5171303"/>
              <a:gd name="csY12" fmla="*/ 1611333 h 2092640"/>
              <a:gd name="csX13" fmla="*/ 5171303 w 5171303"/>
              <a:gd name="csY13" fmla="*/ 2092640 h 2092640"/>
              <a:gd name="csX14" fmla="*/ 4751853 w 5171303"/>
              <a:gd name="csY14" fmla="*/ 2092640 h 2092640"/>
              <a:gd name="csX15" fmla="*/ 4228977 w 5171303"/>
              <a:gd name="csY15" fmla="*/ 2092640 h 2092640"/>
              <a:gd name="csX16" fmla="*/ 3706100 w 5171303"/>
              <a:gd name="csY16" fmla="*/ 2092640 h 2092640"/>
              <a:gd name="csX17" fmla="*/ 3131511 w 5171303"/>
              <a:gd name="csY17" fmla="*/ 2092640 h 2092640"/>
              <a:gd name="csX18" fmla="*/ 2453496 w 5171303"/>
              <a:gd name="csY18" fmla="*/ 2092640 h 2092640"/>
              <a:gd name="csX19" fmla="*/ 1878907 w 5171303"/>
              <a:gd name="csY19" fmla="*/ 2092640 h 2092640"/>
              <a:gd name="csX20" fmla="*/ 1459457 w 5171303"/>
              <a:gd name="csY20" fmla="*/ 2092640 h 2092640"/>
              <a:gd name="csX21" fmla="*/ 884867 w 5171303"/>
              <a:gd name="csY21" fmla="*/ 2092640 h 2092640"/>
              <a:gd name="csX22" fmla="*/ 0 w 5171303"/>
              <a:gd name="csY22" fmla="*/ 2092640 h 2092640"/>
              <a:gd name="csX23" fmla="*/ 0 w 5171303"/>
              <a:gd name="csY23" fmla="*/ 1611333 h 2092640"/>
              <a:gd name="csX24" fmla="*/ 0 w 5171303"/>
              <a:gd name="csY24" fmla="*/ 1109099 h 2092640"/>
              <a:gd name="csX25" fmla="*/ 0 w 5171303"/>
              <a:gd name="csY25" fmla="*/ 648718 h 2092640"/>
              <a:gd name="csX26" fmla="*/ 0 w 5171303"/>
              <a:gd name="csY26" fmla="*/ 0 h 20926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171303" h="2092640" fill="none" extrusionOk="0">
                <a:moveTo>
                  <a:pt x="0" y="0"/>
                </a:moveTo>
                <a:cubicBezTo>
                  <a:pt x="188875" y="-4312"/>
                  <a:pt x="346884" y="76128"/>
                  <a:pt x="678015" y="0"/>
                </a:cubicBezTo>
                <a:cubicBezTo>
                  <a:pt x="1009146" y="-76128"/>
                  <a:pt x="1085061" y="4485"/>
                  <a:pt x="1304318" y="0"/>
                </a:cubicBezTo>
                <a:cubicBezTo>
                  <a:pt x="1523575" y="-4485"/>
                  <a:pt x="1694332" y="68460"/>
                  <a:pt x="1878907" y="0"/>
                </a:cubicBezTo>
                <a:cubicBezTo>
                  <a:pt x="2063482" y="-68460"/>
                  <a:pt x="2272598" y="26397"/>
                  <a:pt x="2556922" y="0"/>
                </a:cubicBezTo>
                <a:cubicBezTo>
                  <a:pt x="2841247" y="-26397"/>
                  <a:pt x="2813077" y="49072"/>
                  <a:pt x="2976372" y="0"/>
                </a:cubicBezTo>
                <a:cubicBezTo>
                  <a:pt x="3139667" y="-49072"/>
                  <a:pt x="3346586" y="30629"/>
                  <a:pt x="3499248" y="0"/>
                </a:cubicBezTo>
                <a:cubicBezTo>
                  <a:pt x="3651910" y="-30629"/>
                  <a:pt x="3791924" y="14718"/>
                  <a:pt x="4073838" y="0"/>
                </a:cubicBezTo>
                <a:cubicBezTo>
                  <a:pt x="4355752" y="-14718"/>
                  <a:pt x="4457892" y="1362"/>
                  <a:pt x="4648427" y="0"/>
                </a:cubicBezTo>
                <a:cubicBezTo>
                  <a:pt x="4838962" y="-1362"/>
                  <a:pt x="4930188" y="43309"/>
                  <a:pt x="5171303" y="0"/>
                </a:cubicBezTo>
                <a:cubicBezTo>
                  <a:pt x="5199869" y="203279"/>
                  <a:pt x="5123840" y="355113"/>
                  <a:pt x="5171303" y="544086"/>
                </a:cubicBezTo>
                <a:cubicBezTo>
                  <a:pt x="5218766" y="733059"/>
                  <a:pt x="5145627" y="967368"/>
                  <a:pt x="5171303" y="1088173"/>
                </a:cubicBezTo>
                <a:cubicBezTo>
                  <a:pt x="5196979" y="1208978"/>
                  <a:pt x="5168364" y="1422086"/>
                  <a:pt x="5171303" y="1611333"/>
                </a:cubicBezTo>
                <a:cubicBezTo>
                  <a:pt x="5174242" y="1800580"/>
                  <a:pt x="5160066" y="1921278"/>
                  <a:pt x="5171303" y="2092640"/>
                </a:cubicBezTo>
                <a:cubicBezTo>
                  <a:pt x="5033617" y="2106363"/>
                  <a:pt x="4906220" y="2047589"/>
                  <a:pt x="4751853" y="2092640"/>
                </a:cubicBezTo>
                <a:cubicBezTo>
                  <a:pt x="4597486" y="2137691"/>
                  <a:pt x="4339324" y="2059321"/>
                  <a:pt x="4228977" y="2092640"/>
                </a:cubicBezTo>
                <a:cubicBezTo>
                  <a:pt x="4118630" y="2125959"/>
                  <a:pt x="3846139" y="2064979"/>
                  <a:pt x="3706100" y="2092640"/>
                </a:cubicBezTo>
                <a:cubicBezTo>
                  <a:pt x="3566061" y="2120301"/>
                  <a:pt x="3266749" y="2026207"/>
                  <a:pt x="3131511" y="2092640"/>
                </a:cubicBezTo>
                <a:cubicBezTo>
                  <a:pt x="2996273" y="2159073"/>
                  <a:pt x="2626420" y="2074513"/>
                  <a:pt x="2453496" y="2092640"/>
                </a:cubicBezTo>
                <a:cubicBezTo>
                  <a:pt x="2280573" y="2110767"/>
                  <a:pt x="2122310" y="2083401"/>
                  <a:pt x="1878907" y="2092640"/>
                </a:cubicBezTo>
                <a:cubicBezTo>
                  <a:pt x="1635504" y="2101879"/>
                  <a:pt x="1652379" y="2079341"/>
                  <a:pt x="1459457" y="2092640"/>
                </a:cubicBezTo>
                <a:cubicBezTo>
                  <a:pt x="1266535" y="2105939"/>
                  <a:pt x="1048743" y="2059657"/>
                  <a:pt x="884867" y="2092640"/>
                </a:cubicBezTo>
                <a:cubicBezTo>
                  <a:pt x="720991" y="2125623"/>
                  <a:pt x="227473" y="2050266"/>
                  <a:pt x="0" y="2092640"/>
                </a:cubicBezTo>
                <a:cubicBezTo>
                  <a:pt x="-33381" y="1872153"/>
                  <a:pt x="28052" y="1733649"/>
                  <a:pt x="0" y="1611333"/>
                </a:cubicBezTo>
                <a:cubicBezTo>
                  <a:pt x="-28052" y="1489017"/>
                  <a:pt x="33428" y="1314564"/>
                  <a:pt x="0" y="1109099"/>
                </a:cubicBezTo>
                <a:cubicBezTo>
                  <a:pt x="-33428" y="903634"/>
                  <a:pt x="7353" y="812234"/>
                  <a:pt x="0" y="648718"/>
                </a:cubicBezTo>
                <a:cubicBezTo>
                  <a:pt x="-7353" y="485202"/>
                  <a:pt x="3041" y="212939"/>
                  <a:pt x="0" y="0"/>
                </a:cubicBezTo>
                <a:close/>
              </a:path>
              <a:path w="5171303" h="2092640" stroke="0" extrusionOk="0">
                <a:moveTo>
                  <a:pt x="0" y="0"/>
                </a:moveTo>
                <a:cubicBezTo>
                  <a:pt x="145361" y="-6966"/>
                  <a:pt x="303019" y="15810"/>
                  <a:pt x="471163" y="0"/>
                </a:cubicBezTo>
                <a:cubicBezTo>
                  <a:pt x="639307" y="-15810"/>
                  <a:pt x="821483" y="7930"/>
                  <a:pt x="1097465" y="0"/>
                </a:cubicBezTo>
                <a:cubicBezTo>
                  <a:pt x="1373447" y="-7930"/>
                  <a:pt x="1413164" y="59797"/>
                  <a:pt x="1620342" y="0"/>
                </a:cubicBezTo>
                <a:cubicBezTo>
                  <a:pt x="1827520" y="-59797"/>
                  <a:pt x="1966850" y="19076"/>
                  <a:pt x="2091505" y="0"/>
                </a:cubicBezTo>
                <a:cubicBezTo>
                  <a:pt x="2216160" y="-19076"/>
                  <a:pt x="2337161" y="25399"/>
                  <a:pt x="2562668" y="0"/>
                </a:cubicBezTo>
                <a:cubicBezTo>
                  <a:pt x="2788175" y="-25399"/>
                  <a:pt x="3013859" y="46395"/>
                  <a:pt x="3240683" y="0"/>
                </a:cubicBezTo>
                <a:cubicBezTo>
                  <a:pt x="3467508" y="-46395"/>
                  <a:pt x="3538133" y="35193"/>
                  <a:pt x="3660133" y="0"/>
                </a:cubicBezTo>
                <a:cubicBezTo>
                  <a:pt x="3782133" y="-35193"/>
                  <a:pt x="3978691" y="8920"/>
                  <a:pt x="4234723" y="0"/>
                </a:cubicBezTo>
                <a:cubicBezTo>
                  <a:pt x="4490755" y="-8920"/>
                  <a:pt x="4884029" y="36365"/>
                  <a:pt x="5171303" y="0"/>
                </a:cubicBezTo>
                <a:cubicBezTo>
                  <a:pt x="5189025" y="240151"/>
                  <a:pt x="5113238" y="402778"/>
                  <a:pt x="5171303" y="523160"/>
                </a:cubicBezTo>
                <a:cubicBezTo>
                  <a:pt x="5229368" y="643542"/>
                  <a:pt x="5160217" y="856025"/>
                  <a:pt x="5171303" y="1004467"/>
                </a:cubicBezTo>
                <a:cubicBezTo>
                  <a:pt x="5182389" y="1152909"/>
                  <a:pt x="5155132" y="1346652"/>
                  <a:pt x="5171303" y="1485774"/>
                </a:cubicBezTo>
                <a:cubicBezTo>
                  <a:pt x="5187474" y="1624896"/>
                  <a:pt x="5142506" y="1888913"/>
                  <a:pt x="5171303" y="2092640"/>
                </a:cubicBezTo>
                <a:cubicBezTo>
                  <a:pt x="4972363" y="2113430"/>
                  <a:pt x="4700119" y="2087803"/>
                  <a:pt x="4545001" y="2092640"/>
                </a:cubicBezTo>
                <a:cubicBezTo>
                  <a:pt x="4389883" y="2097477"/>
                  <a:pt x="4005331" y="2077806"/>
                  <a:pt x="3866985" y="2092640"/>
                </a:cubicBezTo>
                <a:cubicBezTo>
                  <a:pt x="3728639" y="2107474"/>
                  <a:pt x="3425384" y="2033907"/>
                  <a:pt x="3188970" y="2092640"/>
                </a:cubicBezTo>
                <a:cubicBezTo>
                  <a:pt x="2952557" y="2151373"/>
                  <a:pt x="2892959" y="2080537"/>
                  <a:pt x="2769520" y="2092640"/>
                </a:cubicBezTo>
                <a:cubicBezTo>
                  <a:pt x="2646081" y="2104743"/>
                  <a:pt x="2376841" y="2051176"/>
                  <a:pt x="2143218" y="2092640"/>
                </a:cubicBezTo>
                <a:cubicBezTo>
                  <a:pt x="1909595" y="2134104"/>
                  <a:pt x="1814058" y="2059843"/>
                  <a:pt x="1516916" y="2092640"/>
                </a:cubicBezTo>
                <a:cubicBezTo>
                  <a:pt x="1219774" y="2125437"/>
                  <a:pt x="1109609" y="2050413"/>
                  <a:pt x="994039" y="2092640"/>
                </a:cubicBezTo>
                <a:cubicBezTo>
                  <a:pt x="878469" y="2134867"/>
                  <a:pt x="226236" y="1986452"/>
                  <a:pt x="0" y="2092640"/>
                </a:cubicBezTo>
                <a:cubicBezTo>
                  <a:pt x="-49018" y="1976527"/>
                  <a:pt x="62604" y="1686312"/>
                  <a:pt x="0" y="1548554"/>
                </a:cubicBezTo>
                <a:cubicBezTo>
                  <a:pt x="-62604" y="1410796"/>
                  <a:pt x="23462" y="1287980"/>
                  <a:pt x="0" y="1088173"/>
                </a:cubicBezTo>
                <a:cubicBezTo>
                  <a:pt x="-23462" y="888366"/>
                  <a:pt x="2234" y="714580"/>
                  <a:pt x="0" y="523160"/>
                </a:cubicBezTo>
                <a:cubicBezTo>
                  <a:pt x="-2234" y="331740"/>
                  <a:pt x="52588" y="214751"/>
                  <a:pt x="0" y="0"/>
                </a:cubicBezTo>
                <a:close/>
              </a:path>
            </a:pathLst>
          </a:custGeom>
          <a:ln>
            <a:solidFill>
              <a:schemeClr val="tx1"/>
            </a:solidFill>
            <a:extLst>
              <a:ext uri="{C807C97D-BFC1-408E-A445-0C87EB9F89A2}">
                <ask:lineSketchStyleProps xmlns:ask="http://schemas.microsoft.com/office/drawing/2018/sketchyshapes" sd="4150778656">
                  <a:prstGeom prst="rect">
                    <a:avLst/>
                  </a:prstGeom>
                  <ask:type>
                    <ask:lineSketchScribble/>
                  </ask:type>
                </ask:lineSketchStyleProps>
              </a:ext>
            </a:extLst>
          </a:ln>
        </p:spPr>
      </p:pic>
      <p:sp>
        <p:nvSpPr>
          <p:cNvPr id="5" name="TextBox 6">
            <a:extLst>
              <a:ext uri="{FF2B5EF4-FFF2-40B4-BE49-F238E27FC236}">
                <a16:creationId xmlns:a16="http://schemas.microsoft.com/office/drawing/2014/main" id="{E3BA6053-6C1F-4757-1B70-DEA2DF3D38F2}"/>
              </a:ext>
            </a:extLst>
          </p:cNvPr>
          <p:cNvSpPr txBox="1"/>
          <p:nvPr/>
        </p:nvSpPr>
        <p:spPr>
          <a:xfrm>
            <a:off x="5764427" y="7119368"/>
            <a:ext cx="8587946" cy="821443"/>
          </a:xfrm>
          <a:prstGeom prst="rect">
            <a:avLst/>
          </a:prstGeom>
          <a:noFill/>
          <a:ln>
            <a:solidFill>
              <a:schemeClr val="accent1"/>
            </a:solidFill>
          </a:ln>
        </p:spPr>
        <p:txBody>
          <a:bodyPr wrap="square">
            <a:spAutoFit/>
          </a:bodyPr>
          <a:ls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800"/>
              </a:spcAft>
            </a:pPr>
            <a:r>
              <a:rPr lang="uk-UA" sz="1400" kern="100">
                <a:solidFill>
                  <a:srgbClr val="26324B"/>
                </a:solidFill>
                <a:effectLst/>
                <a:latin typeface="Arial" panose="020B0604020202020204" pitchFamily="34" charset="0"/>
                <a:ea typeface="Aptos" panose="020B0004020202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uk-UA" sz="14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52207" y="444843"/>
            <a:ext cx="4773445" cy="7160167"/>
          </a:xfrm>
          <a:custGeom>
            <a:avLst/>
            <a:gdLst>
              <a:gd name="csX0" fmla="*/ 0 w 4773445"/>
              <a:gd name="csY0" fmla="*/ 0 h 7160167"/>
              <a:gd name="csX1" fmla="*/ 692150 w 4773445"/>
              <a:gd name="csY1" fmla="*/ 0 h 7160167"/>
              <a:gd name="csX2" fmla="*/ 1145627 w 4773445"/>
              <a:gd name="csY2" fmla="*/ 0 h 7160167"/>
              <a:gd name="csX3" fmla="*/ 1790042 w 4773445"/>
              <a:gd name="csY3" fmla="*/ 0 h 7160167"/>
              <a:gd name="csX4" fmla="*/ 2386723 w 4773445"/>
              <a:gd name="csY4" fmla="*/ 0 h 7160167"/>
              <a:gd name="csX5" fmla="*/ 2887934 w 4773445"/>
              <a:gd name="csY5" fmla="*/ 0 h 7160167"/>
              <a:gd name="csX6" fmla="*/ 3389146 w 4773445"/>
              <a:gd name="csY6" fmla="*/ 0 h 7160167"/>
              <a:gd name="csX7" fmla="*/ 3842623 w 4773445"/>
              <a:gd name="csY7" fmla="*/ 0 h 7160167"/>
              <a:gd name="csX8" fmla="*/ 4773445 w 4773445"/>
              <a:gd name="csY8" fmla="*/ 0 h 7160167"/>
              <a:gd name="csX9" fmla="*/ 4773445 w 4773445"/>
              <a:gd name="csY9" fmla="*/ 453477 h 7160167"/>
              <a:gd name="csX10" fmla="*/ 4773445 w 4773445"/>
              <a:gd name="csY10" fmla="*/ 906954 h 7160167"/>
              <a:gd name="csX11" fmla="*/ 4773445 w 4773445"/>
              <a:gd name="csY11" fmla="*/ 1432033 h 7160167"/>
              <a:gd name="csX12" fmla="*/ 4773445 w 4773445"/>
              <a:gd name="csY12" fmla="*/ 1957112 h 7160167"/>
              <a:gd name="csX13" fmla="*/ 4773445 w 4773445"/>
              <a:gd name="csY13" fmla="*/ 2338988 h 7160167"/>
              <a:gd name="csX14" fmla="*/ 4773445 w 4773445"/>
              <a:gd name="csY14" fmla="*/ 2864067 h 7160167"/>
              <a:gd name="csX15" fmla="*/ 4773445 w 4773445"/>
              <a:gd name="csY15" fmla="*/ 3460747 h 7160167"/>
              <a:gd name="csX16" fmla="*/ 4773445 w 4773445"/>
              <a:gd name="csY16" fmla="*/ 4200631 h 7160167"/>
              <a:gd name="csX17" fmla="*/ 4773445 w 4773445"/>
              <a:gd name="csY17" fmla="*/ 4868914 h 7160167"/>
              <a:gd name="csX18" fmla="*/ 4773445 w 4773445"/>
              <a:gd name="csY18" fmla="*/ 5537196 h 7160167"/>
              <a:gd name="csX19" fmla="*/ 4773445 w 4773445"/>
              <a:gd name="csY19" fmla="*/ 5990673 h 7160167"/>
              <a:gd name="csX20" fmla="*/ 4773445 w 4773445"/>
              <a:gd name="csY20" fmla="*/ 6587354 h 7160167"/>
              <a:gd name="csX21" fmla="*/ 4773445 w 4773445"/>
              <a:gd name="csY21" fmla="*/ 7160167 h 7160167"/>
              <a:gd name="csX22" fmla="*/ 4176764 w 4773445"/>
              <a:gd name="csY22" fmla="*/ 7160167 h 7160167"/>
              <a:gd name="csX23" fmla="*/ 3723287 w 4773445"/>
              <a:gd name="csY23" fmla="*/ 7160167 h 7160167"/>
              <a:gd name="csX24" fmla="*/ 3031138 w 4773445"/>
              <a:gd name="csY24" fmla="*/ 7160167 h 7160167"/>
              <a:gd name="csX25" fmla="*/ 2386723 w 4773445"/>
              <a:gd name="csY25" fmla="*/ 7160167 h 7160167"/>
              <a:gd name="csX26" fmla="*/ 1790042 w 4773445"/>
              <a:gd name="csY26" fmla="*/ 7160167 h 7160167"/>
              <a:gd name="csX27" fmla="*/ 1288830 w 4773445"/>
              <a:gd name="csY27" fmla="*/ 7160167 h 7160167"/>
              <a:gd name="csX28" fmla="*/ 739884 w 4773445"/>
              <a:gd name="csY28" fmla="*/ 7160167 h 7160167"/>
              <a:gd name="csX29" fmla="*/ 0 w 4773445"/>
              <a:gd name="csY29" fmla="*/ 7160167 h 7160167"/>
              <a:gd name="csX30" fmla="*/ 0 w 4773445"/>
              <a:gd name="csY30" fmla="*/ 6563486 h 7160167"/>
              <a:gd name="csX31" fmla="*/ 0 w 4773445"/>
              <a:gd name="csY31" fmla="*/ 5823602 h 7160167"/>
              <a:gd name="csX32" fmla="*/ 0 w 4773445"/>
              <a:gd name="csY32" fmla="*/ 5441727 h 7160167"/>
              <a:gd name="csX33" fmla="*/ 0 w 4773445"/>
              <a:gd name="csY33" fmla="*/ 5059851 h 7160167"/>
              <a:gd name="csX34" fmla="*/ 0 w 4773445"/>
              <a:gd name="csY34" fmla="*/ 4677976 h 7160167"/>
              <a:gd name="csX35" fmla="*/ 0 w 4773445"/>
              <a:gd name="csY35" fmla="*/ 4224499 h 7160167"/>
              <a:gd name="csX36" fmla="*/ 0 w 4773445"/>
              <a:gd name="csY36" fmla="*/ 3842623 h 7160167"/>
              <a:gd name="csX37" fmla="*/ 0 w 4773445"/>
              <a:gd name="csY37" fmla="*/ 3317544 h 7160167"/>
              <a:gd name="csX38" fmla="*/ 0 w 4773445"/>
              <a:gd name="csY38" fmla="*/ 2792465 h 7160167"/>
              <a:gd name="csX39" fmla="*/ 0 w 4773445"/>
              <a:gd name="csY39" fmla="*/ 2410590 h 7160167"/>
              <a:gd name="csX40" fmla="*/ 0 w 4773445"/>
              <a:gd name="csY40" fmla="*/ 1670706 h 7160167"/>
              <a:gd name="csX41" fmla="*/ 0 w 4773445"/>
              <a:gd name="csY41" fmla="*/ 1288830 h 7160167"/>
              <a:gd name="csX42" fmla="*/ 0 w 4773445"/>
              <a:gd name="csY42" fmla="*/ 763751 h 7160167"/>
              <a:gd name="csX43" fmla="*/ 0 w 4773445"/>
              <a:gd name="csY43" fmla="*/ 0 h 71601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4773445" h="7160167" fill="none" extrusionOk="0">
                <a:moveTo>
                  <a:pt x="0" y="0"/>
                </a:moveTo>
                <a:cubicBezTo>
                  <a:pt x="245686" y="-53293"/>
                  <a:pt x="359406" y="41375"/>
                  <a:pt x="692150" y="0"/>
                </a:cubicBezTo>
                <a:cubicBezTo>
                  <a:pt x="1024894" y="-41375"/>
                  <a:pt x="1005179" y="37066"/>
                  <a:pt x="1145627" y="0"/>
                </a:cubicBezTo>
                <a:cubicBezTo>
                  <a:pt x="1286075" y="-37066"/>
                  <a:pt x="1652090" y="12583"/>
                  <a:pt x="1790042" y="0"/>
                </a:cubicBezTo>
                <a:cubicBezTo>
                  <a:pt x="1927995" y="-12583"/>
                  <a:pt x="2103297" y="17409"/>
                  <a:pt x="2386723" y="0"/>
                </a:cubicBezTo>
                <a:cubicBezTo>
                  <a:pt x="2670149" y="-17409"/>
                  <a:pt x="2778984" y="5496"/>
                  <a:pt x="2887934" y="0"/>
                </a:cubicBezTo>
                <a:cubicBezTo>
                  <a:pt x="2996884" y="-5496"/>
                  <a:pt x="3143251" y="218"/>
                  <a:pt x="3389146" y="0"/>
                </a:cubicBezTo>
                <a:cubicBezTo>
                  <a:pt x="3635041" y="-218"/>
                  <a:pt x="3705021" y="42342"/>
                  <a:pt x="3842623" y="0"/>
                </a:cubicBezTo>
                <a:cubicBezTo>
                  <a:pt x="3980225" y="-42342"/>
                  <a:pt x="4526181" y="47167"/>
                  <a:pt x="4773445" y="0"/>
                </a:cubicBezTo>
                <a:cubicBezTo>
                  <a:pt x="4821226" y="109749"/>
                  <a:pt x="4722862" y="255445"/>
                  <a:pt x="4773445" y="453477"/>
                </a:cubicBezTo>
                <a:cubicBezTo>
                  <a:pt x="4824028" y="651509"/>
                  <a:pt x="4753810" y="757023"/>
                  <a:pt x="4773445" y="906954"/>
                </a:cubicBezTo>
                <a:cubicBezTo>
                  <a:pt x="4793080" y="1056885"/>
                  <a:pt x="4721555" y="1260509"/>
                  <a:pt x="4773445" y="1432033"/>
                </a:cubicBezTo>
                <a:cubicBezTo>
                  <a:pt x="4825335" y="1603557"/>
                  <a:pt x="4742391" y="1740586"/>
                  <a:pt x="4773445" y="1957112"/>
                </a:cubicBezTo>
                <a:cubicBezTo>
                  <a:pt x="4804499" y="2173638"/>
                  <a:pt x="4762621" y="2245800"/>
                  <a:pt x="4773445" y="2338988"/>
                </a:cubicBezTo>
                <a:cubicBezTo>
                  <a:pt x="4784269" y="2432176"/>
                  <a:pt x="4721659" y="2630319"/>
                  <a:pt x="4773445" y="2864067"/>
                </a:cubicBezTo>
                <a:cubicBezTo>
                  <a:pt x="4825231" y="3097815"/>
                  <a:pt x="4717959" y="3203355"/>
                  <a:pt x="4773445" y="3460747"/>
                </a:cubicBezTo>
                <a:cubicBezTo>
                  <a:pt x="4828931" y="3718139"/>
                  <a:pt x="4744809" y="4044209"/>
                  <a:pt x="4773445" y="4200631"/>
                </a:cubicBezTo>
                <a:cubicBezTo>
                  <a:pt x="4802081" y="4357053"/>
                  <a:pt x="4698576" y="4601391"/>
                  <a:pt x="4773445" y="4868914"/>
                </a:cubicBezTo>
                <a:cubicBezTo>
                  <a:pt x="4848314" y="5136437"/>
                  <a:pt x="4711909" y="5330989"/>
                  <a:pt x="4773445" y="5537196"/>
                </a:cubicBezTo>
                <a:cubicBezTo>
                  <a:pt x="4834981" y="5743403"/>
                  <a:pt x="4721653" y="5792985"/>
                  <a:pt x="4773445" y="5990673"/>
                </a:cubicBezTo>
                <a:cubicBezTo>
                  <a:pt x="4825237" y="6188361"/>
                  <a:pt x="4739696" y="6398589"/>
                  <a:pt x="4773445" y="6587354"/>
                </a:cubicBezTo>
                <a:cubicBezTo>
                  <a:pt x="4807194" y="6776119"/>
                  <a:pt x="4748939" y="6904829"/>
                  <a:pt x="4773445" y="7160167"/>
                </a:cubicBezTo>
                <a:cubicBezTo>
                  <a:pt x="4641343" y="7207063"/>
                  <a:pt x="4302573" y="7117421"/>
                  <a:pt x="4176764" y="7160167"/>
                </a:cubicBezTo>
                <a:cubicBezTo>
                  <a:pt x="4050955" y="7202913"/>
                  <a:pt x="3908593" y="7139865"/>
                  <a:pt x="3723287" y="7160167"/>
                </a:cubicBezTo>
                <a:cubicBezTo>
                  <a:pt x="3537981" y="7180469"/>
                  <a:pt x="3264976" y="7113312"/>
                  <a:pt x="3031138" y="7160167"/>
                </a:cubicBezTo>
                <a:cubicBezTo>
                  <a:pt x="2797300" y="7207022"/>
                  <a:pt x="2578681" y="7160140"/>
                  <a:pt x="2386723" y="7160167"/>
                </a:cubicBezTo>
                <a:cubicBezTo>
                  <a:pt x="2194765" y="7160194"/>
                  <a:pt x="1994232" y="7095356"/>
                  <a:pt x="1790042" y="7160167"/>
                </a:cubicBezTo>
                <a:cubicBezTo>
                  <a:pt x="1585852" y="7224978"/>
                  <a:pt x="1521473" y="7135412"/>
                  <a:pt x="1288830" y="7160167"/>
                </a:cubicBezTo>
                <a:cubicBezTo>
                  <a:pt x="1056187" y="7184922"/>
                  <a:pt x="855432" y="7154966"/>
                  <a:pt x="739884" y="7160167"/>
                </a:cubicBezTo>
                <a:cubicBezTo>
                  <a:pt x="624336" y="7165368"/>
                  <a:pt x="215315" y="7125653"/>
                  <a:pt x="0" y="7160167"/>
                </a:cubicBezTo>
                <a:cubicBezTo>
                  <a:pt x="-11633" y="6997381"/>
                  <a:pt x="11374" y="6788067"/>
                  <a:pt x="0" y="6563486"/>
                </a:cubicBezTo>
                <a:cubicBezTo>
                  <a:pt x="-11374" y="6338905"/>
                  <a:pt x="37151" y="5983512"/>
                  <a:pt x="0" y="5823602"/>
                </a:cubicBezTo>
                <a:cubicBezTo>
                  <a:pt x="-37151" y="5663692"/>
                  <a:pt x="10968" y="5626474"/>
                  <a:pt x="0" y="5441727"/>
                </a:cubicBezTo>
                <a:cubicBezTo>
                  <a:pt x="-10968" y="5256980"/>
                  <a:pt x="15898" y="5158723"/>
                  <a:pt x="0" y="5059851"/>
                </a:cubicBezTo>
                <a:cubicBezTo>
                  <a:pt x="-15898" y="4960979"/>
                  <a:pt x="32437" y="4812053"/>
                  <a:pt x="0" y="4677976"/>
                </a:cubicBezTo>
                <a:cubicBezTo>
                  <a:pt x="-32437" y="4543900"/>
                  <a:pt x="53153" y="4365372"/>
                  <a:pt x="0" y="4224499"/>
                </a:cubicBezTo>
                <a:cubicBezTo>
                  <a:pt x="-53153" y="4083626"/>
                  <a:pt x="13673" y="4011622"/>
                  <a:pt x="0" y="3842623"/>
                </a:cubicBezTo>
                <a:cubicBezTo>
                  <a:pt x="-13673" y="3673624"/>
                  <a:pt x="15765" y="3458983"/>
                  <a:pt x="0" y="3317544"/>
                </a:cubicBezTo>
                <a:cubicBezTo>
                  <a:pt x="-15765" y="3176105"/>
                  <a:pt x="18320" y="3022981"/>
                  <a:pt x="0" y="2792465"/>
                </a:cubicBezTo>
                <a:cubicBezTo>
                  <a:pt x="-18320" y="2561949"/>
                  <a:pt x="4273" y="2555087"/>
                  <a:pt x="0" y="2410590"/>
                </a:cubicBezTo>
                <a:cubicBezTo>
                  <a:pt x="-4273" y="2266094"/>
                  <a:pt x="18049" y="1883568"/>
                  <a:pt x="0" y="1670706"/>
                </a:cubicBezTo>
                <a:cubicBezTo>
                  <a:pt x="-18049" y="1457844"/>
                  <a:pt x="9150" y="1432548"/>
                  <a:pt x="0" y="1288830"/>
                </a:cubicBezTo>
                <a:cubicBezTo>
                  <a:pt x="-9150" y="1145112"/>
                  <a:pt x="15448" y="923079"/>
                  <a:pt x="0" y="763751"/>
                </a:cubicBezTo>
                <a:cubicBezTo>
                  <a:pt x="-15448" y="604423"/>
                  <a:pt x="4403" y="186818"/>
                  <a:pt x="0" y="0"/>
                </a:cubicBezTo>
                <a:close/>
              </a:path>
              <a:path w="4773445" h="7160167" stroke="0" extrusionOk="0">
                <a:moveTo>
                  <a:pt x="0" y="0"/>
                </a:moveTo>
                <a:cubicBezTo>
                  <a:pt x="170387" y="-53272"/>
                  <a:pt x="399598" y="20110"/>
                  <a:pt x="501212" y="0"/>
                </a:cubicBezTo>
                <a:cubicBezTo>
                  <a:pt x="602826" y="-20110"/>
                  <a:pt x="821537" y="62312"/>
                  <a:pt x="1097892" y="0"/>
                </a:cubicBezTo>
                <a:cubicBezTo>
                  <a:pt x="1374247" y="-62312"/>
                  <a:pt x="1496149" y="36480"/>
                  <a:pt x="1646839" y="0"/>
                </a:cubicBezTo>
                <a:cubicBezTo>
                  <a:pt x="1797529" y="-36480"/>
                  <a:pt x="1924323" y="23549"/>
                  <a:pt x="2148050" y="0"/>
                </a:cubicBezTo>
                <a:cubicBezTo>
                  <a:pt x="2371777" y="-23549"/>
                  <a:pt x="2471121" y="40842"/>
                  <a:pt x="2744731" y="0"/>
                </a:cubicBezTo>
                <a:cubicBezTo>
                  <a:pt x="3018341" y="-40842"/>
                  <a:pt x="3141659" y="27952"/>
                  <a:pt x="3436880" y="0"/>
                </a:cubicBezTo>
                <a:cubicBezTo>
                  <a:pt x="3732101" y="-27952"/>
                  <a:pt x="3783587" y="74551"/>
                  <a:pt x="4129030" y="0"/>
                </a:cubicBezTo>
                <a:cubicBezTo>
                  <a:pt x="4474473" y="-74551"/>
                  <a:pt x="4532980" y="73794"/>
                  <a:pt x="4773445" y="0"/>
                </a:cubicBezTo>
                <a:cubicBezTo>
                  <a:pt x="4820058" y="181022"/>
                  <a:pt x="4752370" y="407114"/>
                  <a:pt x="4773445" y="668282"/>
                </a:cubicBezTo>
                <a:cubicBezTo>
                  <a:pt x="4794520" y="929450"/>
                  <a:pt x="4732573" y="959136"/>
                  <a:pt x="4773445" y="1050158"/>
                </a:cubicBezTo>
                <a:cubicBezTo>
                  <a:pt x="4814317" y="1141180"/>
                  <a:pt x="4739927" y="1279706"/>
                  <a:pt x="4773445" y="1503635"/>
                </a:cubicBezTo>
                <a:cubicBezTo>
                  <a:pt x="4806963" y="1727564"/>
                  <a:pt x="4727329" y="1809467"/>
                  <a:pt x="4773445" y="1957112"/>
                </a:cubicBezTo>
                <a:cubicBezTo>
                  <a:pt x="4819561" y="2104757"/>
                  <a:pt x="4746517" y="2250168"/>
                  <a:pt x="4773445" y="2338988"/>
                </a:cubicBezTo>
                <a:cubicBezTo>
                  <a:pt x="4800373" y="2427808"/>
                  <a:pt x="4723561" y="2816476"/>
                  <a:pt x="4773445" y="3078872"/>
                </a:cubicBezTo>
                <a:cubicBezTo>
                  <a:pt x="4823329" y="3341268"/>
                  <a:pt x="4736889" y="3338389"/>
                  <a:pt x="4773445" y="3532349"/>
                </a:cubicBezTo>
                <a:cubicBezTo>
                  <a:pt x="4810001" y="3726309"/>
                  <a:pt x="4771121" y="3923760"/>
                  <a:pt x="4773445" y="4200631"/>
                </a:cubicBezTo>
                <a:cubicBezTo>
                  <a:pt x="4775769" y="4477502"/>
                  <a:pt x="4743765" y="4450433"/>
                  <a:pt x="4773445" y="4582507"/>
                </a:cubicBezTo>
                <a:cubicBezTo>
                  <a:pt x="4803125" y="4714581"/>
                  <a:pt x="4727690" y="4866348"/>
                  <a:pt x="4773445" y="5035984"/>
                </a:cubicBezTo>
                <a:cubicBezTo>
                  <a:pt x="4819200" y="5205620"/>
                  <a:pt x="4751936" y="5344765"/>
                  <a:pt x="4773445" y="5632665"/>
                </a:cubicBezTo>
                <a:cubicBezTo>
                  <a:pt x="4794954" y="5920565"/>
                  <a:pt x="4762311" y="6032103"/>
                  <a:pt x="4773445" y="6157744"/>
                </a:cubicBezTo>
                <a:cubicBezTo>
                  <a:pt x="4784579" y="6283385"/>
                  <a:pt x="4655379" y="6880665"/>
                  <a:pt x="4773445" y="7160167"/>
                </a:cubicBezTo>
                <a:cubicBezTo>
                  <a:pt x="4611727" y="7226691"/>
                  <a:pt x="4397118" y="7086993"/>
                  <a:pt x="4129030" y="7160167"/>
                </a:cubicBezTo>
                <a:cubicBezTo>
                  <a:pt x="3860942" y="7233341"/>
                  <a:pt x="3696985" y="7126902"/>
                  <a:pt x="3532349" y="7160167"/>
                </a:cubicBezTo>
                <a:cubicBezTo>
                  <a:pt x="3367713" y="7193432"/>
                  <a:pt x="3190883" y="7147906"/>
                  <a:pt x="2887934" y="7160167"/>
                </a:cubicBezTo>
                <a:cubicBezTo>
                  <a:pt x="2584986" y="7172428"/>
                  <a:pt x="2424638" y="7127695"/>
                  <a:pt x="2291254" y="7160167"/>
                </a:cubicBezTo>
                <a:cubicBezTo>
                  <a:pt x="2157870" y="7192639"/>
                  <a:pt x="1897681" y="7146258"/>
                  <a:pt x="1694573" y="7160167"/>
                </a:cubicBezTo>
                <a:cubicBezTo>
                  <a:pt x="1491465" y="7174076"/>
                  <a:pt x="1210100" y="7155178"/>
                  <a:pt x="1050158" y="7160167"/>
                </a:cubicBezTo>
                <a:cubicBezTo>
                  <a:pt x="890216" y="7165156"/>
                  <a:pt x="786424" y="7121808"/>
                  <a:pt x="548946" y="7160167"/>
                </a:cubicBezTo>
                <a:cubicBezTo>
                  <a:pt x="311468" y="7198526"/>
                  <a:pt x="165925" y="7137844"/>
                  <a:pt x="0" y="7160167"/>
                </a:cubicBezTo>
                <a:cubicBezTo>
                  <a:pt x="-82640" y="6849022"/>
                  <a:pt x="15610" y="6624910"/>
                  <a:pt x="0" y="6420283"/>
                </a:cubicBezTo>
                <a:cubicBezTo>
                  <a:pt x="-15610" y="6215656"/>
                  <a:pt x="13839" y="6031667"/>
                  <a:pt x="0" y="5823602"/>
                </a:cubicBezTo>
                <a:cubicBezTo>
                  <a:pt x="-13839" y="5615537"/>
                  <a:pt x="32919" y="5464478"/>
                  <a:pt x="0" y="5155320"/>
                </a:cubicBezTo>
                <a:cubicBezTo>
                  <a:pt x="-32919" y="4846162"/>
                  <a:pt x="32792" y="4653832"/>
                  <a:pt x="0" y="4487038"/>
                </a:cubicBezTo>
                <a:cubicBezTo>
                  <a:pt x="-32792" y="4320244"/>
                  <a:pt x="1223" y="4152664"/>
                  <a:pt x="0" y="4033561"/>
                </a:cubicBezTo>
                <a:cubicBezTo>
                  <a:pt x="-1223" y="3914458"/>
                  <a:pt x="41127" y="3750253"/>
                  <a:pt x="0" y="3651685"/>
                </a:cubicBezTo>
                <a:cubicBezTo>
                  <a:pt x="-41127" y="3553117"/>
                  <a:pt x="37786" y="3253978"/>
                  <a:pt x="0" y="3055005"/>
                </a:cubicBezTo>
                <a:cubicBezTo>
                  <a:pt x="-37786" y="2856032"/>
                  <a:pt x="45779" y="2764457"/>
                  <a:pt x="0" y="2601527"/>
                </a:cubicBezTo>
                <a:cubicBezTo>
                  <a:pt x="-45779" y="2438597"/>
                  <a:pt x="20810" y="2307283"/>
                  <a:pt x="0" y="2148050"/>
                </a:cubicBezTo>
                <a:cubicBezTo>
                  <a:pt x="-20810" y="1988817"/>
                  <a:pt x="22840" y="1895812"/>
                  <a:pt x="0" y="1766175"/>
                </a:cubicBezTo>
                <a:cubicBezTo>
                  <a:pt x="-22840" y="1636538"/>
                  <a:pt x="56787" y="1353459"/>
                  <a:pt x="0" y="1241096"/>
                </a:cubicBezTo>
                <a:cubicBezTo>
                  <a:pt x="-56787" y="1128733"/>
                  <a:pt x="111" y="946951"/>
                  <a:pt x="0" y="859220"/>
                </a:cubicBezTo>
                <a:cubicBezTo>
                  <a:pt x="-111" y="771489"/>
                  <a:pt x="81992" y="201068"/>
                  <a:pt x="0" y="0"/>
                </a:cubicBezTo>
                <a:close/>
              </a:path>
            </a:pathLst>
          </a:custGeom>
          <a:ln>
            <a:solidFill>
              <a:schemeClr val="tx1"/>
            </a:solidFill>
            <a:extLst>
              <a:ext uri="{C807C97D-BFC1-408E-A445-0C87EB9F89A2}">
                <ask:lineSketchStyleProps xmlns:ask="http://schemas.microsoft.com/office/drawing/2018/sketchyshapes" sd="998275843">
                  <a:prstGeom prst="rect">
                    <a:avLst/>
                  </a:prstGeom>
                  <ask:type>
                    <ask:lineSketchScribble/>
                  </ask:type>
                </ask:lineSketchStyleProps>
              </a:ext>
            </a:extLst>
          </a:ln>
        </p:spPr>
      </p:pic>
      <p:sp>
        <p:nvSpPr>
          <p:cNvPr id="3" name="Text 0"/>
          <p:cNvSpPr/>
          <p:nvPr/>
        </p:nvSpPr>
        <p:spPr>
          <a:xfrm>
            <a:off x="6570575" y="999112"/>
            <a:ext cx="7607618" cy="2057757"/>
          </a:xfrm>
          <a:prstGeom prst="rect">
            <a:avLst/>
          </a:prstGeom>
          <a:noFill/>
          <a:ln/>
        </p:spPr>
        <p:txBody>
          <a:bodyPr wrap="square" lIns="0" tIns="0" rIns="0" bIns="0" rtlCol="0" anchor="t"/>
          <a:lstStyle/>
          <a:p>
            <a:pPr marL="0" indent="0">
              <a:lnSpc>
                <a:spcPts val="5400"/>
              </a:lnSpc>
              <a:buNone/>
            </a:pPr>
            <a:r>
              <a:rPr lang="en-US" sz="4300" b="1" dirty="0">
                <a:solidFill>
                  <a:srgbClr val="C00000"/>
                </a:solidFill>
                <a:latin typeface="Calibri" panose="020F0502020204030204" pitchFamily="34" charset="0"/>
                <a:ea typeface="Calibri" panose="020F0502020204030204" pitchFamily="34" charset="0"/>
                <a:cs typeface="Calibri" panose="020F0502020204030204" pitchFamily="34" charset="0"/>
              </a:rPr>
              <a:t>Jak radzić sobie z </a:t>
            </a:r>
            <a:r>
              <a:rPr lang="en-US" sz="4300" b="1" dirty="0" err="1">
                <a:solidFill>
                  <a:srgbClr val="C00000"/>
                </a:solidFill>
                <a:latin typeface="Calibri" panose="020F0502020204030204" pitchFamily="34" charset="0"/>
                <a:ea typeface="Calibri" panose="020F0502020204030204" pitchFamily="34" charset="0"/>
                <a:cs typeface="Calibri" panose="020F0502020204030204" pitchFamily="34" charset="0"/>
              </a:rPr>
              <a:t>trudnościami</a:t>
            </a:r>
            <a:r>
              <a:rPr lang="en-US" sz="4300" b="1" dirty="0">
                <a:solidFill>
                  <a:srgbClr val="C0000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5400"/>
              </a:lnSpc>
              <a:buNone/>
            </a:pPr>
            <a:r>
              <a:rPr lang="en-US" sz="4300" b="1" dirty="0">
                <a:solidFill>
                  <a:srgbClr val="C00000"/>
                </a:solidFill>
                <a:latin typeface="Calibri" panose="020F0502020204030204" pitchFamily="34" charset="0"/>
                <a:ea typeface="Calibri" panose="020F0502020204030204" pitchFamily="34" charset="0"/>
                <a:cs typeface="Calibri" panose="020F0502020204030204" pitchFamily="34" charset="0"/>
              </a:rPr>
              <a:t>w nauczaniu?</a:t>
            </a:r>
            <a:endParaRPr lang="en-US" sz="4300" dirty="0">
              <a:solidFill>
                <a:srgbClr val="C00000"/>
              </a:solidFill>
            </a:endParaRPr>
          </a:p>
        </p:txBody>
      </p:sp>
      <p:pic>
        <p:nvPicPr>
          <p:cNvPr id="4" name="Image 1" descr="preencoded.png"/>
          <p:cNvPicPr>
            <a:picLocks noChangeAspect="1"/>
          </p:cNvPicPr>
          <p:nvPr/>
        </p:nvPicPr>
        <p:blipFill>
          <a:blip r:embed="rId4"/>
          <a:stretch>
            <a:fillRect/>
          </a:stretch>
        </p:blipFill>
        <p:spPr>
          <a:xfrm>
            <a:off x="6254591" y="3166586"/>
            <a:ext cx="548759" cy="548759"/>
          </a:xfrm>
          <a:prstGeom prst="rect">
            <a:avLst/>
          </a:prstGeom>
        </p:spPr>
      </p:pic>
      <p:sp>
        <p:nvSpPr>
          <p:cNvPr id="5" name="Text 1"/>
          <p:cNvSpPr/>
          <p:nvPr/>
        </p:nvSpPr>
        <p:spPr>
          <a:xfrm>
            <a:off x="6254591" y="3934778"/>
            <a:ext cx="2316361" cy="686038"/>
          </a:xfrm>
          <a:prstGeom prst="rect">
            <a:avLst/>
          </a:prstGeom>
          <a:noFill/>
          <a:ln/>
        </p:spPr>
        <p:txBody>
          <a:bodyPr wrap="square" lIns="0" tIns="0" rIns="0" bIns="0" rtlCol="0" anchor="t"/>
          <a:lstStyle/>
          <a:p>
            <a:pPr marL="0" indent="0" algn="l">
              <a:lnSpc>
                <a:spcPts val="2700"/>
              </a:lnSpc>
              <a:buNone/>
            </a:pPr>
            <a:r>
              <a:rPr lang="en-US" sz="2800" b="1">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Cierpliwość </a:t>
            </a:r>
          </a:p>
          <a:p>
            <a:pPr marL="0" indent="0" algn="l">
              <a:lnSpc>
                <a:spcPts val="2700"/>
              </a:lnSpc>
              <a:buNone/>
            </a:pPr>
            <a:r>
              <a:rPr lang="en-US" sz="2800" b="1">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to </a:t>
            </a: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klucz</a:t>
            </a:r>
            <a:endParaRPr lang="en-US" sz="2800" dirty="0">
              <a:solidFill>
                <a:schemeClr val="accent6">
                  <a:lumMod val="75000"/>
                </a:schemeClr>
              </a:solidFill>
            </a:endParaRPr>
          </a:p>
        </p:txBody>
      </p:sp>
      <p:sp>
        <p:nvSpPr>
          <p:cNvPr id="6" name="Text 2"/>
          <p:cNvSpPr/>
          <p:nvPr/>
        </p:nvSpPr>
        <p:spPr>
          <a:xfrm>
            <a:off x="6254591" y="4752499"/>
            <a:ext cx="3653338" cy="1404938"/>
          </a:xfrm>
          <a:prstGeom prst="rect">
            <a:avLst/>
          </a:prstGeom>
          <a:noFill/>
          <a:ln/>
        </p:spPr>
        <p:txBody>
          <a:bodyPr wrap="square" lIns="0" tIns="0" rIns="0" bIns="0" rtlCol="0" anchor="t"/>
          <a:lstStyle/>
          <a:p>
            <a:pPr marL="0" indent="0" algn="l">
              <a:lnSpc>
                <a:spcPts val="275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Nie każdy uczy się w tym samym tempie. Bądź wyrozumiały i wspierający.</a:t>
            </a:r>
            <a:endParaRPr lang="en-US" sz="2400" dirty="0"/>
          </a:p>
        </p:txBody>
      </p:sp>
      <p:pic>
        <p:nvPicPr>
          <p:cNvPr id="10" name="Image 3" descr="preencoded.png"/>
          <p:cNvPicPr>
            <a:picLocks noChangeAspect="1"/>
          </p:cNvPicPr>
          <p:nvPr/>
        </p:nvPicPr>
        <p:blipFill>
          <a:blip r:embed="rId5"/>
          <a:stretch>
            <a:fillRect/>
          </a:stretch>
        </p:blipFill>
        <p:spPr>
          <a:xfrm>
            <a:off x="10676120" y="3027689"/>
            <a:ext cx="548759" cy="548759"/>
          </a:xfrm>
          <a:prstGeom prst="rect">
            <a:avLst/>
          </a:prstGeom>
        </p:spPr>
      </p:pic>
      <p:sp>
        <p:nvSpPr>
          <p:cNvPr id="11" name="Text 5"/>
          <p:cNvSpPr/>
          <p:nvPr/>
        </p:nvSpPr>
        <p:spPr>
          <a:xfrm>
            <a:off x="10676120" y="3795881"/>
            <a:ext cx="2316480" cy="686038"/>
          </a:xfrm>
          <a:prstGeom prst="rect">
            <a:avLst/>
          </a:prstGeom>
          <a:noFill/>
          <a:ln/>
        </p:spPr>
        <p:txBody>
          <a:bodyPr wrap="square" lIns="0" tIns="0" rIns="0" bIns="0" rtlCol="0" anchor="t"/>
          <a:lstStyle/>
          <a:p>
            <a:pPr marL="0" indent="0" algn="l">
              <a:lnSpc>
                <a:spcPts val="2700"/>
              </a:lnSpc>
              <a:buNone/>
            </a:pP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Pochwała i motywacja</a:t>
            </a:r>
            <a:endParaRPr lang="en-US" sz="2800" dirty="0">
              <a:solidFill>
                <a:schemeClr val="accent6">
                  <a:lumMod val="75000"/>
                </a:schemeClr>
              </a:solidFill>
            </a:endParaRPr>
          </a:p>
        </p:txBody>
      </p:sp>
      <p:sp>
        <p:nvSpPr>
          <p:cNvPr id="12" name="Text 6"/>
          <p:cNvSpPr/>
          <p:nvPr/>
        </p:nvSpPr>
        <p:spPr>
          <a:xfrm>
            <a:off x="10676120" y="4752499"/>
            <a:ext cx="3186089" cy="1756172"/>
          </a:xfrm>
          <a:prstGeom prst="rect">
            <a:avLst/>
          </a:prstGeom>
          <a:noFill/>
          <a:ln/>
        </p:spPr>
        <p:txBody>
          <a:bodyPr wrap="square" lIns="0" tIns="0" rIns="0" bIns="0" rtlCol="0" anchor="t"/>
          <a:lstStyle/>
          <a:p>
            <a:pPr marL="0" indent="0" algn="l">
              <a:lnSpc>
                <a:spcPts val="275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„Świetnie Ci idzie, spróbuj jeszcze raz". Pozytywne wzmocnienie jest kluczowe.</a:t>
            </a:r>
            <a:endParaRPr lang="en-US" sz="2400" dirty="0"/>
          </a:p>
        </p:txBody>
      </p:sp>
      <p:pic>
        <p:nvPicPr>
          <p:cNvPr id="7" name="Picture 6" descr="A blue flag with yellow stars&#10;&#10;Description automatically generated">
            <a:extLst>
              <a:ext uri="{FF2B5EF4-FFF2-40B4-BE49-F238E27FC236}">
                <a16:creationId xmlns:a16="http://schemas.microsoft.com/office/drawing/2014/main" id="{780706AC-9179-0D85-9772-6F204D25E324}"/>
              </a:ext>
            </a:extLst>
          </p:cNvPr>
          <p:cNvPicPr>
            <a:picLocks noChangeAspect="1"/>
          </p:cNvPicPr>
          <p:nvPr/>
        </p:nvPicPr>
        <p:blipFill>
          <a:blip r:embed="rId6"/>
          <a:stretch>
            <a:fillRect/>
          </a:stretch>
        </p:blipFill>
        <p:spPr>
          <a:xfrm>
            <a:off x="5688566" y="6336848"/>
            <a:ext cx="1764018" cy="1787280"/>
          </a:xfrm>
          <a:prstGeom prst="rect">
            <a:avLst/>
          </a:prstGeom>
        </p:spPr>
      </p:pic>
      <p:pic>
        <p:nvPicPr>
          <p:cNvPr id="8" name="Picture 17">
            <a:extLst>
              <a:ext uri="{FF2B5EF4-FFF2-40B4-BE49-F238E27FC236}">
                <a16:creationId xmlns:a16="http://schemas.microsoft.com/office/drawing/2014/main" id="{5324FA24-AD61-FE4B-06E2-22DA73E8C5CB}"/>
              </a:ext>
            </a:extLst>
          </p:cNvPr>
          <p:cNvPicPr>
            <a:picLocks noChangeAspect="1"/>
          </p:cNvPicPr>
          <p:nvPr/>
        </p:nvPicPr>
        <p:blipFill>
          <a:blip r:embed="rId7"/>
          <a:stretch>
            <a:fillRect/>
          </a:stretch>
        </p:blipFill>
        <p:spPr>
          <a:xfrm>
            <a:off x="12992600" y="7141540"/>
            <a:ext cx="1269162" cy="72976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9C8A47-D4D8-4378-2BC0-3CA81EB87F8F}"/>
              </a:ext>
            </a:extLst>
          </p:cNvPr>
          <p:cNvSpPr txBox="1"/>
          <p:nvPr/>
        </p:nvSpPr>
        <p:spPr>
          <a:xfrm>
            <a:off x="717630" y="366719"/>
            <a:ext cx="13634978" cy="2862322"/>
          </a:xfrm>
          <a:prstGeom prst="rect">
            <a:avLst/>
          </a:prstGeom>
          <a:noFill/>
        </p:spPr>
        <p:txBody>
          <a:bodyPr wrap="square">
            <a:spAutoFit/>
          </a:bodyPr>
          <a:lstStyle/>
          <a:p>
            <a:pPr>
              <a:buNone/>
            </a:pPr>
            <a:r>
              <a:rPr lang="pl-PL" sz="4000" b="1"/>
              <a:t>🧡 </a:t>
            </a:r>
            <a:r>
              <a:rPr lang="pl-PL" sz="4000" b="1">
                <a:solidFill>
                  <a:schemeClr val="accent6">
                    <a:lumMod val="75000"/>
                  </a:schemeClr>
                </a:solidFill>
              </a:rPr>
              <a:t>Jak wspierać seniorów z empatią?</a:t>
            </a:r>
          </a:p>
          <a:p>
            <a:pPr>
              <a:buNone/>
            </a:pPr>
            <a:endParaRPr lang="pl-PL" sz="2800" b="1"/>
          </a:p>
          <a:p>
            <a:r>
              <a:rPr lang="pl-PL" sz="2800"/>
              <a:t>Podczas nauki cyfrowej najważniejsze są </a:t>
            </a:r>
            <a:r>
              <a:rPr lang="pl-PL" sz="2800" b="1"/>
              <a:t>cierpliwość, zrozumienie </a:t>
            </a:r>
          </a:p>
          <a:p>
            <a:r>
              <a:rPr lang="pl-PL" sz="2800" b="1"/>
              <a:t>i szacunek dla tempa drugiej osoby</a:t>
            </a:r>
            <a:r>
              <a:rPr lang="pl-PL" sz="2800"/>
              <a:t>. Dla wielu seniorów technologia </a:t>
            </a:r>
          </a:p>
          <a:p>
            <a:r>
              <a:rPr lang="pl-PL" sz="2800"/>
              <a:t>to nowy świat - Twoje wsparcie może zdziałać cuda, </a:t>
            </a:r>
          </a:p>
          <a:p>
            <a:r>
              <a:rPr lang="pl-PL" sz="2800"/>
              <a:t>ale sposób komunikacji ma ogromne znaczenie.</a:t>
            </a:r>
          </a:p>
        </p:txBody>
      </p:sp>
      <p:sp>
        <p:nvSpPr>
          <p:cNvPr id="4" name="Rectangle 1">
            <a:extLst>
              <a:ext uri="{FF2B5EF4-FFF2-40B4-BE49-F238E27FC236}">
                <a16:creationId xmlns:a16="http://schemas.microsoft.com/office/drawing/2014/main" id="{E3E4C4F1-35AF-6DF7-40B7-080964919A1E}"/>
              </a:ext>
            </a:extLst>
          </p:cNvPr>
          <p:cNvSpPr>
            <a:spLocks noChangeArrowheads="1"/>
          </p:cNvSpPr>
          <p:nvPr/>
        </p:nvSpPr>
        <p:spPr bwMode="auto">
          <a:xfrm>
            <a:off x="717630" y="3677119"/>
            <a:ext cx="5264583"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rPr>
              <a:t>🛑 Unikaj zwrotów:</a:t>
            </a:r>
            <a:endParaRPr kumimoji="0" lang="en-US" altLang="uk-UA" sz="2800" b="1"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1"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2800" b="0" i="0" u="none" strike="noStrike" cap="none" normalizeH="0" baseline="0">
                <a:ln>
                  <a:noFill/>
                </a:ln>
                <a:solidFill>
                  <a:schemeClr val="tx1"/>
                </a:solidFill>
                <a:effectLst/>
              </a:rPr>
              <a:t>„Już Ci to tłumaczyłem/-am”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„To przecież oczywiste”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„Wystarczy kliknąć”</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rPr>
              <a:t>❗ Dla Ciebie to może być proste, </a:t>
            </a:r>
            <a:endParaRPr kumimoji="0" lang="en-US"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rPr>
              <a:t>ale dla kogoś innego – </a:t>
            </a:r>
            <a:endParaRPr kumimoji="0" lang="en-US"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rPr>
              <a:t>stresujące lub zupełnie nowe.</a:t>
            </a:r>
          </a:p>
        </p:txBody>
      </p:sp>
      <p:sp>
        <p:nvSpPr>
          <p:cNvPr id="5" name="Rectangle 2">
            <a:extLst>
              <a:ext uri="{FF2B5EF4-FFF2-40B4-BE49-F238E27FC236}">
                <a16:creationId xmlns:a16="http://schemas.microsoft.com/office/drawing/2014/main" id="{84D49245-0CB1-EB9E-3274-1F7897327AC2}"/>
              </a:ext>
            </a:extLst>
          </p:cNvPr>
          <p:cNvSpPr>
            <a:spLocks noChangeArrowheads="1"/>
          </p:cNvSpPr>
          <p:nvPr/>
        </p:nvSpPr>
        <p:spPr bwMode="auto">
          <a:xfrm>
            <a:off x="7482675" y="3461675"/>
            <a:ext cx="6719461"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rPr>
              <a:t>✅ Zamiast tego powiedz:</a:t>
            </a:r>
            <a:endParaRPr kumimoji="0" lang="en-US" altLang="uk-UA" sz="2800" b="1"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1"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„Zrobimy to razem, krok po kroku”</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„Masz czas, nie ma pośpiechu”</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„Też miałem z tym trudność na początku”</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„Świetnie Ci idzie!”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„Powtórzmy to jeszcze raz, jeśli chcesz”</a:t>
            </a:r>
            <a:endParaRPr kumimoji="0" lang="en-US"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uk-UA"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rPr>
              <a:t>💬 Takie słowa budują </a:t>
            </a:r>
            <a:r>
              <a:rPr kumimoji="0" lang="uk-UA" altLang="uk-UA" sz="2800" b="1" i="0" u="none" strike="noStrike" cap="none" normalizeH="0" baseline="0">
                <a:ln>
                  <a:noFill/>
                </a:ln>
                <a:solidFill>
                  <a:schemeClr val="tx1"/>
                </a:solidFill>
                <a:effectLst/>
              </a:rPr>
              <a:t>zaufanie, motywację</a:t>
            </a:r>
            <a:r>
              <a:rPr kumimoji="0" lang="uk-UA" altLang="uk-UA" sz="2800" b="0" i="0" u="none" strike="noStrike" cap="none" normalizeH="0" baseline="0">
                <a:ln>
                  <a:noFill/>
                </a:ln>
                <a:solidFill>
                  <a:schemeClr val="tx1"/>
                </a:solidFill>
                <a:effectLst/>
              </a:rPr>
              <a:t> i tworzą przestrzeń do spokojnej nauki.</a:t>
            </a:r>
          </a:p>
        </p:txBody>
      </p:sp>
      <p:pic>
        <p:nvPicPr>
          <p:cNvPr id="2" name="Picture 1" descr="A blue flag with yellow stars&#10;&#10;Description automatically generated">
            <a:extLst>
              <a:ext uri="{FF2B5EF4-FFF2-40B4-BE49-F238E27FC236}">
                <a16:creationId xmlns:a16="http://schemas.microsoft.com/office/drawing/2014/main" id="{3D937969-17C7-4CDA-AC17-CED9670E77FF}"/>
              </a:ext>
            </a:extLst>
          </p:cNvPr>
          <p:cNvPicPr>
            <a:picLocks noChangeAspect="1"/>
          </p:cNvPicPr>
          <p:nvPr/>
        </p:nvPicPr>
        <p:blipFill>
          <a:blip r:embed="rId2"/>
          <a:stretch>
            <a:fillRect/>
          </a:stretch>
        </p:blipFill>
        <p:spPr>
          <a:xfrm>
            <a:off x="11259520" y="0"/>
            <a:ext cx="1764018" cy="1787280"/>
          </a:xfrm>
          <a:prstGeom prst="rect">
            <a:avLst/>
          </a:prstGeom>
        </p:spPr>
      </p:pic>
      <p:pic>
        <p:nvPicPr>
          <p:cNvPr id="6" name="Picture 17">
            <a:extLst>
              <a:ext uri="{FF2B5EF4-FFF2-40B4-BE49-F238E27FC236}">
                <a16:creationId xmlns:a16="http://schemas.microsoft.com/office/drawing/2014/main" id="{C16A5926-87C5-B355-8776-AF7C306095FB}"/>
              </a:ext>
            </a:extLst>
          </p:cNvPr>
          <p:cNvPicPr>
            <a:picLocks noChangeAspect="1"/>
          </p:cNvPicPr>
          <p:nvPr/>
        </p:nvPicPr>
        <p:blipFill>
          <a:blip r:embed="rId3"/>
          <a:stretch>
            <a:fillRect/>
          </a:stretch>
        </p:blipFill>
        <p:spPr>
          <a:xfrm>
            <a:off x="13113400" y="262275"/>
            <a:ext cx="1269162" cy="729768"/>
          </a:xfrm>
          <a:prstGeom prst="rect">
            <a:avLst/>
          </a:prstGeom>
        </p:spPr>
      </p:pic>
    </p:spTree>
    <p:extLst>
      <p:ext uri="{BB962C8B-B14F-4D97-AF65-F5344CB8AC3E}">
        <p14:creationId xmlns:p14="http://schemas.microsoft.com/office/powerpoint/2010/main" val="883782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543575" y="489506"/>
            <a:ext cx="4403830" cy="6605745"/>
          </a:xfrm>
          <a:custGeom>
            <a:avLst/>
            <a:gdLst>
              <a:gd name="csX0" fmla="*/ 0 w 4403830"/>
              <a:gd name="csY0" fmla="*/ 0 h 6605745"/>
              <a:gd name="csX1" fmla="*/ 462402 w 4403830"/>
              <a:gd name="csY1" fmla="*/ 0 h 6605745"/>
              <a:gd name="csX2" fmla="*/ 1012881 w 4403830"/>
              <a:gd name="csY2" fmla="*/ 0 h 6605745"/>
              <a:gd name="csX3" fmla="*/ 1563360 w 4403830"/>
              <a:gd name="csY3" fmla="*/ 0 h 6605745"/>
              <a:gd name="csX4" fmla="*/ 2201915 w 4403830"/>
              <a:gd name="csY4" fmla="*/ 0 h 6605745"/>
              <a:gd name="csX5" fmla="*/ 2708355 w 4403830"/>
              <a:gd name="csY5" fmla="*/ 0 h 6605745"/>
              <a:gd name="csX6" fmla="*/ 3126719 w 4403830"/>
              <a:gd name="csY6" fmla="*/ 0 h 6605745"/>
              <a:gd name="csX7" fmla="*/ 3633160 w 4403830"/>
              <a:gd name="csY7" fmla="*/ 0 h 6605745"/>
              <a:gd name="csX8" fmla="*/ 4403830 w 4403830"/>
              <a:gd name="csY8" fmla="*/ 0 h 6605745"/>
              <a:gd name="csX9" fmla="*/ 4403830 w 4403830"/>
              <a:gd name="csY9" fmla="*/ 550479 h 6605745"/>
              <a:gd name="csX10" fmla="*/ 4403830 w 4403830"/>
              <a:gd name="csY10" fmla="*/ 1167015 h 6605745"/>
              <a:gd name="csX11" fmla="*/ 4403830 w 4403830"/>
              <a:gd name="csY11" fmla="*/ 1717494 h 6605745"/>
              <a:gd name="csX12" fmla="*/ 4403830 w 4403830"/>
              <a:gd name="csY12" fmla="*/ 2135858 h 6605745"/>
              <a:gd name="csX13" fmla="*/ 4403830 w 4403830"/>
              <a:gd name="csY13" fmla="*/ 2818451 h 6605745"/>
              <a:gd name="csX14" fmla="*/ 4403830 w 4403830"/>
              <a:gd name="csY14" fmla="*/ 3236815 h 6605745"/>
              <a:gd name="csX15" fmla="*/ 4403830 w 4403830"/>
              <a:gd name="csY15" fmla="*/ 3655179 h 6605745"/>
              <a:gd name="csX16" fmla="*/ 4403830 w 4403830"/>
              <a:gd name="csY16" fmla="*/ 4073543 h 6605745"/>
              <a:gd name="csX17" fmla="*/ 4403830 w 4403830"/>
              <a:gd name="csY17" fmla="*/ 4624022 h 6605745"/>
              <a:gd name="csX18" fmla="*/ 4403830 w 4403830"/>
              <a:gd name="csY18" fmla="*/ 5240558 h 6605745"/>
              <a:gd name="csX19" fmla="*/ 4403830 w 4403830"/>
              <a:gd name="csY19" fmla="*/ 5923151 h 6605745"/>
              <a:gd name="csX20" fmla="*/ 4403830 w 4403830"/>
              <a:gd name="csY20" fmla="*/ 6605745 h 6605745"/>
              <a:gd name="csX21" fmla="*/ 3985466 w 4403830"/>
              <a:gd name="csY21" fmla="*/ 6605745 h 6605745"/>
              <a:gd name="csX22" fmla="*/ 3346911 w 4403830"/>
              <a:gd name="csY22" fmla="*/ 6605745 h 6605745"/>
              <a:gd name="csX23" fmla="*/ 2796432 w 4403830"/>
              <a:gd name="csY23" fmla="*/ 6605745 h 6605745"/>
              <a:gd name="csX24" fmla="*/ 2201915 w 4403830"/>
              <a:gd name="csY24" fmla="*/ 6605745 h 6605745"/>
              <a:gd name="csX25" fmla="*/ 1651436 w 4403830"/>
              <a:gd name="csY25" fmla="*/ 6605745 h 6605745"/>
              <a:gd name="csX26" fmla="*/ 1144996 w 4403830"/>
              <a:gd name="csY26" fmla="*/ 6605745 h 6605745"/>
              <a:gd name="csX27" fmla="*/ 726632 w 4403830"/>
              <a:gd name="csY27" fmla="*/ 6605745 h 6605745"/>
              <a:gd name="csX28" fmla="*/ 0 w 4403830"/>
              <a:gd name="csY28" fmla="*/ 6605745 h 6605745"/>
              <a:gd name="csX29" fmla="*/ 0 w 4403830"/>
              <a:gd name="csY29" fmla="*/ 6121324 h 6605745"/>
              <a:gd name="csX30" fmla="*/ 0 w 4403830"/>
              <a:gd name="csY30" fmla="*/ 5636902 h 6605745"/>
              <a:gd name="csX31" fmla="*/ 0 w 4403830"/>
              <a:gd name="csY31" fmla="*/ 4954309 h 6605745"/>
              <a:gd name="csX32" fmla="*/ 0 w 4403830"/>
              <a:gd name="csY32" fmla="*/ 4337773 h 6605745"/>
              <a:gd name="csX33" fmla="*/ 0 w 4403830"/>
              <a:gd name="csY33" fmla="*/ 3919409 h 6605745"/>
              <a:gd name="csX34" fmla="*/ 0 w 4403830"/>
              <a:gd name="csY34" fmla="*/ 3434987 h 6605745"/>
              <a:gd name="csX35" fmla="*/ 0 w 4403830"/>
              <a:gd name="csY35" fmla="*/ 3082681 h 6605745"/>
              <a:gd name="csX36" fmla="*/ 0 w 4403830"/>
              <a:gd name="csY36" fmla="*/ 2664317 h 6605745"/>
              <a:gd name="csX37" fmla="*/ 0 w 4403830"/>
              <a:gd name="csY37" fmla="*/ 2245953 h 6605745"/>
              <a:gd name="csX38" fmla="*/ 0 w 4403830"/>
              <a:gd name="csY38" fmla="*/ 1695475 h 6605745"/>
              <a:gd name="csX39" fmla="*/ 0 w 4403830"/>
              <a:gd name="csY39" fmla="*/ 1144996 h 6605745"/>
              <a:gd name="csX40" fmla="*/ 0 w 4403830"/>
              <a:gd name="csY40" fmla="*/ 792689 h 6605745"/>
              <a:gd name="csX41" fmla="*/ 0 w 4403830"/>
              <a:gd name="csY41" fmla="*/ 0 h 66057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4403830" h="6605745" fill="none" extrusionOk="0">
                <a:moveTo>
                  <a:pt x="0" y="0"/>
                </a:moveTo>
                <a:cubicBezTo>
                  <a:pt x="127496" y="-20259"/>
                  <a:pt x="322512" y="17590"/>
                  <a:pt x="462402" y="0"/>
                </a:cubicBezTo>
                <a:cubicBezTo>
                  <a:pt x="602292" y="-17590"/>
                  <a:pt x="755102" y="5488"/>
                  <a:pt x="1012881" y="0"/>
                </a:cubicBezTo>
                <a:cubicBezTo>
                  <a:pt x="1270660" y="-5488"/>
                  <a:pt x="1320909" y="49601"/>
                  <a:pt x="1563360" y="0"/>
                </a:cubicBezTo>
                <a:cubicBezTo>
                  <a:pt x="1805811" y="-49601"/>
                  <a:pt x="1929396" y="50795"/>
                  <a:pt x="2201915" y="0"/>
                </a:cubicBezTo>
                <a:cubicBezTo>
                  <a:pt x="2474435" y="-50795"/>
                  <a:pt x="2573218" y="16093"/>
                  <a:pt x="2708355" y="0"/>
                </a:cubicBezTo>
                <a:cubicBezTo>
                  <a:pt x="2843492" y="-16093"/>
                  <a:pt x="3033237" y="18005"/>
                  <a:pt x="3126719" y="0"/>
                </a:cubicBezTo>
                <a:cubicBezTo>
                  <a:pt x="3220201" y="-18005"/>
                  <a:pt x="3499413" y="29182"/>
                  <a:pt x="3633160" y="0"/>
                </a:cubicBezTo>
                <a:cubicBezTo>
                  <a:pt x="3766907" y="-29182"/>
                  <a:pt x="4123833" y="60626"/>
                  <a:pt x="4403830" y="0"/>
                </a:cubicBezTo>
                <a:cubicBezTo>
                  <a:pt x="4467602" y="153948"/>
                  <a:pt x="4379112" y="417925"/>
                  <a:pt x="4403830" y="550479"/>
                </a:cubicBezTo>
                <a:cubicBezTo>
                  <a:pt x="4428548" y="683033"/>
                  <a:pt x="4376818" y="1021810"/>
                  <a:pt x="4403830" y="1167015"/>
                </a:cubicBezTo>
                <a:cubicBezTo>
                  <a:pt x="4430842" y="1312220"/>
                  <a:pt x="4366669" y="1493135"/>
                  <a:pt x="4403830" y="1717494"/>
                </a:cubicBezTo>
                <a:cubicBezTo>
                  <a:pt x="4440991" y="1941853"/>
                  <a:pt x="4373698" y="1955248"/>
                  <a:pt x="4403830" y="2135858"/>
                </a:cubicBezTo>
                <a:cubicBezTo>
                  <a:pt x="4433962" y="2316468"/>
                  <a:pt x="4382103" y="2564128"/>
                  <a:pt x="4403830" y="2818451"/>
                </a:cubicBezTo>
                <a:cubicBezTo>
                  <a:pt x="4425557" y="3072774"/>
                  <a:pt x="4380616" y="3058278"/>
                  <a:pt x="4403830" y="3236815"/>
                </a:cubicBezTo>
                <a:cubicBezTo>
                  <a:pt x="4427044" y="3415352"/>
                  <a:pt x="4387257" y="3450072"/>
                  <a:pt x="4403830" y="3655179"/>
                </a:cubicBezTo>
                <a:cubicBezTo>
                  <a:pt x="4420403" y="3860286"/>
                  <a:pt x="4356332" y="3897170"/>
                  <a:pt x="4403830" y="4073543"/>
                </a:cubicBezTo>
                <a:cubicBezTo>
                  <a:pt x="4451328" y="4249916"/>
                  <a:pt x="4387889" y="4381496"/>
                  <a:pt x="4403830" y="4624022"/>
                </a:cubicBezTo>
                <a:cubicBezTo>
                  <a:pt x="4419771" y="4866548"/>
                  <a:pt x="4372152" y="5035756"/>
                  <a:pt x="4403830" y="5240558"/>
                </a:cubicBezTo>
                <a:cubicBezTo>
                  <a:pt x="4435508" y="5445360"/>
                  <a:pt x="4374437" y="5731749"/>
                  <a:pt x="4403830" y="5923151"/>
                </a:cubicBezTo>
                <a:cubicBezTo>
                  <a:pt x="4433223" y="6114553"/>
                  <a:pt x="4363484" y="6409174"/>
                  <a:pt x="4403830" y="6605745"/>
                </a:cubicBezTo>
                <a:cubicBezTo>
                  <a:pt x="4278925" y="6620400"/>
                  <a:pt x="4110692" y="6591726"/>
                  <a:pt x="3985466" y="6605745"/>
                </a:cubicBezTo>
                <a:cubicBezTo>
                  <a:pt x="3860240" y="6619764"/>
                  <a:pt x="3656507" y="6555620"/>
                  <a:pt x="3346911" y="6605745"/>
                </a:cubicBezTo>
                <a:cubicBezTo>
                  <a:pt x="3037315" y="6655870"/>
                  <a:pt x="2925140" y="6587361"/>
                  <a:pt x="2796432" y="6605745"/>
                </a:cubicBezTo>
                <a:cubicBezTo>
                  <a:pt x="2667724" y="6624129"/>
                  <a:pt x="2492368" y="6573815"/>
                  <a:pt x="2201915" y="6605745"/>
                </a:cubicBezTo>
                <a:cubicBezTo>
                  <a:pt x="1911462" y="6637675"/>
                  <a:pt x="1856115" y="6594468"/>
                  <a:pt x="1651436" y="6605745"/>
                </a:cubicBezTo>
                <a:cubicBezTo>
                  <a:pt x="1446757" y="6617022"/>
                  <a:pt x="1281905" y="6597335"/>
                  <a:pt x="1144996" y="6605745"/>
                </a:cubicBezTo>
                <a:cubicBezTo>
                  <a:pt x="1008087" y="6614155"/>
                  <a:pt x="873039" y="6566705"/>
                  <a:pt x="726632" y="6605745"/>
                </a:cubicBezTo>
                <a:cubicBezTo>
                  <a:pt x="580225" y="6644785"/>
                  <a:pt x="204422" y="6586403"/>
                  <a:pt x="0" y="6605745"/>
                </a:cubicBezTo>
                <a:cubicBezTo>
                  <a:pt x="-11551" y="6460970"/>
                  <a:pt x="36227" y="6357247"/>
                  <a:pt x="0" y="6121324"/>
                </a:cubicBezTo>
                <a:cubicBezTo>
                  <a:pt x="-36227" y="5885401"/>
                  <a:pt x="51457" y="5763683"/>
                  <a:pt x="0" y="5636902"/>
                </a:cubicBezTo>
                <a:cubicBezTo>
                  <a:pt x="-51457" y="5510121"/>
                  <a:pt x="33239" y="5187290"/>
                  <a:pt x="0" y="4954309"/>
                </a:cubicBezTo>
                <a:cubicBezTo>
                  <a:pt x="-33239" y="4721328"/>
                  <a:pt x="6917" y="4613216"/>
                  <a:pt x="0" y="4337773"/>
                </a:cubicBezTo>
                <a:cubicBezTo>
                  <a:pt x="-6917" y="4062330"/>
                  <a:pt x="49982" y="4075880"/>
                  <a:pt x="0" y="3919409"/>
                </a:cubicBezTo>
                <a:cubicBezTo>
                  <a:pt x="-49982" y="3762938"/>
                  <a:pt x="21757" y="3555138"/>
                  <a:pt x="0" y="3434987"/>
                </a:cubicBezTo>
                <a:cubicBezTo>
                  <a:pt x="-21757" y="3314836"/>
                  <a:pt x="31035" y="3235924"/>
                  <a:pt x="0" y="3082681"/>
                </a:cubicBezTo>
                <a:cubicBezTo>
                  <a:pt x="-31035" y="2929438"/>
                  <a:pt x="46294" y="2754102"/>
                  <a:pt x="0" y="2664317"/>
                </a:cubicBezTo>
                <a:cubicBezTo>
                  <a:pt x="-46294" y="2574532"/>
                  <a:pt x="9908" y="2345927"/>
                  <a:pt x="0" y="2245953"/>
                </a:cubicBezTo>
                <a:cubicBezTo>
                  <a:pt x="-9908" y="2145979"/>
                  <a:pt x="64181" y="1813831"/>
                  <a:pt x="0" y="1695475"/>
                </a:cubicBezTo>
                <a:cubicBezTo>
                  <a:pt x="-64181" y="1577119"/>
                  <a:pt x="46273" y="1276067"/>
                  <a:pt x="0" y="1144996"/>
                </a:cubicBezTo>
                <a:cubicBezTo>
                  <a:pt x="-46273" y="1013925"/>
                  <a:pt x="4990" y="877899"/>
                  <a:pt x="0" y="792689"/>
                </a:cubicBezTo>
                <a:cubicBezTo>
                  <a:pt x="-4990" y="707479"/>
                  <a:pt x="83964" y="283641"/>
                  <a:pt x="0" y="0"/>
                </a:cubicBezTo>
                <a:close/>
              </a:path>
              <a:path w="4403830" h="6605745" stroke="0" extrusionOk="0">
                <a:moveTo>
                  <a:pt x="0" y="0"/>
                </a:moveTo>
                <a:cubicBezTo>
                  <a:pt x="173477" y="-31904"/>
                  <a:pt x="251863" y="3443"/>
                  <a:pt x="418364" y="0"/>
                </a:cubicBezTo>
                <a:cubicBezTo>
                  <a:pt x="584865" y="-3443"/>
                  <a:pt x="834941" y="27837"/>
                  <a:pt x="1012881" y="0"/>
                </a:cubicBezTo>
                <a:cubicBezTo>
                  <a:pt x="1190821" y="-27837"/>
                  <a:pt x="1301215" y="19737"/>
                  <a:pt x="1431245" y="0"/>
                </a:cubicBezTo>
                <a:cubicBezTo>
                  <a:pt x="1561275" y="-19737"/>
                  <a:pt x="1668889" y="16160"/>
                  <a:pt x="1849609" y="0"/>
                </a:cubicBezTo>
                <a:cubicBezTo>
                  <a:pt x="2030329" y="-16160"/>
                  <a:pt x="2339706" y="21387"/>
                  <a:pt x="2488164" y="0"/>
                </a:cubicBezTo>
                <a:cubicBezTo>
                  <a:pt x="2636622" y="-21387"/>
                  <a:pt x="2711624" y="11927"/>
                  <a:pt x="2906528" y="0"/>
                </a:cubicBezTo>
                <a:cubicBezTo>
                  <a:pt x="3101432" y="-11927"/>
                  <a:pt x="3248058" y="50497"/>
                  <a:pt x="3412968" y="0"/>
                </a:cubicBezTo>
                <a:cubicBezTo>
                  <a:pt x="3577878" y="-50497"/>
                  <a:pt x="4194402" y="88372"/>
                  <a:pt x="4403830" y="0"/>
                </a:cubicBezTo>
                <a:cubicBezTo>
                  <a:pt x="4459481" y="213478"/>
                  <a:pt x="4351328" y="489150"/>
                  <a:pt x="4403830" y="616536"/>
                </a:cubicBezTo>
                <a:cubicBezTo>
                  <a:pt x="4456332" y="743922"/>
                  <a:pt x="4396932" y="844295"/>
                  <a:pt x="4403830" y="1034900"/>
                </a:cubicBezTo>
                <a:cubicBezTo>
                  <a:pt x="4410728" y="1225505"/>
                  <a:pt x="4400636" y="1285633"/>
                  <a:pt x="4403830" y="1387206"/>
                </a:cubicBezTo>
                <a:cubicBezTo>
                  <a:pt x="4407024" y="1488779"/>
                  <a:pt x="4383094" y="1740173"/>
                  <a:pt x="4403830" y="1937685"/>
                </a:cubicBezTo>
                <a:cubicBezTo>
                  <a:pt x="4424566" y="2135197"/>
                  <a:pt x="4359226" y="2311571"/>
                  <a:pt x="4403830" y="2422106"/>
                </a:cubicBezTo>
                <a:cubicBezTo>
                  <a:pt x="4448434" y="2532641"/>
                  <a:pt x="4372553" y="2761517"/>
                  <a:pt x="4403830" y="3038643"/>
                </a:cubicBezTo>
                <a:cubicBezTo>
                  <a:pt x="4435107" y="3315769"/>
                  <a:pt x="4369847" y="3433677"/>
                  <a:pt x="4403830" y="3655179"/>
                </a:cubicBezTo>
                <a:cubicBezTo>
                  <a:pt x="4437813" y="3876681"/>
                  <a:pt x="4346072" y="3933934"/>
                  <a:pt x="4403830" y="4205658"/>
                </a:cubicBezTo>
                <a:cubicBezTo>
                  <a:pt x="4461588" y="4477382"/>
                  <a:pt x="4390335" y="4561673"/>
                  <a:pt x="4403830" y="4888251"/>
                </a:cubicBezTo>
                <a:cubicBezTo>
                  <a:pt x="4417325" y="5214829"/>
                  <a:pt x="4367326" y="5179187"/>
                  <a:pt x="4403830" y="5372673"/>
                </a:cubicBezTo>
                <a:cubicBezTo>
                  <a:pt x="4440334" y="5566159"/>
                  <a:pt x="4362633" y="5658858"/>
                  <a:pt x="4403830" y="5857094"/>
                </a:cubicBezTo>
                <a:cubicBezTo>
                  <a:pt x="4445027" y="6055330"/>
                  <a:pt x="4332278" y="6289249"/>
                  <a:pt x="4403830" y="6605745"/>
                </a:cubicBezTo>
                <a:cubicBezTo>
                  <a:pt x="4175899" y="6627675"/>
                  <a:pt x="4081473" y="6594152"/>
                  <a:pt x="3941428" y="6605745"/>
                </a:cubicBezTo>
                <a:cubicBezTo>
                  <a:pt x="3801383" y="6617338"/>
                  <a:pt x="3622363" y="6574886"/>
                  <a:pt x="3523064" y="6605745"/>
                </a:cubicBezTo>
                <a:cubicBezTo>
                  <a:pt x="3423765" y="6636604"/>
                  <a:pt x="3184896" y="6583284"/>
                  <a:pt x="3060662" y="6605745"/>
                </a:cubicBezTo>
                <a:cubicBezTo>
                  <a:pt x="2936428" y="6628206"/>
                  <a:pt x="2687151" y="6562092"/>
                  <a:pt x="2554221" y="6605745"/>
                </a:cubicBezTo>
                <a:cubicBezTo>
                  <a:pt x="2421291" y="6649398"/>
                  <a:pt x="2234450" y="6585990"/>
                  <a:pt x="2091819" y="6605745"/>
                </a:cubicBezTo>
                <a:cubicBezTo>
                  <a:pt x="1949188" y="6625500"/>
                  <a:pt x="1689949" y="6548587"/>
                  <a:pt x="1585379" y="6605745"/>
                </a:cubicBezTo>
                <a:cubicBezTo>
                  <a:pt x="1480809" y="6662903"/>
                  <a:pt x="1257845" y="6579981"/>
                  <a:pt x="946823" y="6605745"/>
                </a:cubicBezTo>
                <a:cubicBezTo>
                  <a:pt x="635801" y="6631509"/>
                  <a:pt x="372920" y="6602541"/>
                  <a:pt x="0" y="6605745"/>
                </a:cubicBezTo>
                <a:cubicBezTo>
                  <a:pt x="-29499" y="6486007"/>
                  <a:pt x="40968" y="6220023"/>
                  <a:pt x="0" y="6055266"/>
                </a:cubicBezTo>
                <a:cubicBezTo>
                  <a:pt x="-40968" y="5890509"/>
                  <a:pt x="40314" y="5762885"/>
                  <a:pt x="0" y="5504788"/>
                </a:cubicBezTo>
                <a:cubicBezTo>
                  <a:pt x="-40314" y="5246691"/>
                  <a:pt x="43454" y="5204567"/>
                  <a:pt x="0" y="5020366"/>
                </a:cubicBezTo>
                <a:cubicBezTo>
                  <a:pt x="-43454" y="4836165"/>
                  <a:pt x="55867" y="4681286"/>
                  <a:pt x="0" y="4403830"/>
                </a:cubicBezTo>
                <a:cubicBezTo>
                  <a:pt x="-55867" y="4126374"/>
                  <a:pt x="35222" y="4047126"/>
                  <a:pt x="0" y="3919409"/>
                </a:cubicBezTo>
                <a:cubicBezTo>
                  <a:pt x="-35222" y="3791692"/>
                  <a:pt x="47385" y="3623462"/>
                  <a:pt x="0" y="3501045"/>
                </a:cubicBezTo>
                <a:cubicBezTo>
                  <a:pt x="-47385" y="3378628"/>
                  <a:pt x="56585" y="3157866"/>
                  <a:pt x="0" y="2950566"/>
                </a:cubicBezTo>
                <a:cubicBezTo>
                  <a:pt x="-56585" y="2743266"/>
                  <a:pt x="3937" y="2649827"/>
                  <a:pt x="0" y="2532202"/>
                </a:cubicBezTo>
                <a:cubicBezTo>
                  <a:pt x="-3937" y="2414577"/>
                  <a:pt x="3839" y="2288533"/>
                  <a:pt x="0" y="2179896"/>
                </a:cubicBezTo>
                <a:cubicBezTo>
                  <a:pt x="-3839" y="2071259"/>
                  <a:pt x="23403" y="1970379"/>
                  <a:pt x="0" y="1827589"/>
                </a:cubicBezTo>
                <a:cubicBezTo>
                  <a:pt x="-23403" y="1684799"/>
                  <a:pt x="28268" y="1616344"/>
                  <a:pt x="0" y="1409226"/>
                </a:cubicBezTo>
                <a:cubicBezTo>
                  <a:pt x="-28268" y="1202108"/>
                  <a:pt x="43839" y="1116123"/>
                  <a:pt x="0" y="858747"/>
                </a:cubicBezTo>
                <a:cubicBezTo>
                  <a:pt x="-43839" y="601371"/>
                  <a:pt x="2209" y="372658"/>
                  <a:pt x="0" y="0"/>
                </a:cubicBezTo>
                <a:close/>
              </a:path>
            </a:pathLst>
          </a:custGeom>
          <a:ln>
            <a:solidFill>
              <a:schemeClr val="tx1"/>
            </a:solidFill>
            <a:extLst>
              <a:ext uri="{C807C97D-BFC1-408E-A445-0C87EB9F89A2}">
                <ask:lineSketchStyleProps xmlns:ask="http://schemas.microsoft.com/office/drawing/2018/sketchyshapes" sd="3665485810">
                  <a:prstGeom prst="rect">
                    <a:avLst/>
                  </a:prstGeom>
                  <ask:type>
                    <ask:lineSketchScribble/>
                  </ask:type>
                </ask:lineSketchStyleProps>
              </a:ext>
            </a:extLst>
          </a:ln>
        </p:spPr>
      </p:pic>
      <p:sp>
        <p:nvSpPr>
          <p:cNvPr id="3" name="Text 0"/>
          <p:cNvSpPr/>
          <p:nvPr/>
        </p:nvSpPr>
        <p:spPr>
          <a:xfrm>
            <a:off x="719257" y="892612"/>
            <a:ext cx="7705487" cy="1284208"/>
          </a:xfrm>
          <a:prstGeom prst="rect">
            <a:avLst/>
          </a:prstGeom>
          <a:noFill/>
          <a:ln/>
        </p:spPr>
        <p:txBody>
          <a:bodyPr wrap="square" lIns="0" tIns="0" rIns="0" bIns="0" rtlCol="0" anchor="t"/>
          <a:lstStyle/>
          <a:p>
            <a:pPr marL="0" indent="0">
              <a:lnSpc>
                <a:spcPts val="5050"/>
              </a:lnSpc>
              <a:buNone/>
            </a:pPr>
            <a:r>
              <a:rPr lang="en-US" sz="40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Jak prowadzić mini-warsztaty?</a:t>
            </a:r>
            <a:endParaRPr lang="en-US" sz="4000" dirty="0">
              <a:solidFill>
                <a:schemeClr val="accent6">
                  <a:lumMod val="75000"/>
                </a:schemeClr>
              </a:solidFill>
            </a:endParaRPr>
          </a:p>
        </p:txBody>
      </p:sp>
      <p:sp>
        <p:nvSpPr>
          <p:cNvPr id="4" name="Shape 1"/>
          <p:cNvSpPr/>
          <p:nvPr/>
        </p:nvSpPr>
        <p:spPr>
          <a:xfrm>
            <a:off x="1016079" y="2485073"/>
            <a:ext cx="22860" cy="4291965"/>
          </a:xfrm>
          <a:prstGeom prst="roundRect">
            <a:avLst>
              <a:gd name="adj" fmla="val 377587"/>
            </a:avLst>
          </a:prstGeom>
          <a:solidFill>
            <a:srgbClr val="C3D4CC"/>
          </a:solidFill>
          <a:ln/>
        </p:spPr>
        <p:txBody>
          <a:bodyPr/>
          <a:lstStyle/>
          <a:p>
            <a:endParaRPr lang="uk-UA"/>
          </a:p>
        </p:txBody>
      </p:sp>
      <p:sp>
        <p:nvSpPr>
          <p:cNvPr id="5" name="Shape 2"/>
          <p:cNvSpPr/>
          <p:nvPr/>
        </p:nvSpPr>
        <p:spPr>
          <a:xfrm>
            <a:off x="1235809" y="2935843"/>
            <a:ext cx="719257" cy="22860"/>
          </a:xfrm>
          <a:prstGeom prst="roundRect">
            <a:avLst>
              <a:gd name="adj" fmla="val 377587"/>
            </a:avLst>
          </a:prstGeom>
          <a:solidFill>
            <a:srgbClr val="C3D4CC"/>
          </a:solidFill>
          <a:ln/>
        </p:spPr>
        <p:txBody>
          <a:bodyPr/>
          <a:lstStyle/>
          <a:p>
            <a:endParaRPr lang="uk-UA"/>
          </a:p>
        </p:txBody>
      </p:sp>
      <p:sp>
        <p:nvSpPr>
          <p:cNvPr id="6" name="Shape 3"/>
          <p:cNvSpPr/>
          <p:nvPr/>
        </p:nvSpPr>
        <p:spPr>
          <a:xfrm>
            <a:off x="796350" y="2716173"/>
            <a:ext cx="462320" cy="462320"/>
          </a:xfrm>
          <a:prstGeom prst="roundRect">
            <a:avLst>
              <a:gd name="adj" fmla="val 18670"/>
            </a:avLst>
          </a:prstGeom>
          <a:solidFill>
            <a:srgbClr val="DDEEE6"/>
          </a:solidFill>
          <a:ln w="7620">
            <a:solidFill>
              <a:srgbClr val="C3D4CC"/>
            </a:solidFill>
            <a:prstDash val="solid"/>
          </a:ln>
        </p:spPr>
        <p:txBody>
          <a:bodyPr/>
          <a:lstStyle/>
          <a:p>
            <a:endParaRPr lang="uk-UA"/>
          </a:p>
        </p:txBody>
      </p:sp>
      <p:sp>
        <p:nvSpPr>
          <p:cNvPr id="7" name="Text 4"/>
          <p:cNvSpPr/>
          <p:nvPr/>
        </p:nvSpPr>
        <p:spPr>
          <a:xfrm>
            <a:off x="967323" y="2793206"/>
            <a:ext cx="120253" cy="308253"/>
          </a:xfrm>
          <a:prstGeom prst="rect">
            <a:avLst/>
          </a:prstGeom>
          <a:noFill/>
          <a:ln/>
        </p:spPr>
        <p:txBody>
          <a:bodyPr wrap="none" lIns="0" tIns="0" rIns="0" bIns="0" rtlCol="0" anchor="t"/>
          <a:lstStyle/>
          <a:p>
            <a:pPr marL="0" indent="0" algn="ctr">
              <a:lnSpc>
                <a:spcPts val="2400"/>
              </a:lnSpc>
              <a:buNone/>
            </a:pPr>
            <a:r>
              <a:rPr lang="en-US" sz="2400" b="1" dirty="0">
                <a:solidFill>
                  <a:srgbClr val="3B4E4E"/>
                </a:solidFill>
                <a:latin typeface="Calibri" panose="020F0502020204030204" pitchFamily="34" charset="0"/>
                <a:ea typeface="Calibri" panose="020F0502020204030204" pitchFamily="34" charset="0"/>
                <a:cs typeface="Calibri" panose="020F0502020204030204" pitchFamily="34" charset="0"/>
              </a:rPr>
              <a:t>1</a:t>
            </a:r>
            <a:endParaRPr lang="en-US" sz="2400" dirty="0"/>
          </a:p>
        </p:txBody>
      </p:sp>
      <p:sp>
        <p:nvSpPr>
          <p:cNvPr id="8" name="Text 5"/>
          <p:cNvSpPr/>
          <p:nvPr/>
        </p:nvSpPr>
        <p:spPr>
          <a:xfrm>
            <a:off x="2157770" y="2690574"/>
            <a:ext cx="3221355" cy="321112"/>
          </a:xfrm>
          <a:prstGeom prst="rect">
            <a:avLst/>
          </a:prstGeom>
          <a:noFill/>
          <a:ln/>
        </p:spPr>
        <p:txBody>
          <a:bodyPr wrap="none" lIns="0" tIns="0" rIns="0" bIns="0" rtlCol="0" anchor="t"/>
          <a:lstStyle/>
          <a:p>
            <a:pPr marL="0" indent="0" algn="l">
              <a:lnSpc>
                <a:spcPts val="2500"/>
              </a:lnSpc>
              <a:buNone/>
            </a:pPr>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Przygotowanie tematu</a:t>
            </a:r>
            <a:endParaRPr lang="en-US" sz="2800" dirty="0">
              <a:solidFill>
                <a:srgbClr val="C00000"/>
              </a:solidFill>
            </a:endParaRPr>
          </a:p>
        </p:txBody>
      </p:sp>
      <p:sp>
        <p:nvSpPr>
          <p:cNvPr id="9" name="Text 6"/>
          <p:cNvSpPr/>
          <p:nvPr/>
        </p:nvSpPr>
        <p:spPr>
          <a:xfrm>
            <a:off x="2157770" y="3134916"/>
            <a:ext cx="6266974" cy="657463"/>
          </a:xfrm>
          <a:prstGeom prst="rect">
            <a:avLst/>
          </a:prstGeom>
          <a:noFill/>
          <a:ln/>
        </p:spPr>
        <p:txBody>
          <a:bodyPr wrap="square" lIns="0" tIns="0" rIns="0" bIns="0" rtlCol="0" anchor="t"/>
          <a:lstStyle/>
          <a:p>
            <a:pPr marL="0" indent="0" algn="l">
              <a:lnSpc>
                <a:spcPts val="255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Wybierz jeden temat na </a:t>
            </a: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spotkanie </a:t>
            </a:r>
          </a:p>
          <a:p>
            <a:pPr marL="0" indent="0" algn="l">
              <a:lnSpc>
                <a:spcPts val="2550"/>
              </a:lnSpc>
              <a:buNone/>
            </a:pP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a:t>
            </a: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np. „Jak wysyłać zdjęcia na WhatsAppie?")</a:t>
            </a:r>
            <a:endParaRPr lang="en-US" sz="2400" dirty="0"/>
          </a:p>
        </p:txBody>
      </p:sp>
      <p:sp>
        <p:nvSpPr>
          <p:cNvPr id="10" name="Shape 7"/>
          <p:cNvSpPr/>
          <p:nvPr/>
        </p:nvSpPr>
        <p:spPr>
          <a:xfrm>
            <a:off x="1235809" y="4654153"/>
            <a:ext cx="719257" cy="22860"/>
          </a:xfrm>
          <a:prstGeom prst="roundRect">
            <a:avLst>
              <a:gd name="adj" fmla="val 377587"/>
            </a:avLst>
          </a:prstGeom>
          <a:solidFill>
            <a:srgbClr val="C3D4CC"/>
          </a:solidFill>
          <a:ln/>
        </p:spPr>
        <p:txBody>
          <a:bodyPr/>
          <a:lstStyle/>
          <a:p>
            <a:endParaRPr lang="uk-UA"/>
          </a:p>
        </p:txBody>
      </p:sp>
      <p:sp>
        <p:nvSpPr>
          <p:cNvPr id="11" name="Shape 8"/>
          <p:cNvSpPr/>
          <p:nvPr/>
        </p:nvSpPr>
        <p:spPr>
          <a:xfrm>
            <a:off x="796350" y="4434483"/>
            <a:ext cx="462320" cy="462320"/>
          </a:xfrm>
          <a:prstGeom prst="roundRect">
            <a:avLst>
              <a:gd name="adj" fmla="val 18670"/>
            </a:avLst>
          </a:prstGeom>
          <a:solidFill>
            <a:srgbClr val="DDEEE6"/>
          </a:solidFill>
          <a:ln w="7620">
            <a:solidFill>
              <a:srgbClr val="C3D4CC"/>
            </a:solidFill>
            <a:prstDash val="solid"/>
          </a:ln>
        </p:spPr>
        <p:txBody>
          <a:bodyPr/>
          <a:lstStyle/>
          <a:p>
            <a:endParaRPr lang="uk-UA"/>
          </a:p>
        </p:txBody>
      </p:sp>
      <p:sp>
        <p:nvSpPr>
          <p:cNvPr id="12" name="Text 9"/>
          <p:cNvSpPr/>
          <p:nvPr/>
        </p:nvSpPr>
        <p:spPr>
          <a:xfrm>
            <a:off x="931366" y="4511516"/>
            <a:ext cx="192286" cy="308253"/>
          </a:xfrm>
          <a:prstGeom prst="rect">
            <a:avLst/>
          </a:prstGeom>
          <a:noFill/>
          <a:ln/>
        </p:spPr>
        <p:txBody>
          <a:bodyPr wrap="none" lIns="0" tIns="0" rIns="0" bIns="0" rtlCol="0" anchor="t"/>
          <a:lstStyle/>
          <a:p>
            <a:pPr marL="0" indent="0" algn="ctr">
              <a:lnSpc>
                <a:spcPts val="2400"/>
              </a:lnSpc>
              <a:buNone/>
            </a:pPr>
            <a:r>
              <a:rPr lang="en-US" sz="2400" b="1" dirty="0">
                <a:solidFill>
                  <a:srgbClr val="3B4E4E"/>
                </a:solidFill>
                <a:latin typeface="Calibri" panose="020F0502020204030204" pitchFamily="34" charset="0"/>
                <a:ea typeface="Calibri" panose="020F0502020204030204" pitchFamily="34" charset="0"/>
                <a:cs typeface="Calibri" panose="020F0502020204030204" pitchFamily="34" charset="0"/>
              </a:rPr>
              <a:t>2</a:t>
            </a:r>
            <a:endParaRPr lang="en-US" sz="2400" dirty="0"/>
          </a:p>
        </p:txBody>
      </p:sp>
      <p:sp>
        <p:nvSpPr>
          <p:cNvPr id="13" name="Text 10"/>
          <p:cNvSpPr/>
          <p:nvPr/>
        </p:nvSpPr>
        <p:spPr>
          <a:xfrm>
            <a:off x="2157770" y="4408884"/>
            <a:ext cx="4681538" cy="321112"/>
          </a:xfrm>
          <a:prstGeom prst="rect">
            <a:avLst/>
          </a:prstGeom>
          <a:noFill/>
          <a:ln/>
        </p:spPr>
        <p:txBody>
          <a:bodyPr wrap="none" lIns="0" tIns="0" rIns="0" bIns="0" rtlCol="0" anchor="t"/>
          <a:lstStyle/>
          <a:p>
            <a:pPr marL="0" indent="0" algn="l">
              <a:lnSpc>
                <a:spcPts val="2500"/>
              </a:lnSpc>
              <a:buNone/>
            </a:pPr>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Jak mówić, by być zrozumiałym?</a:t>
            </a:r>
            <a:endParaRPr lang="en-US" sz="2800" dirty="0">
              <a:solidFill>
                <a:srgbClr val="C00000"/>
              </a:solidFill>
            </a:endParaRPr>
          </a:p>
        </p:txBody>
      </p:sp>
      <p:sp>
        <p:nvSpPr>
          <p:cNvPr id="14" name="Text 11"/>
          <p:cNvSpPr/>
          <p:nvPr/>
        </p:nvSpPr>
        <p:spPr>
          <a:xfrm>
            <a:off x="2157770" y="4853226"/>
            <a:ext cx="6266974" cy="328732"/>
          </a:xfrm>
          <a:prstGeom prst="rect">
            <a:avLst/>
          </a:prstGeom>
          <a:noFill/>
          <a:ln/>
        </p:spPr>
        <p:txBody>
          <a:bodyPr wrap="none" lIns="0" tIns="0" rIns="0" bIns="0" rtlCol="0" anchor="t"/>
          <a:lstStyle/>
          <a:p>
            <a:pPr marL="0" indent="0" algn="l">
              <a:lnSpc>
                <a:spcPts val="255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Mów wolno i wyraźnie</a:t>
            </a: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 </a:t>
            </a:r>
          </a:p>
          <a:p>
            <a:pPr marL="0" indent="0" algn="l">
              <a:lnSpc>
                <a:spcPts val="2550"/>
              </a:lnSpc>
              <a:buNone/>
            </a:pP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Pokazuj </a:t>
            </a: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na ekranie – wizualizacja pomaga.</a:t>
            </a:r>
            <a:endParaRPr lang="en-US" sz="2400" dirty="0"/>
          </a:p>
        </p:txBody>
      </p:sp>
      <p:sp>
        <p:nvSpPr>
          <p:cNvPr id="15" name="Shape 12"/>
          <p:cNvSpPr/>
          <p:nvPr/>
        </p:nvSpPr>
        <p:spPr>
          <a:xfrm>
            <a:off x="1235809" y="6043732"/>
            <a:ext cx="719257" cy="22860"/>
          </a:xfrm>
          <a:prstGeom prst="roundRect">
            <a:avLst>
              <a:gd name="adj" fmla="val 377587"/>
            </a:avLst>
          </a:prstGeom>
          <a:solidFill>
            <a:srgbClr val="C3D4CC"/>
          </a:solidFill>
          <a:ln/>
        </p:spPr>
        <p:txBody>
          <a:bodyPr/>
          <a:lstStyle/>
          <a:p>
            <a:endParaRPr lang="uk-UA"/>
          </a:p>
        </p:txBody>
      </p:sp>
      <p:sp>
        <p:nvSpPr>
          <p:cNvPr id="16" name="Shape 13"/>
          <p:cNvSpPr/>
          <p:nvPr/>
        </p:nvSpPr>
        <p:spPr>
          <a:xfrm>
            <a:off x="796350" y="5824061"/>
            <a:ext cx="462320" cy="462320"/>
          </a:xfrm>
          <a:prstGeom prst="roundRect">
            <a:avLst>
              <a:gd name="adj" fmla="val 18670"/>
            </a:avLst>
          </a:prstGeom>
          <a:solidFill>
            <a:srgbClr val="DDEEE6"/>
          </a:solidFill>
          <a:ln w="7620">
            <a:solidFill>
              <a:srgbClr val="C3D4CC"/>
            </a:solidFill>
            <a:prstDash val="solid"/>
          </a:ln>
        </p:spPr>
        <p:txBody>
          <a:bodyPr/>
          <a:lstStyle/>
          <a:p>
            <a:endParaRPr lang="uk-UA"/>
          </a:p>
        </p:txBody>
      </p:sp>
      <p:sp>
        <p:nvSpPr>
          <p:cNvPr id="17" name="Text 14"/>
          <p:cNvSpPr/>
          <p:nvPr/>
        </p:nvSpPr>
        <p:spPr>
          <a:xfrm>
            <a:off x="928747" y="5901095"/>
            <a:ext cx="197525" cy="308253"/>
          </a:xfrm>
          <a:prstGeom prst="rect">
            <a:avLst/>
          </a:prstGeom>
          <a:noFill/>
          <a:ln/>
        </p:spPr>
        <p:txBody>
          <a:bodyPr wrap="none" lIns="0" tIns="0" rIns="0" bIns="0" rtlCol="0" anchor="t"/>
          <a:lstStyle/>
          <a:p>
            <a:pPr marL="0" indent="0" algn="ctr">
              <a:lnSpc>
                <a:spcPts val="2400"/>
              </a:lnSpc>
              <a:buNone/>
            </a:pPr>
            <a:r>
              <a:rPr lang="en-US" sz="2400" b="1" dirty="0">
                <a:solidFill>
                  <a:srgbClr val="3B4E4E"/>
                </a:solidFill>
                <a:latin typeface="Calibri" panose="020F0502020204030204" pitchFamily="34" charset="0"/>
                <a:ea typeface="Calibri" panose="020F0502020204030204" pitchFamily="34" charset="0"/>
                <a:cs typeface="Calibri" panose="020F0502020204030204" pitchFamily="34" charset="0"/>
              </a:rPr>
              <a:t>3</a:t>
            </a:r>
            <a:endParaRPr lang="en-US" sz="2400" dirty="0"/>
          </a:p>
        </p:txBody>
      </p:sp>
      <p:sp>
        <p:nvSpPr>
          <p:cNvPr id="18" name="Text 15"/>
          <p:cNvSpPr/>
          <p:nvPr/>
        </p:nvSpPr>
        <p:spPr>
          <a:xfrm>
            <a:off x="2157770" y="5798463"/>
            <a:ext cx="3006090" cy="321112"/>
          </a:xfrm>
          <a:prstGeom prst="rect">
            <a:avLst/>
          </a:prstGeom>
          <a:noFill/>
          <a:ln/>
        </p:spPr>
        <p:txBody>
          <a:bodyPr wrap="none" lIns="0" tIns="0" rIns="0" bIns="0" rtlCol="0" anchor="t"/>
          <a:lstStyle/>
          <a:p>
            <a:pPr marL="0" indent="0" algn="l">
              <a:lnSpc>
                <a:spcPts val="2500"/>
              </a:lnSpc>
              <a:buNone/>
            </a:pPr>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Zachęcaj do praktyki</a:t>
            </a:r>
            <a:endParaRPr lang="en-US" sz="2800" dirty="0">
              <a:solidFill>
                <a:srgbClr val="C00000"/>
              </a:solidFill>
            </a:endParaRPr>
          </a:p>
        </p:txBody>
      </p:sp>
      <p:sp>
        <p:nvSpPr>
          <p:cNvPr id="19" name="Text 16"/>
          <p:cNvSpPr/>
          <p:nvPr/>
        </p:nvSpPr>
        <p:spPr>
          <a:xfrm>
            <a:off x="2157770" y="6242804"/>
            <a:ext cx="6266974" cy="328732"/>
          </a:xfrm>
          <a:prstGeom prst="rect">
            <a:avLst/>
          </a:prstGeom>
          <a:noFill/>
          <a:ln/>
        </p:spPr>
        <p:txBody>
          <a:bodyPr wrap="none" lIns="0" tIns="0" rIns="0" bIns="0" rtlCol="0" anchor="t"/>
          <a:lstStyle/>
          <a:p>
            <a:pPr marL="0" indent="0" algn="l">
              <a:lnSpc>
                <a:spcPts val="255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Nie tylko pokazuj, ale daj innym spróbować</a:t>
            </a: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 </a:t>
            </a:r>
          </a:p>
          <a:p>
            <a:pPr marL="0" indent="0" algn="l">
              <a:lnSpc>
                <a:spcPts val="2550"/>
              </a:lnSpc>
              <a:buNone/>
            </a:pP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Praktyka </a:t>
            </a: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czyni mistrza!</a:t>
            </a:r>
            <a:endParaRPr lang="en-US" sz="2400" dirty="0"/>
          </a:p>
        </p:txBody>
      </p:sp>
      <p:pic>
        <p:nvPicPr>
          <p:cNvPr id="20" name="Picture 19" descr="A blue flag with yellow stars&#10;&#10;Description automatically generated">
            <a:extLst>
              <a:ext uri="{FF2B5EF4-FFF2-40B4-BE49-F238E27FC236}">
                <a16:creationId xmlns:a16="http://schemas.microsoft.com/office/drawing/2014/main" id="{061554AC-F70A-549F-3E9F-2446989A193F}"/>
              </a:ext>
            </a:extLst>
          </p:cNvPr>
          <p:cNvPicPr>
            <a:picLocks noChangeAspect="1"/>
          </p:cNvPicPr>
          <p:nvPr/>
        </p:nvPicPr>
        <p:blipFill>
          <a:blip r:embed="rId4"/>
          <a:stretch>
            <a:fillRect/>
          </a:stretch>
        </p:blipFill>
        <p:spPr>
          <a:xfrm>
            <a:off x="8661566" y="24600"/>
            <a:ext cx="1764018" cy="1787280"/>
          </a:xfrm>
          <a:prstGeom prst="rect">
            <a:avLst/>
          </a:prstGeom>
        </p:spPr>
      </p:pic>
      <p:pic>
        <p:nvPicPr>
          <p:cNvPr id="21" name="Picture 17">
            <a:extLst>
              <a:ext uri="{FF2B5EF4-FFF2-40B4-BE49-F238E27FC236}">
                <a16:creationId xmlns:a16="http://schemas.microsoft.com/office/drawing/2014/main" id="{E7AFA7DF-4806-B398-A9A3-1D65B571534E}"/>
              </a:ext>
            </a:extLst>
          </p:cNvPr>
          <p:cNvPicPr>
            <a:picLocks noChangeAspect="1"/>
          </p:cNvPicPr>
          <p:nvPr/>
        </p:nvPicPr>
        <p:blipFill>
          <a:blip r:embed="rId5"/>
          <a:stretch>
            <a:fillRect/>
          </a:stretch>
        </p:blipFill>
        <p:spPr>
          <a:xfrm>
            <a:off x="13203017" y="7375210"/>
            <a:ext cx="1269162" cy="72976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87241" y="618530"/>
            <a:ext cx="13055918" cy="1405652"/>
          </a:xfrm>
          <a:prstGeom prst="rect">
            <a:avLst/>
          </a:prstGeom>
          <a:noFill/>
          <a:ln/>
        </p:spPr>
        <p:txBody>
          <a:bodyPr wrap="square" lIns="0" tIns="0" rIns="0" bIns="0" rtlCol="0" anchor="t"/>
          <a:lstStyle/>
          <a:p>
            <a:pPr marL="0" indent="0">
              <a:lnSpc>
                <a:spcPts val="5500"/>
              </a:lnSpc>
              <a:buNone/>
            </a:pPr>
            <a:r>
              <a:rPr lang="en-US" sz="4400" b="1" dirty="0">
                <a:solidFill>
                  <a:srgbClr val="C00000"/>
                </a:solidFill>
                <a:latin typeface="Calibri" panose="020F0502020204030204" pitchFamily="34" charset="0"/>
                <a:ea typeface="Calibri" panose="020F0502020204030204" pitchFamily="34" charset="0"/>
                <a:cs typeface="Calibri" panose="020F0502020204030204" pitchFamily="34" charset="0"/>
              </a:rPr>
              <a:t>Jak wspierać innych w dłuższej perspektywie?</a:t>
            </a:r>
            <a:endParaRPr lang="en-US" sz="4400" dirty="0">
              <a:solidFill>
                <a:srgbClr val="C00000"/>
              </a:solidFill>
            </a:endParaRPr>
          </a:p>
        </p:txBody>
      </p:sp>
      <p:sp>
        <p:nvSpPr>
          <p:cNvPr id="3" name="Text 1"/>
          <p:cNvSpPr/>
          <p:nvPr/>
        </p:nvSpPr>
        <p:spPr>
          <a:xfrm>
            <a:off x="787241" y="3961090"/>
            <a:ext cx="3812262" cy="702945"/>
          </a:xfrm>
          <a:prstGeom prst="rect">
            <a:avLst/>
          </a:prstGeom>
          <a:noFill/>
          <a:ln/>
        </p:spPr>
        <p:txBody>
          <a:bodyPr wrap="square" lIns="0" tIns="0" rIns="0" bIns="0" rtlCol="0" anchor="t"/>
          <a:lstStyle/>
          <a:p>
            <a:pPr marL="0" indent="0" algn="r">
              <a:lnSpc>
                <a:spcPts val="2750"/>
              </a:lnSpc>
              <a:buNone/>
            </a:pP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Regularny kontakt i motywacja</a:t>
            </a:r>
            <a:endParaRPr lang="en-US" sz="2800" dirty="0">
              <a:solidFill>
                <a:schemeClr val="accent6">
                  <a:lumMod val="75000"/>
                </a:schemeClr>
              </a:solidFill>
            </a:endParaRPr>
          </a:p>
        </p:txBody>
      </p:sp>
      <p:sp>
        <p:nvSpPr>
          <p:cNvPr id="4" name="Text 2"/>
          <p:cNvSpPr/>
          <p:nvPr/>
        </p:nvSpPr>
        <p:spPr>
          <a:xfrm>
            <a:off x="787241" y="4798933"/>
            <a:ext cx="3812262" cy="719614"/>
          </a:xfrm>
          <a:prstGeom prst="rect">
            <a:avLst/>
          </a:prstGeom>
          <a:noFill/>
          <a:ln/>
        </p:spPr>
        <p:txBody>
          <a:bodyPr wrap="square" lIns="0" tIns="0" rIns="0" bIns="0" rtlCol="0" anchor="t"/>
          <a:lstStyle/>
          <a:p>
            <a:pPr marL="0" indent="0" algn="r">
              <a:lnSpc>
                <a:spcPts val="280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Spotykaj się raz w tygodniu, by ćwiczyć nowe umiejętności</a:t>
            </a:r>
            <a:endParaRPr lang="en-US" sz="2400" dirty="0"/>
          </a:p>
        </p:txBody>
      </p:sp>
      <p:pic>
        <p:nvPicPr>
          <p:cNvPr id="5" name="Image 0" descr="preencoded.png"/>
          <p:cNvPicPr>
            <a:picLocks noChangeAspect="1"/>
          </p:cNvPicPr>
          <p:nvPr/>
        </p:nvPicPr>
        <p:blipFill>
          <a:blip r:embed="rId3"/>
          <a:stretch>
            <a:fillRect/>
          </a:stretch>
        </p:blipFill>
        <p:spPr>
          <a:xfrm>
            <a:off x="5049322" y="2474000"/>
            <a:ext cx="4531757" cy="4531757"/>
          </a:xfrm>
          <a:prstGeom prst="rect">
            <a:avLst/>
          </a:prstGeom>
        </p:spPr>
      </p:pic>
      <p:sp>
        <p:nvSpPr>
          <p:cNvPr id="6" name="Text 3"/>
          <p:cNvSpPr/>
          <p:nvPr/>
        </p:nvSpPr>
        <p:spPr>
          <a:xfrm>
            <a:off x="5697795" y="4242137"/>
            <a:ext cx="109657" cy="449937"/>
          </a:xfrm>
          <a:prstGeom prst="rect">
            <a:avLst/>
          </a:prstGeom>
          <a:noFill/>
          <a:ln/>
        </p:spPr>
        <p:txBody>
          <a:bodyPr wrap="none" lIns="0" tIns="0" rIns="0" bIns="0" rtlCol="0" anchor="t"/>
          <a:lstStyle/>
          <a:p>
            <a:pPr marL="0" indent="0">
              <a:lnSpc>
                <a:spcPts val="3500"/>
              </a:lnSpc>
              <a:buNone/>
            </a:pPr>
            <a:r>
              <a:rPr lang="en-US" sz="2200" b="1" dirty="0">
                <a:solidFill>
                  <a:srgbClr val="3B4E4E"/>
                </a:solidFill>
                <a:latin typeface="Calibri" panose="020F0502020204030204" pitchFamily="34" charset="0"/>
                <a:ea typeface="Calibri" panose="020F0502020204030204" pitchFamily="34" charset="0"/>
                <a:cs typeface="Calibri" panose="020F0502020204030204" pitchFamily="34" charset="0"/>
              </a:rPr>
              <a:t>1</a:t>
            </a:r>
            <a:endParaRPr lang="en-US" sz="2200" dirty="0"/>
          </a:p>
        </p:txBody>
      </p:sp>
      <p:sp>
        <p:nvSpPr>
          <p:cNvPr id="7" name="Text 4"/>
          <p:cNvSpPr/>
          <p:nvPr/>
        </p:nvSpPr>
        <p:spPr>
          <a:xfrm>
            <a:off x="9918502" y="2831663"/>
            <a:ext cx="2811899" cy="351472"/>
          </a:xfrm>
          <a:prstGeom prst="rect">
            <a:avLst/>
          </a:prstGeom>
          <a:noFill/>
          <a:ln/>
        </p:spPr>
        <p:txBody>
          <a:bodyPr wrap="none" lIns="0" tIns="0" rIns="0" bIns="0" rtlCol="0" anchor="t"/>
          <a:lstStyle/>
          <a:p>
            <a:pPr marL="0" indent="0" algn="l">
              <a:lnSpc>
                <a:spcPts val="2750"/>
              </a:lnSpc>
              <a:buNone/>
            </a:pP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Ustalanie celów</a:t>
            </a:r>
            <a:endParaRPr lang="en-US" sz="2800" dirty="0">
              <a:solidFill>
                <a:schemeClr val="accent6">
                  <a:lumMod val="75000"/>
                </a:schemeClr>
              </a:solidFill>
            </a:endParaRPr>
          </a:p>
        </p:txBody>
      </p:sp>
      <p:sp>
        <p:nvSpPr>
          <p:cNvPr id="8" name="Text 5"/>
          <p:cNvSpPr/>
          <p:nvPr/>
        </p:nvSpPr>
        <p:spPr>
          <a:xfrm>
            <a:off x="9918502" y="3318034"/>
            <a:ext cx="3924657" cy="719614"/>
          </a:xfrm>
          <a:prstGeom prst="rect">
            <a:avLst/>
          </a:prstGeom>
          <a:noFill/>
          <a:ln/>
        </p:spPr>
        <p:txBody>
          <a:bodyPr wrap="square" lIns="0" tIns="0" rIns="0" bIns="0" rtlCol="0" anchor="t"/>
          <a:lstStyle/>
          <a:p>
            <a:pPr marL="0" indent="0" algn="l">
              <a:lnSpc>
                <a:spcPts val="280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„Do końca miesiąca nauczę się samodzielnie robić przelewy online"</a:t>
            </a:r>
            <a:endParaRPr lang="en-US" sz="2400" dirty="0"/>
          </a:p>
        </p:txBody>
      </p:sp>
      <p:pic>
        <p:nvPicPr>
          <p:cNvPr id="9" name="Image 1" descr="preencoded.png"/>
          <p:cNvPicPr>
            <a:picLocks noChangeAspect="1"/>
          </p:cNvPicPr>
          <p:nvPr/>
        </p:nvPicPr>
        <p:blipFill>
          <a:blip r:embed="rId4"/>
          <a:stretch>
            <a:fillRect/>
          </a:stretch>
        </p:blipFill>
        <p:spPr>
          <a:xfrm>
            <a:off x="5049322" y="2474000"/>
            <a:ext cx="4531757" cy="4531757"/>
          </a:xfrm>
          <a:prstGeom prst="rect">
            <a:avLst/>
          </a:prstGeom>
        </p:spPr>
      </p:pic>
      <p:sp>
        <p:nvSpPr>
          <p:cNvPr id="10" name="Text 6"/>
          <p:cNvSpPr/>
          <p:nvPr/>
        </p:nvSpPr>
        <p:spPr>
          <a:xfrm>
            <a:off x="8244780" y="3298091"/>
            <a:ext cx="175498" cy="449937"/>
          </a:xfrm>
          <a:prstGeom prst="rect">
            <a:avLst/>
          </a:prstGeom>
          <a:noFill/>
          <a:ln/>
        </p:spPr>
        <p:txBody>
          <a:bodyPr wrap="none" lIns="0" tIns="0" rIns="0" bIns="0" rtlCol="0" anchor="t"/>
          <a:lstStyle/>
          <a:p>
            <a:pPr marL="0" indent="0">
              <a:lnSpc>
                <a:spcPts val="3500"/>
              </a:lnSpc>
              <a:buNone/>
            </a:pPr>
            <a:r>
              <a:rPr lang="en-US" sz="2200" b="1" dirty="0">
                <a:solidFill>
                  <a:srgbClr val="3B4E4E"/>
                </a:solidFill>
                <a:latin typeface="Calibri" panose="020F0502020204030204" pitchFamily="34" charset="0"/>
                <a:ea typeface="Calibri" panose="020F0502020204030204" pitchFamily="34" charset="0"/>
                <a:cs typeface="Calibri" panose="020F0502020204030204" pitchFamily="34" charset="0"/>
              </a:rPr>
              <a:t>2</a:t>
            </a:r>
            <a:endParaRPr lang="en-US" sz="2200" dirty="0"/>
          </a:p>
        </p:txBody>
      </p:sp>
      <p:sp>
        <p:nvSpPr>
          <p:cNvPr id="11" name="Text 7"/>
          <p:cNvSpPr/>
          <p:nvPr/>
        </p:nvSpPr>
        <p:spPr>
          <a:xfrm>
            <a:off x="9918502" y="5090517"/>
            <a:ext cx="3924657" cy="702945"/>
          </a:xfrm>
          <a:prstGeom prst="rect">
            <a:avLst/>
          </a:prstGeom>
          <a:noFill/>
          <a:ln/>
        </p:spPr>
        <p:txBody>
          <a:bodyPr wrap="square" lIns="0" tIns="0" rIns="0" bIns="0" rtlCol="0" anchor="t"/>
          <a:lstStyle/>
          <a:p>
            <a:pPr marL="0" indent="0" algn="l">
              <a:lnSpc>
                <a:spcPts val="2750"/>
              </a:lnSpc>
              <a:buNone/>
            </a:pP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Budowanie grup wsparcia</a:t>
            </a:r>
            <a:endParaRPr lang="en-US" sz="2800" dirty="0">
              <a:solidFill>
                <a:schemeClr val="accent6">
                  <a:lumMod val="75000"/>
                </a:schemeClr>
              </a:solidFill>
            </a:endParaRPr>
          </a:p>
        </p:txBody>
      </p:sp>
      <p:sp>
        <p:nvSpPr>
          <p:cNvPr id="12" name="Text 8"/>
          <p:cNvSpPr/>
          <p:nvPr/>
        </p:nvSpPr>
        <p:spPr>
          <a:xfrm>
            <a:off x="9918502" y="5928360"/>
            <a:ext cx="3924657" cy="719614"/>
          </a:xfrm>
          <a:prstGeom prst="rect">
            <a:avLst/>
          </a:prstGeom>
          <a:noFill/>
          <a:ln/>
        </p:spPr>
        <p:txBody>
          <a:bodyPr wrap="square" lIns="0" tIns="0" rIns="0" bIns="0" rtlCol="0" anchor="t"/>
          <a:lstStyle/>
          <a:p>
            <a:pPr marL="0" indent="0" algn="l">
              <a:lnSpc>
                <a:spcPts val="280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Tworzenie społeczności cyfrowych ambasadorów</a:t>
            </a:r>
            <a:endParaRPr lang="en-US" sz="2400" dirty="0"/>
          </a:p>
        </p:txBody>
      </p:sp>
      <p:pic>
        <p:nvPicPr>
          <p:cNvPr id="13" name="Image 2" descr="preencoded.png"/>
          <p:cNvPicPr>
            <a:picLocks noChangeAspect="1"/>
          </p:cNvPicPr>
          <p:nvPr/>
        </p:nvPicPr>
        <p:blipFill>
          <a:blip r:embed="rId5"/>
          <a:stretch>
            <a:fillRect/>
          </a:stretch>
        </p:blipFill>
        <p:spPr>
          <a:xfrm>
            <a:off x="5049322" y="2474000"/>
            <a:ext cx="4531757" cy="4531757"/>
          </a:xfrm>
          <a:prstGeom prst="rect">
            <a:avLst/>
          </a:prstGeom>
        </p:spPr>
      </p:pic>
      <p:sp>
        <p:nvSpPr>
          <p:cNvPr id="14" name="Text 9"/>
          <p:cNvSpPr/>
          <p:nvPr/>
        </p:nvSpPr>
        <p:spPr>
          <a:xfrm>
            <a:off x="7770078" y="6004381"/>
            <a:ext cx="180261" cy="449937"/>
          </a:xfrm>
          <a:prstGeom prst="rect">
            <a:avLst/>
          </a:prstGeom>
          <a:noFill/>
          <a:ln/>
        </p:spPr>
        <p:txBody>
          <a:bodyPr wrap="none" lIns="0" tIns="0" rIns="0" bIns="0" rtlCol="0" anchor="t"/>
          <a:lstStyle/>
          <a:p>
            <a:pPr marL="0" indent="0">
              <a:lnSpc>
                <a:spcPts val="3500"/>
              </a:lnSpc>
              <a:buNone/>
            </a:pPr>
            <a:r>
              <a:rPr lang="en-US" sz="2200" b="1" dirty="0">
                <a:solidFill>
                  <a:srgbClr val="3B4E4E"/>
                </a:solidFill>
                <a:latin typeface="Calibri" panose="020F0502020204030204" pitchFamily="34" charset="0"/>
                <a:ea typeface="Calibri" panose="020F0502020204030204" pitchFamily="34" charset="0"/>
                <a:cs typeface="Calibri" panose="020F0502020204030204" pitchFamily="34" charset="0"/>
              </a:rPr>
              <a:t>3</a:t>
            </a:r>
            <a:endParaRPr lang="en-US" sz="2200" dirty="0"/>
          </a:p>
        </p:txBody>
      </p:sp>
      <p:pic>
        <p:nvPicPr>
          <p:cNvPr id="15" name="Picture 14" descr="A blue flag with yellow stars&#10;&#10;Description automatically generated">
            <a:extLst>
              <a:ext uri="{FF2B5EF4-FFF2-40B4-BE49-F238E27FC236}">
                <a16:creationId xmlns:a16="http://schemas.microsoft.com/office/drawing/2014/main" id="{3F3F3822-81D5-F53D-C37C-C0FCD9A2BDAE}"/>
              </a:ext>
            </a:extLst>
          </p:cNvPr>
          <p:cNvPicPr>
            <a:picLocks noChangeAspect="1"/>
          </p:cNvPicPr>
          <p:nvPr/>
        </p:nvPicPr>
        <p:blipFill>
          <a:blip r:embed="rId6"/>
          <a:stretch>
            <a:fillRect/>
          </a:stretch>
        </p:blipFill>
        <p:spPr>
          <a:xfrm>
            <a:off x="12730401" y="236902"/>
            <a:ext cx="1764018" cy="1787280"/>
          </a:xfrm>
          <a:prstGeom prst="rect">
            <a:avLst/>
          </a:prstGeom>
        </p:spPr>
      </p:pic>
      <p:pic>
        <p:nvPicPr>
          <p:cNvPr id="16" name="Picture 17">
            <a:extLst>
              <a:ext uri="{FF2B5EF4-FFF2-40B4-BE49-F238E27FC236}">
                <a16:creationId xmlns:a16="http://schemas.microsoft.com/office/drawing/2014/main" id="{A0C02D87-197B-E21A-9D76-EB9C85731011}"/>
              </a:ext>
            </a:extLst>
          </p:cNvPr>
          <p:cNvPicPr>
            <a:picLocks noChangeAspect="1"/>
          </p:cNvPicPr>
          <p:nvPr/>
        </p:nvPicPr>
        <p:blipFill>
          <a:blip r:embed="rId7"/>
          <a:stretch>
            <a:fillRect/>
          </a:stretch>
        </p:blipFill>
        <p:spPr>
          <a:xfrm>
            <a:off x="454580" y="7141540"/>
            <a:ext cx="1269162" cy="72976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436798"/>
            <a:ext cx="12891373" cy="708779"/>
          </a:xfrm>
          <a:prstGeom prst="rect">
            <a:avLst/>
          </a:prstGeom>
          <a:noFill/>
          <a:ln/>
        </p:spPr>
        <p:txBody>
          <a:bodyPr wrap="none" lIns="0" tIns="0" rIns="0" bIns="0" rtlCol="0" anchor="t"/>
          <a:lstStyle/>
          <a:p>
            <a:pPr marL="0" indent="0">
              <a:lnSpc>
                <a:spcPts val="5550"/>
              </a:lnSpc>
              <a:buNone/>
            </a:pPr>
            <a:r>
              <a:rPr lang="en-US" sz="445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Jakie zasoby mogą pomóc w nauczaniu?</a:t>
            </a:r>
            <a:endParaRPr lang="en-US" sz="4450" dirty="0">
              <a:solidFill>
                <a:schemeClr val="accent6">
                  <a:lumMod val="75000"/>
                </a:schemeClr>
              </a:solidFill>
            </a:endParaRPr>
          </a:p>
        </p:txBody>
      </p:sp>
      <p:sp>
        <p:nvSpPr>
          <p:cNvPr id="9" name="TextBox 8">
            <a:extLst>
              <a:ext uri="{FF2B5EF4-FFF2-40B4-BE49-F238E27FC236}">
                <a16:creationId xmlns:a16="http://schemas.microsoft.com/office/drawing/2014/main" id="{A806FDC7-E426-D73C-E888-51ACA321E1BF}"/>
              </a:ext>
            </a:extLst>
          </p:cNvPr>
          <p:cNvSpPr txBox="1"/>
          <p:nvPr/>
        </p:nvSpPr>
        <p:spPr>
          <a:xfrm>
            <a:off x="793790" y="1686629"/>
            <a:ext cx="13350473" cy="3108543"/>
          </a:xfrm>
          <a:prstGeom prst="rect">
            <a:avLst/>
          </a:prstGeom>
          <a:noFill/>
        </p:spPr>
        <p:txBody>
          <a:bodyPr wrap="square">
            <a:spAutoFit/>
          </a:bodyPr>
          <a:lstStyle/>
          <a:p>
            <a:pPr>
              <a:buNone/>
            </a:pPr>
            <a:r>
              <a:rPr lang="pl-PL" sz="2800" b="1"/>
              <a:t>🎨 </a:t>
            </a:r>
            <a:r>
              <a:rPr lang="pl-PL" sz="2800" b="1">
                <a:solidFill>
                  <a:srgbClr val="C00000"/>
                </a:solidFill>
              </a:rPr>
              <a:t>Canva</a:t>
            </a:r>
          </a:p>
          <a:p>
            <a:pPr>
              <a:buNone/>
            </a:pPr>
            <a:r>
              <a:rPr lang="pl-PL" sz="2800"/>
              <a:t>Twórz proste instrukcje, plakaty i prezentacje wizualne.</a:t>
            </a:r>
            <a:br>
              <a:rPr lang="pl-PL" sz="2800"/>
            </a:br>
            <a:r>
              <a:rPr lang="pl-PL" sz="2800"/>
              <a:t>🟢 Intuicyjny interfejs, idealny do wspólnych projektów z uczniami.</a:t>
            </a:r>
          </a:p>
          <a:p>
            <a:pPr>
              <a:buNone/>
            </a:pPr>
            <a:endParaRPr lang="pl-PL" sz="2800"/>
          </a:p>
          <a:p>
            <a:pPr>
              <a:buNone/>
            </a:pPr>
            <a:r>
              <a:rPr lang="pl-PL" sz="2800" b="1"/>
              <a:t>🧠 </a:t>
            </a:r>
            <a:r>
              <a:rPr lang="pl-PL" sz="2800" b="1">
                <a:solidFill>
                  <a:srgbClr val="C00000"/>
                </a:solidFill>
              </a:rPr>
              <a:t>Gamma.app</a:t>
            </a:r>
          </a:p>
          <a:p>
            <a:r>
              <a:rPr lang="pl-PL" sz="2800"/>
              <a:t>Szybkie tworzenie prezentacji i dokumentów z pomocą AI.</a:t>
            </a:r>
            <a:br>
              <a:rPr lang="pl-PL" sz="2800"/>
            </a:br>
            <a:r>
              <a:rPr lang="pl-PL" sz="2800"/>
              <a:t>🟢 Dobre dla ambasadora do przygotowania materiałów pokazowych.</a:t>
            </a:r>
          </a:p>
        </p:txBody>
      </p:sp>
      <p:pic>
        <p:nvPicPr>
          <p:cNvPr id="12290" name="Picture 2" descr="Microsoft Store">
            <a:extLst>
              <a:ext uri="{FF2B5EF4-FFF2-40B4-BE49-F238E27FC236}">
                <a16:creationId xmlns:a16="http://schemas.microsoft.com/office/drawing/2014/main" id="{E3DAACD3-6168-515F-7383-EF8537D132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4074" y="5170233"/>
            <a:ext cx="2622569" cy="2622569"/>
          </a:xfrm>
          <a:custGeom>
            <a:avLst/>
            <a:gdLst>
              <a:gd name="csX0" fmla="*/ 0 w 2622569"/>
              <a:gd name="csY0" fmla="*/ 0 h 2622569"/>
              <a:gd name="csX1" fmla="*/ 550739 w 2622569"/>
              <a:gd name="csY1" fmla="*/ 0 h 2622569"/>
              <a:gd name="csX2" fmla="*/ 996576 w 2622569"/>
              <a:gd name="csY2" fmla="*/ 0 h 2622569"/>
              <a:gd name="csX3" fmla="*/ 1468639 w 2622569"/>
              <a:gd name="csY3" fmla="*/ 0 h 2622569"/>
              <a:gd name="csX4" fmla="*/ 2019378 w 2622569"/>
              <a:gd name="csY4" fmla="*/ 0 h 2622569"/>
              <a:gd name="csX5" fmla="*/ 2622569 w 2622569"/>
              <a:gd name="csY5" fmla="*/ 0 h 2622569"/>
              <a:gd name="csX6" fmla="*/ 2622569 w 2622569"/>
              <a:gd name="csY6" fmla="*/ 445837 h 2622569"/>
              <a:gd name="csX7" fmla="*/ 2622569 w 2622569"/>
              <a:gd name="csY7" fmla="*/ 944125 h 2622569"/>
              <a:gd name="csX8" fmla="*/ 2622569 w 2622569"/>
              <a:gd name="csY8" fmla="*/ 1521090 h 2622569"/>
              <a:gd name="csX9" fmla="*/ 2622569 w 2622569"/>
              <a:gd name="csY9" fmla="*/ 1966927 h 2622569"/>
              <a:gd name="csX10" fmla="*/ 2622569 w 2622569"/>
              <a:gd name="csY10" fmla="*/ 2622569 h 2622569"/>
              <a:gd name="csX11" fmla="*/ 2150507 w 2622569"/>
              <a:gd name="csY11" fmla="*/ 2622569 h 2622569"/>
              <a:gd name="csX12" fmla="*/ 1652218 w 2622569"/>
              <a:gd name="csY12" fmla="*/ 2622569 h 2622569"/>
              <a:gd name="csX13" fmla="*/ 1153930 w 2622569"/>
              <a:gd name="csY13" fmla="*/ 2622569 h 2622569"/>
              <a:gd name="csX14" fmla="*/ 576965 w 2622569"/>
              <a:gd name="csY14" fmla="*/ 2622569 h 2622569"/>
              <a:gd name="csX15" fmla="*/ 0 w 2622569"/>
              <a:gd name="csY15" fmla="*/ 2622569 h 2622569"/>
              <a:gd name="csX16" fmla="*/ 0 w 2622569"/>
              <a:gd name="csY16" fmla="*/ 2124281 h 2622569"/>
              <a:gd name="csX17" fmla="*/ 0 w 2622569"/>
              <a:gd name="csY17" fmla="*/ 1625993 h 2622569"/>
              <a:gd name="csX18" fmla="*/ 0 w 2622569"/>
              <a:gd name="csY18" fmla="*/ 1075253 h 2622569"/>
              <a:gd name="csX19" fmla="*/ 0 w 2622569"/>
              <a:gd name="csY19" fmla="*/ 498288 h 2622569"/>
              <a:gd name="csX20" fmla="*/ 0 w 2622569"/>
              <a:gd name="csY20" fmla="*/ 0 h 26225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622569" h="2622569" extrusionOk="0">
                <a:moveTo>
                  <a:pt x="0" y="0"/>
                </a:moveTo>
                <a:cubicBezTo>
                  <a:pt x="175604" y="-41401"/>
                  <a:pt x="426316" y="629"/>
                  <a:pt x="550739" y="0"/>
                </a:cubicBezTo>
                <a:cubicBezTo>
                  <a:pt x="675162" y="-629"/>
                  <a:pt x="810970" y="46288"/>
                  <a:pt x="996576" y="0"/>
                </a:cubicBezTo>
                <a:cubicBezTo>
                  <a:pt x="1182182" y="-46288"/>
                  <a:pt x="1288196" y="32805"/>
                  <a:pt x="1468639" y="0"/>
                </a:cubicBezTo>
                <a:cubicBezTo>
                  <a:pt x="1649082" y="-32805"/>
                  <a:pt x="1821257" y="13493"/>
                  <a:pt x="2019378" y="0"/>
                </a:cubicBezTo>
                <a:cubicBezTo>
                  <a:pt x="2217499" y="-13493"/>
                  <a:pt x="2385872" y="8111"/>
                  <a:pt x="2622569" y="0"/>
                </a:cubicBezTo>
                <a:cubicBezTo>
                  <a:pt x="2640108" y="195130"/>
                  <a:pt x="2603729" y="311722"/>
                  <a:pt x="2622569" y="445837"/>
                </a:cubicBezTo>
                <a:cubicBezTo>
                  <a:pt x="2641409" y="579952"/>
                  <a:pt x="2582016" y="821300"/>
                  <a:pt x="2622569" y="944125"/>
                </a:cubicBezTo>
                <a:cubicBezTo>
                  <a:pt x="2663122" y="1066950"/>
                  <a:pt x="2559718" y="1351544"/>
                  <a:pt x="2622569" y="1521090"/>
                </a:cubicBezTo>
                <a:cubicBezTo>
                  <a:pt x="2685420" y="1690636"/>
                  <a:pt x="2585117" y="1828483"/>
                  <a:pt x="2622569" y="1966927"/>
                </a:cubicBezTo>
                <a:cubicBezTo>
                  <a:pt x="2660021" y="2105371"/>
                  <a:pt x="2593921" y="2347676"/>
                  <a:pt x="2622569" y="2622569"/>
                </a:cubicBezTo>
                <a:cubicBezTo>
                  <a:pt x="2403857" y="2636208"/>
                  <a:pt x="2260820" y="2600028"/>
                  <a:pt x="2150507" y="2622569"/>
                </a:cubicBezTo>
                <a:cubicBezTo>
                  <a:pt x="2040194" y="2645110"/>
                  <a:pt x="1873824" y="2597230"/>
                  <a:pt x="1652218" y="2622569"/>
                </a:cubicBezTo>
                <a:cubicBezTo>
                  <a:pt x="1430612" y="2647908"/>
                  <a:pt x="1321396" y="2580164"/>
                  <a:pt x="1153930" y="2622569"/>
                </a:cubicBezTo>
                <a:cubicBezTo>
                  <a:pt x="986464" y="2664974"/>
                  <a:pt x="762251" y="2572114"/>
                  <a:pt x="576965" y="2622569"/>
                </a:cubicBezTo>
                <a:cubicBezTo>
                  <a:pt x="391680" y="2673024"/>
                  <a:pt x="243529" y="2577801"/>
                  <a:pt x="0" y="2622569"/>
                </a:cubicBezTo>
                <a:cubicBezTo>
                  <a:pt x="-49871" y="2437395"/>
                  <a:pt x="44484" y="2313408"/>
                  <a:pt x="0" y="2124281"/>
                </a:cubicBezTo>
                <a:cubicBezTo>
                  <a:pt x="-44484" y="1935154"/>
                  <a:pt x="54555" y="1867355"/>
                  <a:pt x="0" y="1625993"/>
                </a:cubicBezTo>
                <a:cubicBezTo>
                  <a:pt x="-54555" y="1384631"/>
                  <a:pt x="7755" y="1214515"/>
                  <a:pt x="0" y="1075253"/>
                </a:cubicBezTo>
                <a:cubicBezTo>
                  <a:pt x="-7755" y="935991"/>
                  <a:pt x="1227" y="706939"/>
                  <a:pt x="0" y="498288"/>
                </a:cubicBezTo>
                <a:cubicBezTo>
                  <a:pt x="-1227" y="289637"/>
                  <a:pt x="26629" y="143457"/>
                  <a:pt x="0" y="0"/>
                </a:cubicBezTo>
                <a:close/>
              </a:path>
            </a:pathLst>
          </a:custGeom>
          <a:noFill/>
          <a:ln>
            <a:solidFill>
              <a:schemeClr val="tx1"/>
            </a:solidFill>
            <a:extLst>
              <a:ext uri="{C807C97D-BFC1-408E-A445-0C87EB9F89A2}">
                <ask:lineSketchStyleProps xmlns:ask="http://schemas.microsoft.com/office/drawing/2018/sketchyshapes" sd="135163583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12292" name="Picture 4" descr="Gamma: How to Use It to Teach | Tech &amp; Learning">
            <a:extLst>
              <a:ext uri="{FF2B5EF4-FFF2-40B4-BE49-F238E27FC236}">
                <a16:creationId xmlns:a16="http://schemas.microsoft.com/office/drawing/2014/main" id="{D379EA7A-2205-FB9B-3D77-B5C0845335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6887" y="5170233"/>
            <a:ext cx="4653744" cy="2622569"/>
          </a:xfrm>
          <a:custGeom>
            <a:avLst/>
            <a:gdLst>
              <a:gd name="csX0" fmla="*/ 0 w 4653744"/>
              <a:gd name="csY0" fmla="*/ 0 h 2622569"/>
              <a:gd name="csX1" fmla="*/ 674793 w 4653744"/>
              <a:gd name="csY1" fmla="*/ 0 h 2622569"/>
              <a:gd name="csX2" fmla="*/ 1209973 w 4653744"/>
              <a:gd name="csY2" fmla="*/ 0 h 2622569"/>
              <a:gd name="csX3" fmla="*/ 1791691 w 4653744"/>
              <a:gd name="csY3" fmla="*/ 0 h 2622569"/>
              <a:gd name="csX4" fmla="*/ 2466484 w 4653744"/>
              <a:gd name="csY4" fmla="*/ 0 h 2622569"/>
              <a:gd name="csX5" fmla="*/ 3141277 w 4653744"/>
              <a:gd name="csY5" fmla="*/ 0 h 2622569"/>
              <a:gd name="csX6" fmla="*/ 3676458 w 4653744"/>
              <a:gd name="csY6" fmla="*/ 0 h 2622569"/>
              <a:gd name="csX7" fmla="*/ 4118563 w 4653744"/>
              <a:gd name="csY7" fmla="*/ 0 h 2622569"/>
              <a:gd name="csX8" fmla="*/ 4653744 w 4653744"/>
              <a:gd name="csY8" fmla="*/ 0 h 2622569"/>
              <a:gd name="csX9" fmla="*/ 4653744 w 4653744"/>
              <a:gd name="csY9" fmla="*/ 445837 h 2622569"/>
              <a:gd name="csX10" fmla="*/ 4653744 w 4653744"/>
              <a:gd name="csY10" fmla="*/ 944125 h 2622569"/>
              <a:gd name="csX11" fmla="*/ 4653744 w 4653744"/>
              <a:gd name="csY11" fmla="*/ 1416187 h 2622569"/>
              <a:gd name="csX12" fmla="*/ 4653744 w 4653744"/>
              <a:gd name="csY12" fmla="*/ 1914475 h 2622569"/>
              <a:gd name="csX13" fmla="*/ 4653744 w 4653744"/>
              <a:gd name="csY13" fmla="*/ 2622569 h 2622569"/>
              <a:gd name="csX14" fmla="*/ 4165101 w 4653744"/>
              <a:gd name="csY14" fmla="*/ 2622569 h 2622569"/>
              <a:gd name="csX15" fmla="*/ 3676458 w 4653744"/>
              <a:gd name="csY15" fmla="*/ 2622569 h 2622569"/>
              <a:gd name="csX16" fmla="*/ 3234352 w 4653744"/>
              <a:gd name="csY16" fmla="*/ 2622569 h 2622569"/>
              <a:gd name="csX17" fmla="*/ 2745709 w 4653744"/>
              <a:gd name="csY17" fmla="*/ 2622569 h 2622569"/>
              <a:gd name="csX18" fmla="*/ 2163991 w 4653744"/>
              <a:gd name="csY18" fmla="*/ 2622569 h 2622569"/>
              <a:gd name="csX19" fmla="*/ 1582273 w 4653744"/>
              <a:gd name="csY19" fmla="*/ 2622569 h 2622569"/>
              <a:gd name="csX20" fmla="*/ 954018 w 4653744"/>
              <a:gd name="csY20" fmla="*/ 2622569 h 2622569"/>
              <a:gd name="csX21" fmla="*/ 0 w 4653744"/>
              <a:gd name="csY21" fmla="*/ 2622569 h 2622569"/>
              <a:gd name="csX22" fmla="*/ 0 w 4653744"/>
              <a:gd name="csY22" fmla="*/ 2071830 h 2622569"/>
              <a:gd name="csX23" fmla="*/ 0 w 4653744"/>
              <a:gd name="csY23" fmla="*/ 1521090 h 2622569"/>
              <a:gd name="csX24" fmla="*/ 0 w 4653744"/>
              <a:gd name="csY24" fmla="*/ 1049028 h 2622569"/>
              <a:gd name="csX25" fmla="*/ 0 w 4653744"/>
              <a:gd name="csY25" fmla="*/ 576965 h 2622569"/>
              <a:gd name="csX26" fmla="*/ 0 w 4653744"/>
              <a:gd name="csY26" fmla="*/ 0 h 26225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53744" h="2622569" extrusionOk="0">
                <a:moveTo>
                  <a:pt x="0" y="0"/>
                </a:moveTo>
                <a:cubicBezTo>
                  <a:pt x="303679" y="-28332"/>
                  <a:pt x="523371" y="2003"/>
                  <a:pt x="674793" y="0"/>
                </a:cubicBezTo>
                <a:cubicBezTo>
                  <a:pt x="826215" y="-2003"/>
                  <a:pt x="1035751" y="59118"/>
                  <a:pt x="1209973" y="0"/>
                </a:cubicBezTo>
                <a:cubicBezTo>
                  <a:pt x="1384195" y="-59118"/>
                  <a:pt x="1556176" y="21720"/>
                  <a:pt x="1791691" y="0"/>
                </a:cubicBezTo>
                <a:cubicBezTo>
                  <a:pt x="2027206" y="-21720"/>
                  <a:pt x="2221569" y="41724"/>
                  <a:pt x="2466484" y="0"/>
                </a:cubicBezTo>
                <a:cubicBezTo>
                  <a:pt x="2711399" y="-41724"/>
                  <a:pt x="2875315" y="69152"/>
                  <a:pt x="3141277" y="0"/>
                </a:cubicBezTo>
                <a:cubicBezTo>
                  <a:pt x="3407239" y="-69152"/>
                  <a:pt x="3517038" y="25726"/>
                  <a:pt x="3676458" y="0"/>
                </a:cubicBezTo>
                <a:cubicBezTo>
                  <a:pt x="3835878" y="-25726"/>
                  <a:pt x="4000607" y="10640"/>
                  <a:pt x="4118563" y="0"/>
                </a:cubicBezTo>
                <a:cubicBezTo>
                  <a:pt x="4236519" y="-10640"/>
                  <a:pt x="4539902" y="16813"/>
                  <a:pt x="4653744" y="0"/>
                </a:cubicBezTo>
                <a:cubicBezTo>
                  <a:pt x="4667355" y="146696"/>
                  <a:pt x="4647866" y="325658"/>
                  <a:pt x="4653744" y="445837"/>
                </a:cubicBezTo>
                <a:cubicBezTo>
                  <a:pt x="4659622" y="566016"/>
                  <a:pt x="4650044" y="775752"/>
                  <a:pt x="4653744" y="944125"/>
                </a:cubicBezTo>
                <a:cubicBezTo>
                  <a:pt x="4657444" y="1112498"/>
                  <a:pt x="4625656" y="1267685"/>
                  <a:pt x="4653744" y="1416187"/>
                </a:cubicBezTo>
                <a:cubicBezTo>
                  <a:pt x="4681832" y="1564689"/>
                  <a:pt x="4652934" y="1692467"/>
                  <a:pt x="4653744" y="1914475"/>
                </a:cubicBezTo>
                <a:cubicBezTo>
                  <a:pt x="4654554" y="2136483"/>
                  <a:pt x="4588836" y="2373778"/>
                  <a:pt x="4653744" y="2622569"/>
                </a:cubicBezTo>
                <a:cubicBezTo>
                  <a:pt x="4505353" y="2653920"/>
                  <a:pt x="4361677" y="2619466"/>
                  <a:pt x="4165101" y="2622569"/>
                </a:cubicBezTo>
                <a:cubicBezTo>
                  <a:pt x="3968525" y="2625672"/>
                  <a:pt x="3832748" y="2610514"/>
                  <a:pt x="3676458" y="2622569"/>
                </a:cubicBezTo>
                <a:cubicBezTo>
                  <a:pt x="3520168" y="2634624"/>
                  <a:pt x="3410486" y="2600405"/>
                  <a:pt x="3234352" y="2622569"/>
                </a:cubicBezTo>
                <a:cubicBezTo>
                  <a:pt x="3058218" y="2644733"/>
                  <a:pt x="2971233" y="2590879"/>
                  <a:pt x="2745709" y="2622569"/>
                </a:cubicBezTo>
                <a:cubicBezTo>
                  <a:pt x="2520185" y="2654259"/>
                  <a:pt x="2292515" y="2562534"/>
                  <a:pt x="2163991" y="2622569"/>
                </a:cubicBezTo>
                <a:cubicBezTo>
                  <a:pt x="2035467" y="2682604"/>
                  <a:pt x="1745923" y="2600674"/>
                  <a:pt x="1582273" y="2622569"/>
                </a:cubicBezTo>
                <a:cubicBezTo>
                  <a:pt x="1418623" y="2644464"/>
                  <a:pt x="1212079" y="2610724"/>
                  <a:pt x="954018" y="2622569"/>
                </a:cubicBezTo>
                <a:cubicBezTo>
                  <a:pt x="695958" y="2634414"/>
                  <a:pt x="268861" y="2566159"/>
                  <a:pt x="0" y="2622569"/>
                </a:cubicBezTo>
                <a:cubicBezTo>
                  <a:pt x="-34800" y="2441314"/>
                  <a:pt x="63326" y="2203505"/>
                  <a:pt x="0" y="2071830"/>
                </a:cubicBezTo>
                <a:cubicBezTo>
                  <a:pt x="-63326" y="1940155"/>
                  <a:pt x="17511" y="1649380"/>
                  <a:pt x="0" y="1521090"/>
                </a:cubicBezTo>
                <a:cubicBezTo>
                  <a:pt x="-17511" y="1392800"/>
                  <a:pt x="41019" y="1148973"/>
                  <a:pt x="0" y="1049028"/>
                </a:cubicBezTo>
                <a:cubicBezTo>
                  <a:pt x="-41019" y="949083"/>
                  <a:pt x="6352" y="796090"/>
                  <a:pt x="0" y="576965"/>
                </a:cubicBezTo>
                <a:cubicBezTo>
                  <a:pt x="-6352" y="357840"/>
                  <a:pt x="1647" y="121117"/>
                  <a:pt x="0" y="0"/>
                </a:cubicBezTo>
                <a:close/>
              </a:path>
            </a:pathLst>
          </a:custGeom>
          <a:noFill/>
          <a:ln>
            <a:solidFill>
              <a:schemeClr val="tx1"/>
            </a:solidFill>
            <a:extLst>
              <a:ext uri="{C807C97D-BFC1-408E-A445-0C87EB9F89A2}">
                <ask:lineSketchStyleProps xmlns:ask="http://schemas.microsoft.com/office/drawing/2018/sketchyshapes" sd="8511039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3" descr="A blue flag with yellow stars&#10;&#10;Description automatically generated">
            <a:extLst>
              <a:ext uri="{FF2B5EF4-FFF2-40B4-BE49-F238E27FC236}">
                <a16:creationId xmlns:a16="http://schemas.microsoft.com/office/drawing/2014/main" id="{F403196B-FA07-A305-C502-F6C971B42F08}"/>
              </a:ext>
            </a:extLst>
          </p:cNvPr>
          <p:cNvPicPr>
            <a:picLocks noChangeAspect="1"/>
          </p:cNvPicPr>
          <p:nvPr/>
        </p:nvPicPr>
        <p:blipFill>
          <a:blip r:embed="rId5"/>
          <a:stretch>
            <a:fillRect/>
          </a:stretch>
        </p:blipFill>
        <p:spPr>
          <a:xfrm>
            <a:off x="12736035" y="251937"/>
            <a:ext cx="1764018" cy="1787280"/>
          </a:xfrm>
          <a:prstGeom prst="rect">
            <a:avLst/>
          </a:prstGeom>
        </p:spPr>
      </p:pic>
      <p:pic>
        <p:nvPicPr>
          <p:cNvPr id="3" name="Picture 17">
            <a:extLst>
              <a:ext uri="{FF2B5EF4-FFF2-40B4-BE49-F238E27FC236}">
                <a16:creationId xmlns:a16="http://schemas.microsoft.com/office/drawing/2014/main" id="{7B69F396-9A28-AD76-AFA9-51E2AE3C3FA1}"/>
              </a:ext>
            </a:extLst>
          </p:cNvPr>
          <p:cNvPicPr>
            <a:picLocks noChangeAspect="1"/>
          </p:cNvPicPr>
          <p:nvPr/>
        </p:nvPicPr>
        <p:blipFill>
          <a:blip r:embed="rId6"/>
          <a:stretch>
            <a:fillRect/>
          </a:stretch>
        </p:blipFill>
        <p:spPr>
          <a:xfrm>
            <a:off x="13107324" y="7141540"/>
            <a:ext cx="1269162" cy="72976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85DDD-8C72-40DF-E644-1FEA4304ED5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92B00077-B389-8337-5E5E-112D40DFDA8E}"/>
              </a:ext>
            </a:extLst>
          </p:cNvPr>
          <p:cNvSpPr/>
          <p:nvPr/>
        </p:nvSpPr>
        <p:spPr>
          <a:xfrm>
            <a:off x="793790" y="436798"/>
            <a:ext cx="12891373" cy="708779"/>
          </a:xfrm>
          <a:prstGeom prst="rect">
            <a:avLst/>
          </a:prstGeom>
          <a:noFill/>
          <a:ln/>
        </p:spPr>
        <p:txBody>
          <a:bodyPr wrap="none" lIns="0" tIns="0" rIns="0" bIns="0" rtlCol="0" anchor="t"/>
          <a:lstStyle/>
          <a:p>
            <a:pPr marL="0" indent="0">
              <a:lnSpc>
                <a:spcPts val="5550"/>
              </a:lnSpc>
              <a:buNone/>
            </a:pPr>
            <a:r>
              <a:rPr lang="en-US" sz="445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Jakie zasoby mogą pomóc w nauczaniu?</a:t>
            </a:r>
            <a:endParaRPr lang="en-US" sz="4450" dirty="0">
              <a:solidFill>
                <a:schemeClr val="accent6">
                  <a:lumMod val="75000"/>
                </a:schemeClr>
              </a:solidFill>
            </a:endParaRPr>
          </a:p>
        </p:txBody>
      </p:sp>
      <p:sp>
        <p:nvSpPr>
          <p:cNvPr id="9" name="TextBox 8">
            <a:extLst>
              <a:ext uri="{FF2B5EF4-FFF2-40B4-BE49-F238E27FC236}">
                <a16:creationId xmlns:a16="http://schemas.microsoft.com/office/drawing/2014/main" id="{2063FEC0-952F-6556-CC7F-E518E9EE480B}"/>
              </a:ext>
            </a:extLst>
          </p:cNvPr>
          <p:cNvSpPr txBox="1"/>
          <p:nvPr/>
        </p:nvSpPr>
        <p:spPr>
          <a:xfrm>
            <a:off x="793790" y="1686629"/>
            <a:ext cx="13350473" cy="3539430"/>
          </a:xfrm>
          <a:prstGeom prst="rect">
            <a:avLst/>
          </a:prstGeom>
          <a:noFill/>
        </p:spPr>
        <p:txBody>
          <a:bodyPr wrap="square">
            <a:spAutoFit/>
          </a:bodyPr>
          <a:lstStyle/>
          <a:p>
            <a:pPr>
              <a:buNone/>
            </a:pPr>
            <a:r>
              <a:rPr lang="pl-PL" sz="2800" b="1"/>
              <a:t>🔎 </a:t>
            </a:r>
            <a:r>
              <a:rPr lang="pl-PL" sz="2800" b="1">
                <a:solidFill>
                  <a:srgbClr val="C00000"/>
                </a:solidFill>
              </a:rPr>
              <a:t>Google Search</a:t>
            </a:r>
          </a:p>
          <a:p>
            <a:pPr>
              <a:buNone/>
            </a:pPr>
            <a:r>
              <a:rPr lang="pl-PL" sz="2800"/>
              <a:t>Podstawowa umiejętność – jak znaleźć potrzebne informacje i sprawdzone strony.</a:t>
            </a:r>
            <a:br>
              <a:rPr lang="pl-PL" sz="2800"/>
            </a:br>
            <a:r>
              <a:rPr lang="pl-PL" sz="2800"/>
              <a:t>🟢 Ucz seniorów, jak szukać „krok po kroku” i rozpoznawać bezpieczne źródła.</a:t>
            </a:r>
          </a:p>
          <a:p>
            <a:pPr>
              <a:buNone/>
            </a:pPr>
            <a:endParaRPr lang="pl-PL" sz="2800"/>
          </a:p>
          <a:p>
            <a:pPr>
              <a:buNone/>
            </a:pPr>
            <a:r>
              <a:rPr lang="pl-PL" sz="2800" b="1"/>
              <a:t>🔍 </a:t>
            </a:r>
            <a:r>
              <a:rPr lang="pl-PL" sz="2800" b="1">
                <a:solidFill>
                  <a:srgbClr val="C00000"/>
                </a:solidFill>
              </a:rPr>
              <a:t>Perplexity</a:t>
            </a:r>
          </a:p>
          <a:p>
            <a:r>
              <a:rPr lang="pl-PL" sz="2800"/>
              <a:t>Wyszukiwarka zintegrowana ze sztuczną inteligencją.</a:t>
            </a:r>
            <a:br>
              <a:rPr lang="pl-PL" sz="2800"/>
            </a:br>
            <a:r>
              <a:rPr lang="pl-PL" sz="2800"/>
              <a:t>🟢 Pomaga szybko znaleźć odpowiedzi i tworzyć krótkie podsumowania.</a:t>
            </a:r>
          </a:p>
          <a:p>
            <a:endParaRPr lang="pl-PL" sz="2800"/>
          </a:p>
        </p:txBody>
      </p:sp>
      <p:pic>
        <p:nvPicPr>
          <p:cNvPr id="13314" name="Picture 2" descr="Free Smartphone screen showing Google search in dark mode with the Google logo in the background. Stock Photo">
            <a:extLst>
              <a:ext uri="{FF2B5EF4-FFF2-40B4-BE49-F238E27FC236}">
                <a16:creationId xmlns:a16="http://schemas.microsoft.com/office/drawing/2014/main" id="{271FF82B-9BC2-4382-8C3E-7536F6D528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6807" y="5204708"/>
            <a:ext cx="4762500" cy="2676525"/>
          </a:xfrm>
          <a:custGeom>
            <a:avLst/>
            <a:gdLst>
              <a:gd name="csX0" fmla="*/ 0 w 4762500"/>
              <a:gd name="csY0" fmla="*/ 0 h 2676525"/>
              <a:gd name="csX1" fmla="*/ 595313 w 4762500"/>
              <a:gd name="csY1" fmla="*/ 0 h 2676525"/>
              <a:gd name="csX2" fmla="*/ 1238250 w 4762500"/>
              <a:gd name="csY2" fmla="*/ 0 h 2676525"/>
              <a:gd name="csX3" fmla="*/ 1690688 w 4762500"/>
              <a:gd name="csY3" fmla="*/ 0 h 2676525"/>
              <a:gd name="csX4" fmla="*/ 2286000 w 4762500"/>
              <a:gd name="csY4" fmla="*/ 0 h 2676525"/>
              <a:gd name="csX5" fmla="*/ 2881313 w 4762500"/>
              <a:gd name="csY5" fmla="*/ 0 h 2676525"/>
              <a:gd name="csX6" fmla="*/ 3524250 w 4762500"/>
              <a:gd name="csY6" fmla="*/ 0 h 2676525"/>
              <a:gd name="csX7" fmla="*/ 4167188 w 4762500"/>
              <a:gd name="csY7" fmla="*/ 0 h 2676525"/>
              <a:gd name="csX8" fmla="*/ 4762500 w 4762500"/>
              <a:gd name="csY8" fmla="*/ 0 h 2676525"/>
              <a:gd name="csX9" fmla="*/ 4762500 w 4762500"/>
              <a:gd name="csY9" fmla="*/ 535305 h 2676525"/>
              <a:gd name="csX10" fmla="*/ 4762500 w 4762500"/>
              <a:gd name="csY10" fmla="*/ 1097375 h 2676525"/>
              <a:gd name="csX11" fmla="*/ 4762500 w 4762500"/>
              <a:gd name="csY11" fmla="*/ 1579150 h 2676525"/>
              <a:gd name="csX12" fmla="*/ 4762500 w 4762500"/>
              <a:gd name="csY12" fmla="*/ 2114455 h 2676525"/>
              <a:gd name="csX13" fmla="*/ 4762500 w 4762500"/>
              <a:gd name="csY13" fmla="*/ 2676525 h 2676525"/>
              <a:gd name="csX14" fmla="*/ 4071938 w 4762500"/>
              <a:gd name="csY14" fmla="*/ 2676525 h 2676525"/>
              <a:gd name="csX15" fmla="*/ 3476625 w 4762500"/>
              <a:gd name="csY15" fmla="*/ 2676525 h 2676525"/>
              <a:gd name="csX16" fmla="*/ 2786063 w 4762500"/>
              <a:gd name="csY16" fmla="*/ 2676525 h 2676525"/>
              <a:gd name="csX17" fmla="*/ 2286000 w 4762500"/>
              <a:gd name="csY17" fmla="*/ 2676525 h 2676525"/>
              <a:gd name="csX18" fmla="*/ 1785938 w 4762500"/>
              <a:gd name="csY18" fmla="*/ 2676525 h 2676525"/>
              <a:gd name="csX19" fmla="*/ 1238250 w 4762500"/>
              <a:gd name="csY19" fmla="*/ 2676525 h 2676525"/>
              <a:gd name="csX20" fmla="*/ 785813 w 4762500"/>
              <a:gd name="csY20" fmla="*/ 2676525 h 2676525"/>
              <a:gd name="csX21" fmla="*/ 0 w 4762500"/>
              <a:gd name="csY21" fmla="*/ 2676525 h 2676525"/>
              <a:gd name="csX22" fmla="*/ 0 w 4762500"/>
              <a:gd name="csY22" fmla="*/ 2087690 h 2676525"/>
              <a:gd name="csX23" fmla="*/ 0 w 4762500"/>
              <a:gd name="csY23" fmla="*/ 1632680 h 2676525"/>
              <a:gd name="csX24" fmla="*/ 0 w 4762500"/>
              <a:gd name="csY24" fmla="*/ 1150906 h 2676525"/>
              <a:gd name="csX25" fmla="*/ 0 w 4762500"/>
              <a:gd name="csY25" fmla="*/ 588835 h 2676525"/>
              <a:gd name="csX26" fmla="*/ 0 w 4762500"/>
              <a:gd name="csY26" fmla="*/ 0 h 26765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762500" h="2676525" extrusionOk="0">
                <a:moveTo>
                  <a:pt x="0" y="0"/>
                </a:moveTo>
                <a:cubicBezTo>
                  <a:pt x="279679" y="-46115"/>
                  <a:pt x="420532" y="30944"/>
                  <a:pt x="595313" y="0"/>
                </a:cubicBezTo>
                <a:cubicBezTo>
                  <a:pt x="770094" y="-30944"/>
                  <a:pt x="1030757" y="23887"/>
                  <a:pt x="1238250" y="0"/>
                </a:cubicBezTo>
                <a:cubicBezTo>
                  <a:pt x="1445743" y="-23887"/>
                  <a:pt x="1596633" y="4345"/>
                  <a:pt x="1690688" y="0"/>
                </a:cubicBezTo>
                <a:cubicBezTo>
                  <a:pt x="1784743" y="-4345"/>
                  <a:pt x="2163151" y="37429"/>
                  <a:pt x="2286000" y="0"/>
                </a:cubicBezTo>
                <a:cubicBezTo>
                  <a:pt x="2408849" y="-37429"/>
                  <a:pt x="2695175" y="38707"/>
                  <a:pt x="2881313" y="0"/>
                </a:cubicBezTo>
                <a:cubicBezTo>
                  <a:pt x="3067451" y="-38707"/>
                  <a:pt x="3282519" y="695"/>
                  <a:pt x="3524250" y="0"/>
                </a:cubicBezTo>
                <a:cubicBezTo>
                  <a:pt x="3765981" y="-695"/>
                  <a:pt x="3917630" y="49238"/>
                  <a:pt x="4167188" y="0"/>
                </a:cubicBezTo>
                <a:cubicBezTo>
                  <a:pt x="4416746" y="-49238"/>
                  <a:pt x="4626672" y="49990"/>
                  <a:pt x="4762500" y="0"/>
                </a:cubicBezTo>
                <a:cubicBezTo>
                  <a:pt x="4795773" y="215680"/>
                  <a:pt x="4721869" y="347131"/>
                  <a:pt x="4762500" y="535305"/>
                </a:cubicBezTo>
                <a:cubicBezTo>
                  <a:pt x="4803131" y="723479"/>
                  <a:pt x="4736644" y="959597"/>
                  <a:pt x="4762500" y="1097375"/>
                </a:cubicBezTo>
                <a:cubicBezTo>
                  <a:pt x="4788356" y="1235153"/>
                  <a:pt x="4721330" y="1346634"/>
                  <a:pt x="4762500" y="1579150"/>
                </a:cubicBezTo>
                <a:cubicBezTo>
                  <a:pt x="4803670" y="1811666"/>
                  <a:pt x="4717464" y="1938813"/>
                  <a:pt x="4762500" y="2114455"/>
                </a:cubicBezTo>
                <a:cubicBezTo>
                  <a:pt x="4807536" y="2290097"/>
                  <a:pt x="4756297" y="2541927"/>
                  <a:pt x="4762500" y="2676525"/>
                </a:cubicBezTo>
                <a:cubicBezTo>
                  <a:pt x="4528066" y="2702862"/>
                  <a:pt x="4229188" y="2636266"/>
                  <a:pt x="4071938" y="2676525"/>
                </a:cubicBezTo>
                <a:cubicBezTo>
                  <a:pt x="3914688" y="2716784"/>
                  <a:pt x="3755918" y="2646814"/>
                  <a:pt x="3476625" y="2676525"/>
                </a:cubicBezTo>
                <a:cubicBezTo>
                  <a:pt x="3197332" y="2706236"/>
                  <a:pt x="2927347" y="2640377"/>
                  <a:pt x="2786063" y="2676525"/>
                </a:cubicBezTo>
                <a:cubicBezTo>
                  <a:pt x="2644779" y="2712673"/>
                  <a:pt x="2403199" y="2633700"/>
                  <a:pt x="2286000" y="2676525"/>
                </a:cubicBezTo>
                <a:cubicBezTo>
                  <a:pt x="2168801" y="2719350"/>
                  <a:pt x="1919054" y="2617654"/>
                  <a:pt x="1785938" y="2676525"/>
                </a:cubicBezTo>
                <a:cubicBezTo>
                  <a:pt x="1652822" y="2735396"/>
                  <a:pt x="1452980" y="2615039"/>
                  <a:pt x="1238250" y="2676525"/>
                </a:cubicBezTo>
                <a:cubicBezTo>
                  <a:pt x="1023520" y="2738011"/>
                  <a:pt x="907849" y="2625720"/>
                  <a:pt x="785813" y="2676525"/>
                </a:cubicBezTo>
                <a:cubicBezTo>
                  <a:pt x="663777" y="2727330"/>
                  <a:pt x="353236" y="2595611"/>
                  <a:pt x="0" y="2676525"/>
                </a:cubicBezTo>
                <a:cubicBezTo>
                  <a:pt x="-20767" y="2557894"/>
                  <a:pt x="759" y="2248239"/>
                  <a:pt x="0" y="2087690"/>
                </a:cubicBezTo>
                <a:cubicBezTo>
                  <a:pt x="-759" y="1927141"/>
                  <a:pt x="36952" y="1844490"/>
                  <a:pt x="0" y="1632680"/>
                </a:cubicBezTo>
                <a:cubicBezTo>
                  <a:pt x="-36952" y="1420870"/>
                  <a:pt x="10651" y="1316741"/>
                  <a:pt x="0" y="1150906"/>
                </a:cubicBezTo>
                <a:cubicBezTo>
                  <a:pt x="-10651" y="985071"/>
                  <a:pt x="52825" y="854732"/>
                  <a:pt x="0" y="588835"/>
                </a:cubicBezTo>
                <a:cubicBezTo>
                  <a:pt x="-52825" y="322938"/>
                  <a:pt x="47233" y="200877"/>
                  <a:pt x="0" y="0"/>
                </a:cubicBezTo>
                <a:close/>
              </a:path>
            </a:pathLst>
          </a:custGeom>
          <a:noFill/>
          <a:ln>
            <a:solidFill>
              <a:schemeClr val="tx1"/>
            </a:solidFill>
            <a:extLst>
              <a:ext uri="{C807C97D-BFC1-408E-A445-0C87EB9F89A2}">
                <ask:lineSketchStyleProps xmlns:ask="http://schemas.microsoft.com/office/drawing/2018/sketchyshapes" sd="168457845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13316" name="Picture 4" descr="Perplexity – rewolucja w dostępie do ...">
            <a:extLst>
              <a:ext uri="{FF2B5EF4-FFF2-40B4-BE49-F238E27FC236}">
                <a16:creationId xmlns:a16="http://schemas.microsoft.com/office/drawing/2014/main" id="{134E4A89-C0B4-B46D-DD37-64A93EAA0E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9026" y="5204708"/>
            <a:ext cx="5995416" cy="2676525"/>
          </a:xfrm>
          <a:custGeom>
            <a:avLst/>
            <a:gdLst>
              <a:gd name="csX0" fmla="*/ 0 w 5995416"/>
              <a:gd name="csY0" fmla="*/ 0 h 2676525"/>
              <a:gd name="csX1" fmla="*/ 659496 w 5995416"/>
              <a:gd name="csY1" fmla="*/ 0 h 2676525"/>
              <a:gd name="csX2" fmla="*/ 1079175 w 5995416"/>
              <a:gd name="csY2" fmla="*/ 0 h 2676525"/>
              <a:gd name="csX3" fmla="*/ 1498854 w 5995416"/>
              <a:gd name="csY3" fmla="*/ 0 h 2676525"/>
              <a:gd name="csX4" fmla="*/ 1918533 w 5995416"/>
              <a:gd name="csY4" fmla="*/ 0 h 2676525"/>
              <a:gd name="csX5" fmla="*/ 2458121 w 5995416"/>
              <a:gd name="csY5" fmla="*/ 0 h 2676525"/>
              <a:gd name="csX6" fmla="*/ 2937754 w 5995416"/>
              <a:gd name="csY6" fmla="*/ 0 h 2676525"/>
              <a:gd name="csX7" fmla="*/ 3477341 w 5995416"/>
              <a:gd name="csY7" fmla="*/ 0 h 2676525"/>
              <a:gd name="csX8" fmla="*/ 3897020 w 5995416"/>
              <a:gd name="csY8" fmla="*/ 0 h 2676525"/>
              <a:gd name="csX9" fmla="*/ 4496562 w 5995416"/>
              <a:gd name="csY9" fmla="*/ 0 h 2676525"/>
              <a:gd name="csX10" fmla="*/ 4916241 w 5995416"/>
              <a:gd name="csY10" fmla="*/ 0 h 2676525"/>
              <a:gd name="csX11" fmla="*/ 5995416 w 5995416"/>
              <a:gd name="csY11" fmla="*/ 0 h 2676525"/>
              <a:gd name="csX12" fmla="*/ 5995416 w 5995416"/>
              <a:gd name="csY12" fmla="*/ 455009 h 2676525"/>
              <a:gd name="csX13" fmla="*/ 5995416 w 5995416"/>
              <a:gd name="csY13" fmla="*/ 910019 h 2676525"/>
              <a:gd name="csX14" fmla="*/ 5995416 w 5995416"/>
              <a:gd name="csY14" fmla="*/ 1418558 h 2676525"/>
              <a:gd name="csX15" fmla="*/ 5995416 w 5995416"/>
              <a:gd name="csY15" fmla="*/ 1873568 h 2676525"/>
              <a:gd name="csX16" fmla="*/ 5995416 w 5995416"/>
              <a:gd name="csY16" fmla="*/ 2676525 h 2676525"/>
              <a:gd name="csX17" fmla="*/ 5575737 w 5995416"/>
              <a:gd name="csY17" fmla="*/ 2676525 h 2676525"/>
              <a:gd name="csX18" fmla="*/ 5096104 w 5995416"/>
              <a:gd name="csY18" fmla="*/ 2676525 h 2676525"/>
              <a:gd name="csX19" fmla="*/ 4676424 w 5995416"/>
              <a:gd name="csY19" fmla="*/ 2676525 h 2676525"/>
              <a:gd name="csX20" fmla="*/ 4256745 w 5995416"/>
              <a:gd name="csY20" fmla="*/ 2676525 h 2676525"/>
              <a:gd name="csX21" fmla="*/ 3837066 w 5995416"/>
              <a:gd name="csY21" fmla="*/ 2676525 h 2676525"/>
              <a:gd name="csX22" fmla="*/ 3357433 w 5995416"/>
              <a:gd name="csY22" fmla="*/ 2676525 h 2676525"/>
              <a:gd name="csX23" fmla="*/ 2697937 w 5995416"/>
              <a:gd name="csY23" fmla="*/ 2676525 h 2676525"/>
              <a:gd name="csX24" fmla="*/ 2158350 w 5995416"/>
              <a:gd name="csY24" fmla="*/ 2676525 h 2676525"/>
              <a:gd name="csX25" fmla="*/ 1558808 w 5995416"/>
              <a:gd name="csY25" fmla="*/ 2676525 h 2676525"/>
              <a:gd name="csX26" fmla="*/ 839358 w 5995416"/>
              <a:gd name="csY26" fmla="*/ 2676525 h 2676525"/>
              <a:gd name="csX27" fmla="*/ 0 w 5995416"/>
              <a:gd name="csY27" fmla="*/ 2676525 h 2676525"/>
              <a:gd name="csX28" fmla="*/ 0 w 5995416"/>
              <a:gd name="csY28" fmla="*/ 2194751 h 2676525"/>
              <a:gd name="csX29" fmla="*/ 0 w 5995416"/>
              <a:gd name="csY29" fmla="*/ 1659446 h 2676525"/>
              <a:gd name="csX30" fmla="*/ 0 w 5995416"/>
              <a:gd name="csY30" fmla="*/ 1124140 h 2676525"/>
              <a:gd name="csX31" fmla="*/ 0 w 5995416"/>
              <a:gd name="csY31" fmla="*/ 615601 h 2676525"/>
              <a:gd name="csX32" fmla="*/ 0 w 5995416"/>
              <a:gd name="csY32" fmla="*/ 0 h 26765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5995416" h="2676525" extrusionOk="0">
                <a:moveTo>
                  <a:pt x="0" y="0"/>
                </a:moveTo>
                <a:cubicBezTo>
                  <a:pt x="301075" y="-22099"/>
                  <a:pt x="390267" y="60641"/>
                  <a:pt x="659496" y="0"/>
                </a:cubicBezTo>
                <a:cubicBezTo>
                  <a:pt x="928725" y="-60641"/>
                  <a:pt x="925363" y="25170"/>
                  <a:pt x="1079175" y="0"/>
                </a:cubicBezTo>
                <a:cubicBezTo>
                  <a:pt x="1232987" y="-25170"/>
                  <a:pt x="1350859" y="18029"/>
                  <a:pt x="1498854" y="0"/>
                </a:cubicBezTo>
                <a:cubicBezTo>
                  <a:pt x="1646849" y="-18029"/>
                  <a:pt x="1802847" y="192"/>
                  <a:pt x="1918533" y="0"/>
                </a:cubicBezTo>
                <a:cubicBezTo>
                  <a:pt x="2034219" y="-192"/>
                  <a:pt x="2199047" y="48911"/>
                  <a:pt x="2458121" y="0"/>
                </a:cubicBezTo>
                <a:cubicBezTo>
                  <a:pt x="2717195" y="-48911"/>
                  <a:pt x="2712936" y="2712"/>
                  <a:pt x="2937754" y="0"/>
                </a:cubicBezTo>
                <a:cubicBezTo>
                  <a:pt x="3162572" y="-2712"/>
                  <a:pt x="3259909" y="37712"/>
                  <a:pt x="3477341" y="0"/>
                </a:cubicBezTo>
                <a:cubicBezTo>
                  <a:pt x="3694773" y="-37712"/>
                  <a:pt x="3712984" y="41236"/>
                  <a:pt x="3897020" y="0"/>
                </a:cubicBezTo>
                <a:cubicBezTo>
                  <a:pt x="4081056" y="-41236"/>
                  <a:pt x="4292250" y="734"/>
                  <a:pt x="4496562" y="0"/>
                </a:cubicBezTo>
                <a:cubicBezTo>
                  <a:pt x="4700874" y="-734"/>
                  <a:pt x="4773659" y="2424"/>
                  <a:pt x="4916241" y="0"/>
                </a:cubicBezTo>
                <a:cubicBezTo>
                  <a:pt x="5058823" y="-2424"/>
                  <a:pt x="5695785" y="4628"/>
                  <a:pt x="5995416" y="0"/>
                </a:cubicBezTo>
                <a:cubicBezTo>
                  <a:pt x="6012701" y="225537"/>
                  <a:pt x="5963729" y="360520"/>
                  <a:pt x="5995416" y="455009"/>
                </a:cubicBezTo>
                <a:cubicBezTo>
                  <a:pt x="6027103" y="549498"/>
                  <a:pt x="5958855" y="738380"/>
                  <a:pt x="5995416" y="910019"/>
                </a:cubicBezTo>
                <a:cubicBezTo>
                  <a:pt x="6031977" y="1081658"/>
                  <a:pt x="5962651" y="1275732"/>
                  <a:pt x="5995416" y="1418558"/>
                </a:cubicBezTo>
                <a:cubicBezTo>
                  <a:pt x="6028181" y="1561384"/>
                  <a:pt x="5962451" y="1681449"/>
                  <a:pt x="5995416" y="1873568"/>
                </a:cubicBezTo>
                <a:cubicBezTo>
                  <a:pt x="6028381" y="2065687"/>
                  <a:pt x="5990807" y="2381190"/>
                  <a:pt x="5995416" y="2676525"/>
                </a:cubicBezTo>
                <a:cubicBezTo>
                  <a:pt x="5844610" y="2703215"/>
                  <a:pt x="5675693" y="2645307"/>
                  <a:pt x="5575737" y="2676525"/>
                </a:cubicBezTo>
                <a:cubicBezTo>
                  <a:pt x="5475781" y="2707743"/>
                  <a:pt x="5224059" y="2651801"/>
                  <a:pt x="5096104" y="2676525"/>
                </a:cubicBezTo>
                <a:cubicBezTo>
                  <a:pt x="4968149" y="2701249"/>
                  <a:pt x="4856530" y="2671465"/>
                  <a:pt x="4676424" y="2676525"/>
                </a:cubicBezTo>
                <a:cubicBezTo>
                  <a:pt x="4496318" y="2681585"/>
                  <a:pt x="4358267" y="2657775"/>
                  <a:pt x="4256745" y="2676525"/>
                </a:cubicBezTo>
                <a:cubicBezTo>
                  <a:pt x="4155223" y="2695275"/>
                  <a:pt x="3954662" y="2645779"/>
                  <a:pt x="3837066" y="2676525"/>
                </a:cubicBezTo>
                <a:cubicBezTo>
                  <a:pt x="3719470" y="2707271"/>
                  <a:pt x="3494913" y="2649110"/>
                  <a:pt x="3357433" y="2676525"/>
                </a:cubicBezTo>
                <a:cubicBezTo>
                  <a:pt x="3219953" y="2703940"/>
                  <a:pt x="2954361" y="2655994"/>
                  <a:pt x="2697937" y="2676525"/>
                </a:cubicBezTo>
                <a:cubicBezTo>
                  <a:pt x="2441513" y="2697056"/>
                  <a:pt x="2335180" y="2625723"/>
                  <a:pt x="2158350" y="2676525"/>
                </a:cubicBezTo>
                <a:cubicBezTo>
                  <a:pt x="1981520" y="2727327"/>
                  <a:pt x="1756749" y="2667778"/>
                  <a:pt x="1558808" y="2676525"/>
                </a:cubicBezTo>
                <a:cubicBezTo>
                  <a:pt x="1360867" y="2685272"/>
                  <a:pt x="1006633" y="2629024"/>
                  <a:pt x="839358" y="2676525"/>
                </a:cubicBezTo>
                <a:cubicBezTo>
                  <a:pt x="672083" y="2724026"/>
                  <a:pt x="236346" y="2608949"/>
                  <a:pt x="0" y="2676525"/>
                </a:cubicBezTo>
                <a:cubicBezTo>
                  <a:pt x="-4649" y="2570989"/>
                  <a:pt x="55000" y="2330587"/>
                  <a:pt x="0" y="2194751"/>
                </a:cubicBezTo>
                <a:cubicBezTo>
                  <a:pt x="-55000" y="2058915"/>
                  <a:pt x="24522" y="1823628"/>
                  <a:pt x="0" y="1659446"/>
                </a:cubicBezTo>
                <a:cubicBezTo>
                  <a:pt x="-24522" y="1495264"/>
                  <a:pt x="33838" y="1370870"/>
                  <a:pt x="0" y="1124140"/>
                </a:cubicBezTo>
                <a:cubicBezTo>
                  <a:pt x="-33838" y="877410"/>
                  <a:pt x="14921" y="757076"/>
                  <a:pt x="0" y="615601"/>
                </a:cubicBezTo>
                <a:cubicBezTo>
                  <a:pt x="-14921" y="474126"/>
                  <a:pt x="12870" y="252658"/>
                  <a:pt x="0" y="0"/>
                </a:cubicBezTo>
                <a:close/>
              </a:path>
            </a:pathLst>
          </a:custGeom>
          <a:noFill/>
          <a:ln>
            <a:solidFill>
              <a:schemeClr val="tx1"/>
            </a:solidFill>
            <a:extLst>
              <a:ext uri="{C807C97D-BFC1-408E-A445-0C87EB9F89A2}">
                <ask:lineSketchStyleProps xmlns:ask="http://schemas.microsoft.com/office/drawing/2018/sketchyshapes" sd="319332079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3" name="Picture 2" descr="A blue flag with yellow stars&#10;&#10;Description automatically generated">
            <a:extLst>
              <a:ext uri="{FF2B5EF4-FFF2-40B4-BE49-F238E27FC236}">
                <a16:creationId xmlns:a16="http://schemas.microsoft.com/office/drawing/2014/main" id="{C87848C4-36F7-4D3B-FC25-1BEBA9817BE1}"/>
              </a:ext>
            </a:extLst>
          </p:cNvPr>
          <p:cNvPicPr>
            <a:picLocks noChangeAspect="1"/>
          </p:cNvPicPr>
          <p:nvPr/>
        </p:nvPicPr>
        <p:blipFill>
          <a:blip r:embed="rId5"/>
          <a:stretch>
            <a:fillRect/>
          </a:stretch>
        </p:blipFill>
        <p:spPr>
          <a:xfrm>
            <a:off x="11232098" y="0"/>
            <a:ext cx="1764018" cy="1787280"/>
          </a:xfrm>
          <a:prstGeom prst="rect">
            <a:avLst/>
          </a:prstGeom>
        </p:spPr>
      </p:pic>
      <p:pic>
        <p:nvPicPr>
          <p:cNvPr id="4" name="Picture 17">
            <a:extLst>
              <a:ext uri="{FF2B5EF4-FFF2-40B4-BE49-F238E27FC236}">
                <a16:creationId xmlns:a16="http://schemas.microsoft.com/office/drawing/2014/main" id="{06CE7F04-B5B6-1D00-FB34-D035C92D9CA0}"/>
              </a:ext>
            </a:extLst>
          </p:cNvPr>
          <p:cNvPicPr>
            <a:picLocks noChangeAspect="1"/>
          </p:cNvPicPr>
          <p:nvPr/>
        </p:nvPicPr>
        <p:blipFill>
          <a:blip r:embed="rId6"/>
          <a:stretch>
            <a:fillRect/>
          </a:stretch>
        </p:blipFill>
        <p:spPr>
          <a:xfrm>
            <a:off x="12935609" y="163872"/>
            <a:ext cx="1269162" cy="729768"/>
          </a:xfrm>
          <a:prstGeom prst="rect">
            <a:avLst/>
          </a:prstGeom>
        </p:spPr>
      </p:pic>
    </p:spTree>
    <p:extLst>
      <p:ext uri="{BB962C8B-B14F-4D97-AF65-F5344CB8AC3E}">
        <p14:creationId xmlns:p14="http://schemas.microsoft.com/office/powerpoint/2010/main" val="2430419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F4D42-D068-8A84-EE16-D600B98B00C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0126156-2071-7F56-DD9D-C6DE7623F172}"/>
              </a:ext>
            </a:extLst>
          </p:cNvPr>
          <p:cNvSpPr/>
          <p:nvPr/>
        </p:nvSpPr>
        <p:spPr>
          <a:xfrm>
            <a:off x="793790" y="436798"/>
            <a:ext cx="12891373" cy="708779"/>
          </a:xfrm>
          <a:prstGeom prst="rect">
            <a:avLst/>
          </a:prstGeom>
          <a:noFill/>
          <a:ln/>
        </p:spPr>
        <p:txBody>
          <a:bodyPr wrap="none" lIns="0" tIns="0" rIns="0" bIns="0" rtlCol="0" anchor="t"/>
          <a:lstStyle/>
          <a:p>
            <a:pPr marL="0" indent="0">
              <a:lnSpc>
                <a:spcPts val="5550"/>
              </a:lnSpc>
              <a:buNone/>
            </a:pPr>
            <a:r>
              <a:rPr lang="en-US" sz="445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Jakie zasoby mogą pomóc w nauczaniu?</a:t>
            </a:r>
            <a:endParaRPr lang="en-US" sz="4450" dirty="0">
              <a:solidFill>
                <a:schemeClr val="accent6">
                  <a:lumMod val="75000"/>
                </a:schemeClr>
              </a:solidFill>
            </a:endParaRPr>
          </a:p>
        </p:txBody>
      </p:sp>
      <p:sp>
        <p:nvSpPr>
          <p:cNvPr id="9" name="TextBox 8">
            <a:extLst>
              <a:ext uri="{FF2B5EF4-FFF2-40B4-BE49-F238E27FC236}">
                <a16:creationId xmlns:a16="http://schemas.microsoft.com/office/drawing/2014/main" id="{8D874860-B06F-5EBC-7D88-A36E8B00B8F9}"/>
              </a:ext>
            </a:extLst>
          </p:cNvPr>
          <p:cNvSpPr txBox="1"/>
          <p:nvPr/>
        </p:nvSpPr>
        <p:spPr>
          <a:xfrm>
            <a:off x="793790" y="1686629"/>
            <a:ext cx="13350473" cy="3539430"/>
          </a:xfrm>
          <a:prstGeom prst="rect">
            <a:avLst/>
          </a:prstGeom>
          <a:noFill/>
        </p:spPr>
        <p:txBody>
          <a:bodyPr wrap="square">
            <a:spAutoFit/>
          </a:bodyPr>
          <a:lstStyle/>
          <a:p>
            <a:pPr>
              <a:buNone/>
            </a:pPr>
            <a:r>
              <a:rPr lang="pl-PL" sz="2800" b="1"/>
              <a:t>💬 </a:t>
            </a:r>
            <a:r>
              <a:rPr lang="pl-PL" sz="2800" b="1">
                <a:solidFill>
                  <a:srgbClr val="C00000"/>
                </a:solidFill>
              </a:rPr>
              <a:t>ChatGPT</a:t>
            </a:r>
          </a:p>
          <a:p>
            <a:pPr>
              <a:buNone/>
            </a:pPr>
            <a:r>
              <a:rPr lang="pl-PL" sz="2800"/>
              <a:t>Twoje wsparcie w pisaniu instrukcji i wyjaśnianiu trudnych pojęć w prosty sposób.</a:t>
            </a:r>
            <a:br>
              <a:rPr lang="pl-PL" sz="2800"/>
            </a:br>
            <a:r>
              <a:rPr lang="pl-PL" sz="2800"/>
              <a:t>🟢 Można go zapytać np.: „Jak ustawić hasło krok po kroku?”</a:t>
            </a:r>
          </a:p>
          <a:p>
            <a:pPr>
              <a:buNone/>
            </a:pPr>
            <a:endParaRPr lang="pl-PL" sz="2800"/>
          </a:p>
          <a:p>
            <a:pPr>
              <a:buNone/>
            </a:pPr>
            <a:r>
              <a:rPr lang="pl-PL" sz="2800" b="1"/>
              <a:t>🤖 </a:t>
            </a:r>
            <a:r>
              <a:rPr lang="pl-PL" sz="2800" b="1">
                <a:solidFill>
                  <a:srgbClr val="C00000"/>
                </a:solidFill>
              </a:rPr>
              <a:t>Chipp.ai</a:t>
            </a:r>
          </a:p>
          <a:p>
            <a:r>
              <a:rPr lang="pl-PL" sz="2800"/>
              <a:t>Zamienia materiały (PDF, slajdy) w interaktywnego asystenta, z którym można rozmawiać.</a:t>
            </a:r>
            <a:br>
              <a:rPr lang="pl-PL" sz="2800"/>
            </a:br>
            <a:r>
              <a:rPr lang="pl-PL" sz="2800"/>
              <a:t>🟢 Przydatne narzędzie do powtórki i samodzielnej nauki.</a:t>
            </a:r>
          </a:p>
          <a:p>
            <a:r>
              <a:rPr lang="pl-PL" sz="2800"/>
              <a:t>.</a:t>
            </a:r>
          </a:p>
        </p:txBody>
      </p:sp>
      <p:pic>
        <p:nvPicPr>
          <p:cNvPr id="14338" name="Picture 2" descr="With OpenAI's Release of GPT-4o, Is ChatGPT Plus Still Worth It? | WIRED">
            <a:extLst>
              <a:ext uri="{FF2B5EF4-FFF2-40B4-BE49-F238E27FC236}">
                <a16:creationId xmlns:a16="http://schemas.microsoft.com/office/drawing/2014/main" id="{5BA62EA4-9CEE-BAE3-4409-1B0919589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3711" y="5200073"/>
            <a:ext cx="2592729" cy="2592729"/>
          </a:xfrm>
          <a:custGeom>
            <a:avLst/>
            <a:gdLst>
              <a:gd name="csX0" fmla="*/ 0 w 2592729"/>
              <a:gd name="csY0" fmla="*/ 0 h 2592729"/>
              <a:gd name="csX1" fmla="*/ 440764 w 2592729"/>
              <a:gd name="csY1" fmla="*/ 0 h 2592729"/>
              <a:gd name="csX2" fmla="*/ 959310 w 2592729"/>
              <a:gd name="csY2" fmla="*/ 0 h 2592729"/>
              <a:gd name="csX3" fmla="*/ 1426001 w 2592729"/>
              <a:gd name="csY3" fmla="*/ 0 h 2592729"/>
              <a:gd name="csX4" fmla="*/ 1866765 w 2592729"/>
              <a:gd name="csY4" fmla="*/ 0 h 2592729"/>
              <a:gd name="csX5" fmla="*/ 2592729 w 2592729"/>
              <a:gd name="csY5" fmla="*/ 0 h 2592729"/>
              <a:gd name="csX6" fmla="*/ 2592729 w 2592729"/>
              <a:gd name="csY6" fmla="*/ 492619 h 2592729"/>
              <a:gd name="csX7" fmla="*/ 2592729 w 2592729"/>
              <a:gd name="csY7" fmla="*/ 1037092 h 2592729"/>
              <a:gd name="csX8" fmla="*/ 2592729 w 2592729"/>
              <a:gd name="csY8" fmla="*/ 1555637 h 2592729"/>
              <a:gd name="csX9" fmla="*/ 2592729 w 2592729"/>
              <a:gd name="csY9" fmla="*/ 1996401 h 2592729"/>
              <a:gd name="csX10" fmla="*/ 2592729 w 2592729"/>
              <a:gd name="csY10" fmla="*/ 2592729 h 2592729"/>
              <a:gd name="csX11" fmla="*/ 2022329 w 2592729"/>
              <a:gd name="csY11" fmla="*/ 2592729 h 2592729"/>
              <a:gd name="csX12" fmla="*/ 1555637 w 2592729"/>
              <a:gd name="csY12" fmla="*/ 2592729 h 2592729"/>
              <a:gd name="csX13" fmla="*/ 985237 w 2592729"/>
              <a:gd name="csY13" fmla="*/ 2592729 h 2592729"/>
              <a:gd name="csX14" fmla="*/ 492619 w 2592729"/>
              <a:gd name="csY14" fmla="*/ 2592729 h 2592729"/>
              <a:gd name="csX15" fmla="*/ 0 w 2592729"/>
              <a:gd name="csY15" fmla="*/ 2592729 h 2592729"/>
              <a:gd name="csX16" fmla="*/ 0 w 2592729"/>
              <a:gd name="csY16" fmla="*/ 2151965 h 2592729"/>
              <a:gd name="csX17" fmla="*/ 0 w 2592729"/>
              <a:gd name="csY17" fmla="*/ 1581565 h 2592729"/>
              <a:gd name="csX18" fmla="*/ 0 w 2592729"/>
              <a:gd name="csY18" fmla="*/ 1037092 h 2592729"/>
              <a:gd name="csX19" fmla="*/ 0 w 2592729"/>
              <a:gd name="csY19" fmla="*/ 596328 h 2592729"/>
              <a:gd name="csX20" fmla="*/ 0 w 2592729"/>
              <a:gd name="csY20" fmla="*/ 0 h 25927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592729" h="2592729" extrusionOk="0">
                <a:moveTo>
                  <a:pt x="0" y="0"/>
                </a:moveTo>
                <a:cubicBezTo>
                  <a:pt x="177645" y="-33332"/>
                  <a:pt x="276396" y="12140"/>
                  <a:pt x="440764" y="0"/>
                </a:cubicBezTo>
                <a:cubicBezTo>
                  <a:pt x="605132" y="-12140"/>
                  <a:pt x="758139" y="55877"/>
                  <a:pt x="959310" y="0"/>
                </a:cubicBezTo>
                <a:cubicBezTo>
                  <a:pt x="1160481" y="-55877"/>
                  <a:pt x="1209465" y="30724"/>
                  <a:pt x="1426001" y="0"/>
                </a:cubicBezTo>
                <a:cubicBezTo>
                  <a:pt x="1642537" y="-30724"/>
                  <a:pt x="1695494" y="52730"/>
                  <a:pt x="1866765" y="0"/>
                </a:cubicBezTo>
                <a:cubicBezTo>
                  <a:pt x="2038036" y="-52730"/>
                  <a:pt x="2261244" y="63868"/>
                  <a:pt x="2592729" y="0"/>
                </a:cubicBezTo>
                <a:cubicBezTo>
                  <a:pt x="2618287" y="131639"/>
                  <a:pt x="2537053" y="379676"/>
                  <a:pt x="2592729" y="492619"/>
                </a:cubicBezTo>
                <a:cubicBezTo>
                  <a:pt x="2648405" y="605562"/>
                  <a:pt x="2592679" y="815465"/>
                  <a:pt x="2592729" y="1037092"/>
                </a:cubicBezTo>
                <a:cubicBezTo>
                  <a:pt x="2592779" y="1258719"/>
                  <a:pt x="2591690" y="1307521"/>
                  <a:pt x="2592729" y="1555637"/>
                </a:cubicBezTo>
                <a:cubicBezTo>
                  <a:pt x="2593768" y="1803754"/>
                  <a:pt x="2553058" y="1798492"/>
                  <a:pt x="2592729" y="1996401"/>
                </a:cubicBezTo>
                <a:cubicBezTo>
                  <a:pt x="2632400" y="2194310"/>
                  <a:pt x="2587000" y="2470757"/>
                  <a:pt x="2592729" y="2592729"/>
                </a:cubicBezTo>
                <a:cubicBezTo>
                  <a:pt x="2420001" y="2646700"/>
                  <a:pt x="2227669" y="2533061"/>
                  <a:pt x="2022329" y="2592729"/>
                </a:cubicBezTo>
                <a:cubicBezTo>
                  <a:pt x="1816989" y="2652397"/>
                  <a:pt x="1672609" y="2584807"/>
                  <a:pt x="1555637" y="2592729"/>
                </a:cubicBezTo>
                <a:cubicBezTo>
                  <a:pt x="1438665" y="2600651"/>
                  <a:pt x="1236411" y="2526321"/>
                  <a:pt x="985237" y="2592729"/>
                </a:cubicBezTo>
                <a:cubicBezTo>
                  <a:pt x="734063" y="2659137"/>
                  <a:pt x="632199" y="2580964"/>
                  <a:pt x="492619" y="2592729"/>
                </a:cubicBezTo>
                <a:cubicBezTo>
                  <a:pt x="353039" y="2604494"/>
                  <a:pt x="152457" y="2584205"/>
                  <a:pt x="0" y="2592729"/>
                </a:cubicBezTo>
                <a:cubicBezTo>
                  <a:pt x="-33349" y="2490418"/>
                  <a:pt x="6907" y="2293680"/>
                  <a:pt x="0" y="2151965"/>
                </a:cubicBezTo>
                <a:cubicBezTo>
                  <a:pt x="-6907" y="2010250"/>
                  <a:pt x="20309" y="1797085"/>
                  <a:pt x="0" y="1581565"/>
                </a:cubicBezTo>
                <a:cubicBezTo>
                  <a:pt x="-20309" y="1366045"/>
                  <a:pt x="25742" y="1167162"/>
                  <a:pt x="0" y="1037092"/>
                </a:cubicBezTo>
                <a:cubicBezTo>
                  <a:pt x="-25742" y="907022"/>
                  <a:pt x="25366" y="756299"/>
                  <a:pt x="0" y="596328"/>
                </a:cubicBezTo>
                <a:cubicBezTo>
                  <a:pt x="-25366" y="436357"/>
                  <a:pt x="49167" y="155033"/>
                  <a:pt x="0" y="0"/>
                </a:cubicBezTo>
                <a:close/>
              </a:path>
            </a:pathLst>
          </a:custGeom>
          <a:noFill/>
          <a:ln>
            <a:solidFill>
              <a:schemeClr val="tx1"/>
            </a:solidFill>
            <a:extLst>
              <a:ext uri="{C807C97D-BFC1-408E-A445-0C87EB9F89A2}">
                <ask:lineSketchStyleProps xmlns:ask="http://schemas.microsoft.com/office/drawing/2018/sketchyshapes" sd="2513291003">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14340" name="Picture 4" descr="Chipp | Build &amp; Sell Custom ChatGPT ...">
            <a:extLst>
              <a:ext uri="{FF2B5EF4-FFF2-40B4-BE49-F238E27FC236}">
                <a16:creationId xmlns:a16="http://schemas.microsoft.com/office/drawing/2014/main" id="{DD584F27-B2C4-0CD9-3C3D-07FD36198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5733" y="5131725"/>
            <a:ext cx="4930956" cy="2592728"/>
          </a:xfrm>
          <a:custGeom>
            <a:avLst/>
            <a:gdLst>
              <a:gd name="csX0" fmla="*/ 0 w 4930956"/>
              <a:gd name="csY0" fmla="*/ 0 h 2592728"/>
              <a:gd name="csX1" fmla="*/ 547884 w 4930956"/>
              <a:gd name="csY1" fmla="*/ 0 h 2592728"/>
              <a:gd name="csX2" fmla="*/ 1145078 w 4930956"/>
              <a:gd name="csY2" fmla="*/ 0 h 2592728"/>
              <a:gd name="csX3" fmla="*/ 1791581 w 4930956"/>
              <a:gd name="csY3" fmla="*/ 0 h 2592728"/>
              <a:gd name="csX4" fmla="*/ 2339465 w 4930956"/>
              <a:gd name="csY4" fmla="*/ 0 h 2592728"/>
              <a:gd name="csX5" fmla="*/ 2887349 w 4930956"/>
              <a:gd name="csY5" fmla="*/ 0 h 2592728"/>
              <a:gd name="csX6" fmla="*/ 3435233 w 4930956"/>
              <a:gd name="csY6" fmla="*/ 0 h 2592728"/>
              <a:gd name="csX7" fmla="*/ 3983117 w 4930956"/>
              <a:gd name="csY7" fmla="*/ 0 h 2592728"/>
              <a:gd name="csX8" fmla="*/ 4930956 w 4930956"/>
              <a:gd name="csY8" fmla="*/ 0 h 2592728"/>
              <a:gd name="csX9" fmla="*/ 4930956 w 4930956"/>
              <a:gd name="csY9" fmla="*/ 440764 h 2592728"/>
              <a:gd name="csX10" fmla="*/ 4930956 w 4930956"/>
              <a:gd name="csY10" fmla="*/ 1011164 h 2592728"/>
              <a:gd name="csX11" fmla="*/ 4930956 w 4930956"/>
              <a:gd name="csY11" fmla="*/ 1529710 h 2592728"/>
              <a:gd name="csX12" fmla="*/ 4930956 w 4930956"/>
              <a:gd name="csY12" fmla="*/ 1970473 h 2592728"/>
              <a:gd name="csX13" fmla="*/ 4930956 w 4930956"/>
              <a:gd name="csY13" fmla="*/ 2592728 h 2592728"/>
              <a:gd name="csX14" fmla="*/ 4333762 w 4930956"/>
              <a:gd name="csY14" fmla="*/ 2592728 h 2592728"/>
              <a:gd name="csX15" fmla="*/ 3687259 w 4930956"/>
              <a:gd name="csY15" fmla="*/ 2592728 h 2592728"/>
              <a:gd name="csX16" fmla="*/ 3040756 w 4930956"/>
              <a:gd name="csY16" fmla="*/ 2592728 h 2592728"/>
              <a:gd name="csX17" fmla="*/ 2443563 w 4930956"/>
              <a:gd name="csY17" fmla="*/ 2592728 h 2592728"/>
              <a:gd name="csX18" fmla="*/ 1944988 w 4930956"/>
              <a:gd name="csY18" fmla="*/ 2592728 h 2592728"/>
              <a:gd name="csX19" fmla="*/ 1545033 w 4930956"/>
              <a:gd name="csY19" fmla="*/ 2592728 h 2592728"/>
              <a:gd name="csX20" fmla="*/ 1145078 w 4930956"/>
              <a:gd name="csY20" fmla="*/ 2592728 h 2592728"/>
              <a:gd name="csX21" fmla="*/ 646503 w 4930956"/>
              <a:gd name="csY21" fmla="*/ 2592728 h 2592728"/>
              <a:gd name="csX22" fmla="*/ 0 w 4930956"/>
              <a:gd name="csY22" fmla="*/ 2592728 h 2592728"/>
              <a:gd name="csX23" fmla="*/ 0 w 4930956"/>
              <a:gd name="csY23" fmla="*/ 2022328 h 2592728"/>
              <a:gd name="csX24" fmla="*/ 0 w 4930956"/>
              <a:gd name="csY24" fmla="*/ 1477855 h 2592728"/>
              <a:gd name="csX25" fmla="*/ 0 w 4930956"/>
              <a:gd name="csY25" fmla="*/ 985237 h 2592728"/>
              <a:gd name="csX26" fmla="*/ 0 w 4930956"/>
              <a:gd name="csY26" fmla="*/ 0 h 25927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930956" h="2592728" extrusionOk="0">
                <a:moveTo>
                  <a:pt x="0" y="0"/>
                </a:moveTo>
                <a:cubicBezTo>
                  <a:pt x="254544" y="-56631"/>
                  <a:pt x="313487" y="46971"/>
                  <a:pt x="547884" y="0"/>
                </a:cubicBezTo>
                <a:cubicBezTo>
                  <a:pt x="782281" y="-46971"/>
                  <a:pt x="890792" y="30054"/>
                  <a:pt x="1145078" y="0"/>
                </a:cubicBezTo>
                <a:cubicBezTo>
                  <a:pt x="1399364" y="-30054"/>
                  <a:pt x="1557857" y="38821"/>
                  <a:pt x="1791581" y="0"/>
                </a:cubicBezTo>
                <a:cubicBezTo>
                  <a:pt x="2025305" y="-38821"/>
                  <a:pt x="2140034" y="63545"/>
                  <a:pt x="2339465" y="0"/>
                </a:cubicBezTo>
                <a:cubicBezTo>
                  <a:pt x="2538896" y="-63545"/>
                  <a:pt x="2701702" y="19932"/>
                  <a:pt x="2887349" y="0"/>
                </a:cubicBezTo>
                <a:cubicBezTo>
                  <a:pt x="3072996" y="-19932"/>
                  <a:pt x="3288190" y="41138"/>
                  <a:pt x="3435233" y="0"/>
                </a:cubicBezTo>
                <a:cubicBezTo>
                  <a:pt x="3582276" y="-41138"/>
                  <a:pt x="3870254" y="27612"/>
                  <a:pt x="3983117" y="0"/>
                </a:cubicBezTo>
                <a:cubicBezTo>
                  <a:pt x="4095980" y="-27612"/>
                  <a:pt x="4624691" y="7406"/>
                  <a:pt x="4930956" y="0"/>
                </a:cubicBezTo>
                <a:cubicBezTo>
                  <a:pt x="4944291" y="92865"/>
                  <a:pt x="4921805" y="271967"/>
                  <a:pt x="4930956" y="440764"/>
                </a:cubicBezTo>
                <a:cubicBezTo>
                  <a:pt x="4940107" y="609561"/>
                  <a:pt x="4872555" y="748776"/>
                  <a:pt x="4930956" y="1011164"/>
                </a:cubicBezTo>
                <a:cubicBezTo>
                  <a:pt x="4989357" y="1273552"/>
                  <a:pt x="4869393" y="1278009"/>
                  <a:pt x="4930956" y="1529710"/>
                </a:cubicBezTo>
                <a:cubicBezTo>
                  <a:pt x="4992519" y="1781411"/>
                  <a:pt x="4891995" y="1829305"/>
                  <a:pt x="4930956" y="1970473"/>
                </a:cubicBezTo>
                <a:cubicBezTo>
                  <a:pt x="4969917" y="2111641"/>
                  <a:pt x="4871346" y="2299395"/>
                  <a:pt x="4930956" y="2592728"/>
                </a:cubicBezTo>
                <a:cubicBezTo>
                  <a:pt x="4751247" y="2606370"/>
                  <a:pt x="4555127" y="2589491"/>
                  <a:pt x="4333762" y="2592728"/>
                </a:cubicBezTo>
                <a:cubicBezTo>
                  <a:pt x="4112397" y="2595965"/>
                  <a:pt x="3842178" y="2554379"/>
                  <a:pt x="3687259" y="2592728"/>
                </a:cubicBezTo>
                <a:cubicBezTo>
                  <a:pt x="3532340" y="2631077"/>
                  <a:pt x="3229457" y="2577214"/>
                  <a:pt x="3040756" y="2592728"/>
                </a:cubicBezTo>
                <a:cubicBezTo>
                  <a:pt x="2852055" y="2608242"/>
                  <a:pt x="2576664" y="2554571"/>
                  <a:pt x="2443563" y="2592728"/>
                </a:cubicBezTo>
                <a:cubicBezTo>
                  <a:pt x="2310462" y="2630885"/>
                  <a:pt x="2182502" y="2538816"/>
                  <a:pt x="1944988" y="2592728"/>
                </a:cubicBezTo>
                <a:cubicBezTo>
                  <a:pt x="1707475" y="2646640"/>
                  <a:pt x="1711837" y="2584884"/>
                  <a:pt x="1545033" y="2592728"/>
                </a:cubicBezTo>
                <a:cubicBezTo>
                  <a:pt x="1378230" y="2600572"/>
                  <a:pt x="1259697" y="2587080"/>
                  <a:pt x="1145078" y="2592728"/>
                </a:cubicBezTo>
                <a:cubicBezTo>
                  <a:pt x="1030460" y="2598376"/>
                  <a:pt x="789334" y="2536327"/>
                  <a:pt x="646503" y="2592728"/>
                </a:cubicBezTo>
                <a:cubicBezTo>
                  <a:pt x="503673" y="2649129"/>
                  <a:pt x="175308" y="2581375"/>
                  <a:pt x="0" y="2592728"/>
                </a:cubicBezTo>
                <a:cubicBezTo>
                  <a:pt x="-64394" y="2338430"/>
                  <a:pt x="37852" y="2140364"/>
                  <a:pt x="0" y="2022328"/>
                </a:cubicBezTo>
                <a:cubicBezTo>
                  <a:pt x="-37852" y="1904292"/>
                  <a:pt x="53566" y="1748453"/>
                  <a:pt x="0" y="1477855"/>
                </a:cubicBezTo>
                <a:cubicBezTo>
                  <a:pt x="-53566" y="1207257"/>
                  <a:pt x="27558" y="1190597"/>
                  <a:pt x="0" y="985237"/>
                </a:cubicBezTo>
                <a:cubicBezTo>
                  <a:pt x="-27558" y="779877"/>
                  <a:pt x="49819" y="393199"/>
                  <a:pt x="0" y="0"/>
                </a:cubicBezTo>
                <a:close/>
              </a:path>
            </a:pathLst>
          </a:custGeom>
          <a:noFill/>
          <a:ln>
            <a:solidFill>
              <a:schemeClr val="tx1"/>
            </a:solidFill>
            <a:extLst>
              <a:ext uri="{C807C97D-BFC1-408E-A445-0C87EB9F89A2}">
                <ask:lineSketchStyleProps xmlns:ask="http://schemas.microsoft.com/office/drawing/2018/sketchyshapes" sd="26123878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3" name="Picture 2" descr="A blue flag with yellow stars&#10;&#10;Description automatically generated">
            <a:extLst>
              <a:ext uri="{FF2B5EF4-FFF2-40B4-BE49-F238E27FC236}">
                <a16:creationId xmlns:a16="http://schemas.microsoft.com/office/drawing/2014/main" id="{4C9AB098-1160-D8FF-F2AE-D1AC47D7EAE9}"/>
              </a:ext>
            </a:extLst>
          </p:cNvPr>
          <p:cNvPicPr>
            <a:picLocks noChangeAspect="1"/>
          </p:cNvPicPr>
          <p:nvPr/>
        </p:nvPicPr>
        <p:blipFill>
          <a:blip r:embed="rId5"/>
          <a:stretch>
            <a:fillRect/>
          </a:stretch>
        </p:blipFill>
        <p:spPr>
          <a:xfrm>
            <a:off x="12649538" y="97100"/>
            <a:ext cx="1764018" cy="1787280"/>
          </a:xfrm>
          <a:prstGeom prst="rect">
            <a:avLst/>
          </a:prstGeom>
        </p:spPr>
      </p:pic>
      <p:pic>
        <p:nvPicPr>
          <p:cNvPr id="4" name="Picture 17">
            <a:extLst>
              <a:ext uri="{FF2B5EF4-FFF2-40B4-BE49-F238E27FC236}">
                <a16:creationId xmlns:a16="http://schemas.microsoft.com/office/drawing/2014/main" id="{BD89CF3F-0C3D-F830-55C2-3ACEF240B389}"/>
              </a:ext>
            </a:extLst>
          </p:cNvPr>
          <p:cNvPicPr>
            <a:picLocks noChangeAspect="1"/>
          </p:cNvPicPr>
          <p:nvPr/>
        </p:nvPicPr>
        <p:blipFill>
          <a:blip r:embed="rId6"/>
          <a:stretch>
            <a:fillRect/>
          </a:stretch>
        </p:blipFill>
        <p:spPr>
          <a:xfrm>
            <a:off x="13107324" y="7141540"/>
            <a:ext cx="1269162" cy="729768"/>
          </a:xfrm>
          <a:prstGeom prst="rect">
            <a:avLst/>
          </a:prstGeom>
        </p:spPr>
      </p:pic>
    </p:spTree>
    <p:extLst>
      <p:ext uri="{BB962C8B-B14F-4D97-AF65-F5344CB8AC3E}">
        <p14:creationId xmlns:p14="http://schemas.microsoft.com/office/powerpoint/2010/main" val="559327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5339E8-4FA6-9B09-8686-9AED65F407AE}"/>
              </a:ext>
            </a:extLst>
          </p:cNvPr>
          <p:cNvSpPr txBox="1"/>
          <p:nvPr/>
        </p:nvSpPr>
        <p:spPr>
          <a:xfrm>
            <a:off x="497710" y="319626"/>
            <a:ext cx="12419635" cy="1138773"/>
          </a:xfrm>
          <a:prstGeom prst="rect">
            <a:avLst/>
          </a:prstGeom>
          <a:noFill/>
        </p:spPr>
        <p:txBody>
          <a:bodyPr wrap="square">
            <a:spAutoFit/>
          </a:bodyPr>
          <a:lstStyle/>
          <a:p>
            <a:pPr>
              <a:buNone/>
            </a:pPr>
            <a:r>
              <a:rPr lang="pl-PL" sz="2800" b="1">
                <a:solidFill>
                  <a:srgbClr val="C00000"/>
                </a:solidFill>
              </a:rPr>
              <a:t>🎨 </a:t>
            </a:r>
            <a:r>
              <a:rPr lang="pl-PL" sz="4000" b="1">
                <a:solidFill>
                  <a:srgbClr val="C00000"/>
                </a:solidFill>
              </a:rPr>
              <a:t>Jak korzystać z Canva?</a:t>
            </a:r>
          </a:p>
          <a:p>
            <a:r>
              <a:rPr lang="pl-PL" sz="2800"/>
              <a:t>Twórz łatwe i atrakcyjne materiały do nauki – bez potrzeby znajomości grafiki!</a:t>
            </a:r>
          </a:p>
        </p:txBody>
      </p:sp>
      <p:sp>
        <p:nvSpPr>
          <p:cNvPr id="5" name="TextBox 4">
            <a:extLst>
              <a:ext uri="{FF2B5EF4-FFF2-40B4-BE49-F238E27FC236}">
                <a16:creationId xmlns:a16="http://schemas.microsoft.com/office/drawing/2014/main" id="{A4E7740A-3CBD-DD3E-43F2-483A0548A473}"/>
              </a:ext>
            </a:extLst>
          </p:cNvPr>
          <p:cNvSpPr txBox="1"/>
          <p:nvPr/>
        </p:nvSpPr>
        <p:spPr>
          <a:xfrm>
            <a:off x="613457" y="1673959"/>
            <a:ext cx="9873205" cy="6124754"/>
          </a:xfrm>
          <a:prstGeom prst="rect">
            <a:avLst/>
          </a:prstGeom>
          <a:noFill/>
        </p:spPr>
        <p:txBody>
          <a:bodyPr wrap="square">
            <a:spAutoFit/>
          </a:bodyPr>
          <a:lstStyle/>
          <a:p>
            <a:pPr>
              <a:buNone/>
            </a:pPr>
            <a:r>
              <a:rPr lang="uk-UA" sz="2800" b="1"/>
              <a:t>✅ </a:t>
            </a:r>
            <a:r>
              <a:rPr lang="en-US" sz="2800" b="1">
                <a:solidFill>
                  <a:schemeClr val="accent6">
                    <a:lumMod val="75000"/>
                  </a:schemeClr>
                </a:solidFill>
              </a:rPr>
              <a:t>Krok po kroku:</a:t>
            </a:r>
            <a:endParaRPr lang="pl-PL" sz="2800" b="1">
              <a:solidFill>
                <a:schemeClr val="accent6">
                  <a:lumMod val="75000"/>
                </a:schemeClr>
              </a:solidFill>
            </a:endParaRPr>
          </a:p>
          <a:p>
            <a:pPr>
              <a:buNone/>
            </a:pPr>
            <a:endParaRPr lang="en-US" sz="2800" b="1"/>
          </a:p>
          <a:p>
            <a:pPr>
              <a:buFont typeface="+mj-lt"/>
              <a:buAutoNum type="arabicPeriod"/>
            </a:pPr>
            <a:r>
              <a:rPr lang="pl-PL" sz="2800" b="1">
                <a:solidFill>
                  <a:srgbClr val="C00000"/>
                </a:solidFill>
              </a:rPr>
              <a:t> </a:t>
            </a:r>
            <a:r>
              <a:rPr lang="en-US" sz="2800" b="1">
                <a:solidFill>
                  <a:srgbClr val="C00000"/>
                </a:solidFill>
              </a:rPr>
              <a:t>Pobierz aplikację Canva</a:t>
            </a:r>
            <a:br>
              <a:rPr lang="en-US" sz="2800"/>
            </a:br>
            <a:r>
              <a:rPr lang="uk-UA" sz="2800"/>
              <a:t>📲 </a:t>
            </a:r>
            <a:r>
              <a:rPr lang="en-US" sz="2800"/>
              <a:t>Ze sklepu Google Play</a:t>
            </a:r>
            <a:r>
              <a:rPr lang="pl-PL" sz="2800"/>
              <a:t>, </a:t>
            </a:r>
            <a:r>
              <a:rPr lang="en-US" sz="2800"/>
              <a:t>App Store</a:t>
            </a:r>
            <a:endParaRPr lang="pl-PL" sz="2800" i="1"/>
          </a:p>
          <a:p>
            <a:pPr>
              <a:buFont typeface="+mj-lt"/>
              <a:buAutoNum type="arabicPeriod"/>
            </a:pPr>
            <a:endParaRPr lang="en-US" sz="2800"/>
          </a:p>
          <a:p>
            <a:pPr>
              <a:buFont typeface="+mj-lt"/>
              <a:buAutoNum type="arabicPeriod"/>
            </a:pPr>
            <a:r>
              <a:rPr lang="pl-PL" sz="2800" b="1">
                <a:solidFill>
                  <a:srgbClr val="C00000"/>
                </a:solidFill>
              </a:rPr>
              <a:t> </a:t>
            </a:r>
            <a:r>
              <a:rPr lang="en-US" sz="2800" b="1">
                <a:solidFill>
                  <a:srgbClr val="C00000"/>
                </a:solidFill>
              </a:rPr>
              <a:t>Zarejestruj się lub zaloguj</a:t>
            </a:r>
            <a:endParaRPr lang="en-US" sz="2800">
              <a:solidFill>
                <a:srgbClr val="C00000"/>
              </a:solidFill>
            </a:endParaRPr>
          </a:p>
          <a:p>
            <a:pPr marL="914400" lvl="1" indent="-457200">
              <a:buFont typeface="Arial" panose="020B0604020202020204" pitchFamily="34" charset="0"/>
              <a:buChar char="•"/>
            </a:pPr>
            <a:r>
              <a:rPr lang="en-US" sz="2800"/>
              <a:t>Możesz użyć e-maila</a:t>
            </a:r>
            <a:r>
              <a:rPr lang="pl-PL" sz="2800"/>
              <a:t> lub </a:t>
            </a:r>
            <a:r>
              <a:rPr lang="en-US" sz="2800"/>
              <a:t>konta </a:t>
            </a:r>
            <a:endParaRPr lang="pl-PL" sz="2800"/>
          </a:p>
          <a:p>
            <a:pPr lvl="1"/>
            <a:r>
              <a:rPr lang="pl-PL" sz="2800"/>
              <a:t>      </a:t>
            </a:r>
            <a:r>
              <a:rPr lang="en-US" sz="2800"/>
              <a:t>Google/Facebook</a:t>
            </a:r>
          </a:p>
          <a:p>
            <a:pPr lvl="1"/>
            <a:endParaRPr lang="en-US" sz="2800"/>
          </a:p>
          <a:p>
            <a:pPr>
              <a:buFont typeface="+mj-lt"/>
              <a:buAutoNum type="arabicPeriod"/>
            </a:pPr>
            <a:r>
              <a:rPr lang="pl-PL" sz="2800" b="1">
                <a:solidFill>
                  <a:srgbClr val="C00000"/>
                </a:solidFill>
              </a:rPr>
              <a:t> </a:t>
            </a:r>
            <a:r>
              <a:rPr lang="en-US" sz="2800" b="1">
                <a:solidFill>
                  <a:srgbClr val="C00000"/>
                </a:solidFill>
              </a:rPr>
              <a:t>Wybierz typ projektu</a:t>
            </a:r>
            <a:endParaRPr lang="en-US" sz="2800">
              <a:solidFill>
                <a:srgbClr val="C00000"/>
              </a:solidFill>
            </a:endParaRPr>
          </a:p>
          <a:p>
            <a:pPr marL="914400" lvl="1" indent="-457200">
              <a:buFont typeface="Arial" panose="020B0604020202020204" pitchFamily="34" charset="0"/>
              <a:buChar char="•"/>
            </a:pPr>
            <a:r>
              <a:rPr lang="en-US" sz="2800"/>
              <a:t>Prezentacja</a:t>
            </a:r>
          </a:p>
          <a:p>
            <a:pPr marL="914400" lvl="1" indent="-457200">
              <a:buFont typeface="Arial" panose="020B0604020202020204" pitchFamily="34" charset="0"/>
              <a:buChar char="•"/>
            </a:pPr>
            <a:r>
              <a:rPr lang="en-US" sz="2800"/>
              <a:t>Plakat</a:t>
            </a:r>
          </a:p>
          <a:p>
            <a:pPr marL="914400" lvl="1" indent="-457200">
              <a:buFont typeface="Arial" panose="020B0604020202020204" pitchFamily="34" charset="0"/>
              <a:buChar char="•"/>
            </a:pPr>
            <a:r>
              <a:rPr lang="en-US" sz="2800"/>
              <a:t>Post</a:t>
            </a:r>
          </a:p>
          <a:p>
            <a:pPr marL="914400" lvl="1" indent="-457200">
              <a:buFont typeface="Arial" panose="020B0604020202020204" pitchFamily="34" charset="0"/>
              <a:buChar char="•"/>
            </a:pPr>
            <a:r>
              <a:rPr lang="en-US" sz="2800"/>
              <a:t>Kolaż zdjęć</a:t>
            </a:r>
          </a:p>
        </p:txBody>
      </p:sp>
      <p:sp>
        <p:nvSpPr>
          <p:cNvPr id="6" name="Rectangle 1">
            <a:extLst>
              <a:ext uri="{FF2B5EF4-FFF2-40B4-BE49-F238E27FC236}">
                <a16:creationId xmlns:a16="http://schemas.microsoft.com/office/drawing/2014/main" id="{ABF23C89-1D7B-DC87-BD62-BAE11C2EEECB}"/>
              </a:ext>
            </a:extLst>
          </p:cNvPr>
          <p:cNvSpPr>
            <a:spLocks noChangeArrowheads="1"/>
          </p:cNvSpPr>
          <p:nvPr/>
        </p:nvSpPr>
        <p:spPr bwMode="auto">
          <a:xfrm>
            <a:off x="7905508" y="2442688"/>
            <a:ext cx="5399235"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pl-PL" altLang="uk-UA" sz="2800" b="1" i="0" u="none" strike="noStrike" cap="none" normalizeH="0" baseline="0">
                <a:ln>
                  <a:noFill/>
                </a:ln>
                <a:solidFill>
                  <a:srgbClr val="C00000"/>
                </a:solidFill>
                <a:effectLst/>
              </a:rPr>
              <a:t>4. </a:t>
            </a:r>
            <a:r>
              <a:rPr kumimoji="0" lang="uk-UA" altLang="uk-UA" sz="2800" b="1" i="0" u="none" strike="noStrike" cap="none" normalizeH="0" baseline="0">
                <a:ln>
                  <a:noFill/>
                </a:ln>
                <a:solidFill>
                  <a:srgbClr val="C00000"/>
                </a:solidFill>
                <a:effectLst/>
              </a:rPr>
              <a:t>Użyj szablonu lub stwórz od zera</a:t>
            </a:r>
            <a:endParaRPr kumimoji="0" lang="uk-UA" altLang="uk-UA" sz="2800" b="0" i="0" u="none" strike="noStrike" cap="none" normalizeH="0" baseline="0">
              <a:ln>
                <a:noFill/>
              </a:ln>
              <a:solidFill>
                <a:srgbClr val="C00000"/>
              </a:solidFill>
              <a:effectLst/>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uk-UA" altLang="uk-UA" sz="2800" b="0" i="0" u="none" strike="noStrike" cap="none" normalizeH="0" baseline="0">
                <a:ln>
                  <a:noFill/>
                </a:ln>
                <a:solidFill>
                  <a:schemeClr val="tx1"/>
                </a:solidFill>
                <a:effectLst/>
              </a:rPr>
              <a:t>Dotknij tekstu, by edytować</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uk-UA" altLang="uk-UA" sz="2800" b="0" i="0" u="none" strike="noStrike" cap="none" normalizeH="0" baseline="0">
                <a:ln>
                  <a:noFill/>
                </a:ln>
                <a:solidFill>
                  <a:schemeClr val="tx1"/>
                </a:solidFill>
                <a:effectLst/>
              </a:rPr>
              <a:t>Dodaj zdjęcia, ikonki, zmień </a:t>
            </a:r>
            <a:endParaRPr kumimoji="0" lang="pl-PL" altLang="uk-UA" sz="2800" b="0" i="0" u="none" strike="noStrike" cap="none" normalizeH="0" baseline="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tabLst/>
            </a:pPr>
            <a:r>
              <a:rPr kumimoji="0" lang="pl-PL"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kolory i czcionki</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uk-UA" altLang="uk-UA" sz="2800" b="0" i="0" u="none" strike="noStrike" cap="none" normalizeH="0" baseline="0">
                <a:ln>
                  <a:noFill/>
                </a:ln>
                <a:solidFill>
                  <a:schemeClr val="tx1"/>
                </a:solidFill>
                <a:effectLst/>
              </a:rPr>
              <a:t>Wszystko działa przez </a:t>
            </a:r>
            <a:endParaRPr kumimoji="0" lang="pl-PL" altLang="uk-UA" sz="2800" b="0" i="0" u="none" strike="noStrike" cap="none" normalizeH="0" baseline="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tabLst/>
            </a:pPr>
            <a:r>
              <a:rPr lang="pl-PL" altLang="uk-UA" sz="2800"/>
              <a:t>      </a:t>
            </a:r>
            <a:r>
              <a:rPr kumimoji="0" lang="uk-UA" altLang="uk-UA" sz="2800" b="0" i="0" u="none" strike="noStrike" cap="none" normalizeH="0" baseline="0">
                <a:ln>
                  <a:noFill/>
                </a:ln>
                <a:solidFill>
                  <a:schemeClr val="tx1"/>
                </a:solidFill>
                <a:effectLst/>
              </a:rPr>
              <a:t>przeciąganie palcem</a:t>
            </a:r>
          </a:p>
          <a:p>
            <a:pPr marL="0" marR="0" lvl="0" indent="0" algn="l" defTabSz="914400" rtl="0" eaLnBrk="0" fontAlgn="base" latinLnBrk="0" hangingPunct="0">
              <a:lnSpc>
                <a:spcPct val="100000"/>
              </a:lnSpc>
              <a:spcBef>
                <a:spcPct val="0"/>
              </a:spcBef>
              <a:spcAft>
                <a:spcPct val="0"/>
              </a:spcAft>
              <a:buClrTx/>
              <a:buSzTx/>
              <a:tabLst/>
            </a:pPr>
            <a:endParaRPr kumimoji="0" lang="pl-PL" altLang="uk-UA" sz="2800" b="1"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pl-PL" altLang="uk-UA" sz="2800" b="1" i="0" u="none" strike="noStrike" cap="none" normalizeH="0" baseline="0">
                <a:ln>
                  <a:noFill/>
                </a:ln>
                <a:solidFill>
                  <a:srgbClr val="C00000"/>
                </a:solidFill>
                <a:effectLst/>
              </a:rPr>
              <a:t>5. </a:t>
            </a:r>
            <a:r>
              <a:rPr kumimoji="0" lang="uk-UA" altLang="uk-UA" sz="2800" b="1" i="0" u="none" strike="noStrike" cap="none" normalizeH="0" baseline="0">
                <a:ln>
                  <a:noFill/>
                </a:ln>
                <a:solidFill>
                  <a:srgbClr val="C00000"/>
                </a:solidFill>
                <a:effectLst/>
              </a:rPr>
              <a:t>Zapisz lub udostępnij</a:t>
            </a:r>
            <a:endParaRPr kumimoji="0" lang="uk-UA" altLang="uk-UA" sz="2800" b="0" i="0" u="none" strike="noStrike" cap="none" normalizeH="0" baseline="0">
              <a:ln>
                <a:noFill/>
              </a:ln>
              <a:solidFill>
                <a:srgbClr val="C00000"/>
              </a:solidFill>
              <a:effectLst/>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uk-UA" altLang="uk-UA" sz="2800" b="0" i="0" u="none" strike="noStrike" cap="none" normalizeH="0" baseline="0">
                <a:ln>
                  <a:noFill/>
                </a:ln>
                <a:solidFill>
                  <a:schemeClr val="tx1"/>
                </a:solidFill>
                <a:effectLst/>
              </a:rPr>
              <a:t>Kliknij ikonę </a:t>
            </a:r>
            <a:r>
              <a:rPr kumimoji="0" lang="uk-UA" altLang="uk-UA" sz="2800" b="1" i="0" u="none" strike="noStrike" cap="none" normalizeH="0" baseline="0">
                <a:ln>
                  <a:noFill/>
                </a:ln>
                <a:solidFill>
                  <a:schemeClr val="tx1"/>
                </a:solidFill>
                <a:effectLst/>
              </a:rPr>
              <a:t>⬇️ lub Udostępnij</a:t>
            </a:r>
            <a:endParaRPr kumimoji="0" lang="uk-UA" altLang="uk-UA" sz="2800" b="0" i="0" u="none" strike="noStrike" cap="none" normalizeH="0" baseline="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uk-UA" altLang="uk-UA" sz="2800" b="0" i="0" u="none" strike="noStrike" cap="none" normalizeH="0" baseline="0">
                <a:ln>
                  <a:noFill/>
                </a:ln>
                <a:solidFill>
                  <a:schemeClr val="tx1"/>
                </a:solidFill>
                <a:effectLst/>
              </a:rPr>
              <a:t>Możesz zapisać na telefonie, </a:t>
            </a:r>
            <a:endParaRPr kumimoji="0" lang="pl-PL" altLang="uk-UA" sz="2800" b="0" i="0" u="none" strike="noStrike" cap="none" normalizeH="0" baseline="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tabLst/>
            </a:pPr>
            <a:r>
              <a:rPr lang="pl-PL" altLang="uk-UA" sz="2800"/>
              <a:t>      </a:t>
            </a:r>
            <a:r>
              <a:rPr kumimoji="0" lang="uk-UA" altLang="uk-UA" sz="2800" b="0" i="0" u="none" strike="noStrike" cap="none" normalizeH="0" baseline="0">
                <a:ln>
                  <a:noFill/>
                </a:ln>
                <a:solidFill>
                  <a:schemeClr val="tx1"/>
                </a:solidFill>
                <a:effectLst/>
              </a:rPr>
              <a:t>wydrukować lub wysłać przez</a:t>
            </a:r>
            <a:endParaRPr kumimoji="0" lang="pl-PL" altLang="uk-UA" sz="2800" b="0" i="0" u="none" strike="noStrike" cap="none" normalizeH="0" baseline="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tabLst/>
            </a:pPr>
            <a:r>
              <a:rPr lang="pl-PL" altLang="uk-UA" sz="2800"/>
              <a:t>      </a:t>
            </a:r>
            <a:r>
              <a:rPr kumimoji="0" lang="uk-UA" altLang="uk-UA" sz="2800" b="0" i="0" u="none" strike="noStrike" cap="none" normalizeH="0" baseline="0">
                <a:ln>
                  <a:noFill/>
                </a:ln>
                <a:solidFill>
                  <a:schemeClr val="tx1"/>
                </a:solidFill>
                <a:effectLst/>
              </a:rPr>
              <a:t>WhatsApp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0" i="0" u="none" strike="noStrike" cap="none" normalizeH="0" baseline="0">
              <a:ln>
                <a:noFill/>
              </a:ln>
              <a:solidFill>
                <a:schemeClr val="tx1"/>
              </a:solidFill>
              <a:effectLst/>
            </a:endParaRPr>
          </a:p>
        </p:txBody>
      </p:sp>
      <p:pic>
        <p:nvPicPr>
          <p:cNvPr id="2" name="Picture 1" descr="A blue flag with yellow stars&#10;&#10;Description automatically generated">
            <a:extLst>
              <a:ext uri="{FF2B5EF4-FFF2-40B4-BE49-F238E27FC236}">
                <a16:creationId xmlns:a16="http://schemas.microsoft.com/office/drawing/2014/main" id="{C5A9C834-0898-E924-D61B-DDDEE64B99DF}"/>
              </a:ext>
            </a:extLst>
          </p:cNvPr>
          <p:cNvPicPr>
            <a:picLocks noChangeAspect="1"/>
          </p:cNvPicPr>
          <p:nvPr/>
        </p:nvPicPr>
        <p:blipFill>
          <a:blip r:embed="rId2"/>
          <a:stretch>
            <a:fillRect/>
          </a:stretch>
        </p:blipFill>
        <p:spPr>
          <a:xfrm>
            <a:off x="12736035" y="163264"/>
            <a:ext cx="1764018" cy="1787280"/>
          </a:xfrm>
          <a:prstGeom prst="rect">
            <a:avLst/>
          </a:prstGeom>
        </p:spPr>
      </p:pic>
      <p:pic>
        <p:nvPicPr>
          <p:cNvPr id="4" name="Picture 17">
            <a:extLst>
              <a:ext uri="{FF2B5EF4-FFF2-40B4-BE49-F238E27FC236}">
                <a16:creationId xmlns:a16="http://schemas.microsoft.com/office/drawing/2014/main" id="{B680E28A-29DB-8E6C-172E-C9CA116A7AA0}"/>
              </a:ext>
            </a:extLst>
          </p:cNvPr>
          <p:cNvPicPr>
            <a:picLocks noChangeAspect="1"/>
          </p:cNvPicPr>
          <p:nvPr/>
        </p:nvPicPr>
        <p:blipFill>
          <a:blip r:embed="rId3"/>
          <a:stretch>
            <a:fillRect/>
          </a:stretch>
        </p:blipFill>
        <p:spPr>
          <a:xfrm>
            <a:off x="13107324" y="7141540"/>
            <a:ext cx="1269162" cy="729768"/>
          </a:xfrm>
          <a:prstGeom prst="rect">
            <a:avLst/>
          </a:prstGeom>
        </p:spPr>
      </p:pic>
    </p:spTree>
    <p:extLst>
      <p:ext uri="{BB962C8B-B14F-4D97-AF65-F5344CB8AC3E}">
        <p14:creationId xmlns:p14="http://schemas.microsoft.com/office/powerpoint/2010/main" val="2459774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F901A8-5D1C-5074-8697-200EB3335EF4}"/>
              </a:ext>
            </a:extLst>
          </p:cNvPr>
          <p:cNvSpPr txBox="1"/>
          <p:nvPr/>
        </p:nvSpPr>
        <p:spPr>
          <a:xfrm>
            <a:off x="844950" y="852459"/>
            <a:ext cx="10613985" cy="2616101"/>
          </a:xfrm>
          <a:prstGeom prst="rect">
            <a:avLst/>
          </a:prstGeom>
          <a:noFill/>
        </p:spPr>
        <p:txBody>
          <a:bodyPr wrap="square">
            <a:spAutoFit/>
          </a:bodyPr>
          <a:lstStyle/>
          <a:p>
            <a:pPr>
              <a:buNone/>
            </a:pPr>
            <a:r>
              <a:rPr lang="pl-PL" sz="2800" b="1">
                <a:solidFill>
                  <a:srgbClr val="C00000"/>
                </a:solidFill>
              </a:rPr>
              <a:t>💡 </a:t>
            </a:r>
            <a:r>
              <a:rPr lang="pl-PL" sz="4000" b="1">
                <a:solidFill>
                  <a:srgbClr val="C00000"/>
                </a:solidFill>
              </a:rPr>
              <a:t>Pomysły dla Ambasadora i ucznia:</a:t>
            </a:r>
          </a:p>
          <a:p>
            <a:pPr>
              <a:buNone/>
            </a:pPr>
            <a:endParaRPr lang="pl-PL" sz="4000" b="1"/>
          </a:p>
          <a:p>
            <a:pPr>
              <a:buFont typeface="Arial" panose="020B0604020202020204" pitchFamily="34" charset="0"/>
              <a:buChar char="•"/>
            </a:pPr>
            <a:r>
              <a:rPr lang="pl-PL" sz="2800"/>
              <a:t> Stwórz wspólnie prostą </a:t>
            </a:r>
            <a:r>
              <a:rPr lang="pl-PL" sz="2800" b="1"/>
              <a:t>instrukcję obsługi</a:t>
            </a:r>
            <a:r>
              <a:rPr lang="pl-PL" sz="2800"/>
              <a:t> aplikacji</a:t>
            </a:r>
          </a:p>
          <a:p>
            <a:pPr>
              <a:buFont typeface="Arial" panose="020B0604020202020204" pitchFamily="34" charset="0"/>
              <a:buChar char="•"/>
            </a:pPr>
            <a:r>
              <a:rPr lang="pl-PL" sz="2800"/>
              <a:t> Zaprojektuj </a:t>
            </a:r>
            <a:r>
              <a:rPr lang="pl-PL" sz="2800" b="1"/>
              <a:t>„moje pierwsze konto e-mail”</a:t>
            </a:r>
            <a:r>
              <a:rPr lang="pl-PL" sz="2800"/>
              <a:t> – kolaż z krokami</a:t>
            </a:r>
          </a:p>
          <a:p>
            <a:pPr>
              <a:buFont typeface="Arial" panose="020B0604020202020204" pitchFamily="34" charset="0"/>
              <a:buChar char="•"/>
            </a:pPr>
            <a:r>
              <a:rPr lang="pl-PL" sz="2800"/>
              <a:t> Przygotuj </a:t>
            </a:r>
            <a:r>
              <a:rPr lang="pl-PL" sz="2800" b="1"/>
              <a:t>zaproszenie na zajęcia cyfrowe</a:t>
            </a:r>
            <a:r>
              <a:rPr lang="pl-PL" sz="2800"/>
              <a:t> dla innych seniorów</a:t>
            </a:r>
          </a:p>
        </p:txBody>
      </p:sp>
      <p:pic>
        <p:nvPicPr>
          <p:cNvPr id="5" name="Picture 4" descr="Love Bee">
            <a:extLst>
              <a:ext uri="{FF2B5EF4-FFF2-40B4-BE49-F238E27FC236}">
                <a16:creationId xmlns:a16="http://schemas.microsoft.com/office/drawing/2014/main" id="{0663B229-D601-9B98-9C74-9BCB85C41750}"/>
              </a:ext>
            </a:extLst>
          </p:cNvPr>
          <p:cNvPicPr>
            <a:picLocks noChangeAspect="1"/>
          </p:cNvPicPr>
          <p:nvPr/>
        </p:nvPicPr>
        <p:blipFill>
          <a:blip r:embed="rId2"/>
          <a:stretch>
            <a:fillRect/>
          </a:stretch>
        </p:blipFill>
        <p:spPr>
          <a:xfrm>
            <a:off x="5552954" y="4114799"/>
            <a:ext cx="3524491" cy="3524491"/>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86EFA5AF-68EE-32AF-4541-4F45F54F7D21}"/>
              </a:ext>
            </a:extLst>
          </p:cNvPr>
          <p:cNvPicPr>
            <a:picLocks noChangeAspect="1"/>
          </p:cNvPicPr>
          <p:nvPr/>
        </p:nvPicPr>
        <p:blipFill>
          <a:blip r:embed="rId3"/>
          <a:stretch>
            <a:fillRect/>
          </a:stretch>
        </p:blipFill>
        <p:spPr>
          <a:xfrm>
            <a:off x="12736035" y="195954"/>
            <a:ext cx="1764018" cy="1787280"/>
          </a:xfrm>
          <a:prstGeom prst="rect">
            <a:avLst/>
          </a:prstGeom>
        </p:spPr>
      </p:pic>
      <p:pic>
        <p:nvPicPr>
          <p:cNvPr id="4" name="Picture 17">
            <a:extLst>
              <a:ext uri="{FF2B5EF4-FFF2-40B4-BE49-F238E27FC236}">
                <a16:creationId xmlns:a16="http://schemas.microsoft.com/office/drawing/2014/main" id="{4E2B75BC-7099-75D9-D777-D75295D41EFC}"/>
              </a:ext>
            </a:extLst>
          </p:cNvPr>
          <p:cNvPicPr>
            <a:picLocks noChangeAspect="1"/>
          </p:cNvPicPr>
          <p:nvPr/>
        </p:nvPicPr>
        <p:blipFill>
          <a:blip r:embed="rId4"/>
          <a:stretch>
            <a:fillRect/>
          </a:stretch>
        </p:blipFill>
        <p:spPr>
          <a:xfrm>
            <a:off x="422683" y="7141540"/>
            <a:ext cx="1269162" cy="729768"/>
          </a:xfrm>
          <a:prstGeom prst="rect">
            <a:avLst/>
          </a:prstGeom>
        </p:spPr>
      </p:pic>
    </p:spTree>
    <p:extLst>
      <p:ext uri="{BB962C8B-B14F-4D97-AF65-F5344CB8AC3E}">
        <p14:creationId xmlns:p14="http://schemas.microsoft.com/office/powerpoint/2010/main" val="3504468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DA620C-6B87-29B5-F782-56BE015CD10C}"/>
              </a:ext>
            </a:extLst>
          </p:cNvPr>
          <p:cNvSpPr txBox="1"/>
          <p:nvPr/>
        </p:nvSpPr>
        <p:spPr>
          <a:xfrm>
            <a:off x="311034" y="197970"/>
            <a:ext cx="13577105" cy="1138773"/>
          </a:xfrm>
          <a:prstGeom prst="rect">
            <a:avLst/>
          </a:prstGeom>
          <a:noFill/>
        </p:spPr>
        <p:txBody>
          <a:bodyPr wrap="square">
            <a:spAutoFit/>
          </a:bodyPr>
          <a:lstStyle/>
          <a:p>
            <a:pPr>
              <a:buNone/>
            </a:pPr>
            <a:r>
              <a:rPr lang="pl-PL" sz="4000" b="1" dirty="0"/>
              <a:t>📱 </a:t>
            </a:r>
            <a:r>
              <a:rPr lang="pl-PL" sz="4000" b="1" dirty="0">
                <a:solidFill>
                  <a:srgbClr val="C00000"/>
                </a:solidFill>
              </a:rPr>
              <a:t>Jak korzystać z </a:t>
            </a:r>
            <a:r>
              <a:rPr lang="pl-PL" sz="4000" b="1" dirty="0" err="1">
                <a:solidFill>
                  <a:srgbClr val="C00000"/>
                </a:solidFill>
              </a:rPr>
              <a:t>Gamma.app</a:t>
            </a:r>
            <a:r>
              <a:rPr lang="pl-PL" sz="4000" b="1" dirty="0">
                <a:solidFill>
                  <a:srgbClr val="C00000"/>
                </a:solidFill>
              </a:rPr>
              <a:t>?</a:t>
            </a:r>
            <a:endParaRPr lang="pl-PL" sz="2800" b="1" dirty="0">
              <a:solidFill>
                <a:srgbClr val="C00000"/>
              </a:solidFill>
            </a:endParaRPr>
          </a:p>
          <a:p>
            <a:r>
              <a:rPr lang="pl-PL" sz="2800" dirty="0"/>
              <a:t>To narzędzie, które tworzy prezentacje automatycznie - wystarczy tematu!</a:t>
            </a:r>
          </a:p>
        </p:txBody>
      </p:sp>
      <p:sp>
        <p:nvSpPr>
          <p:cNvPr id="5" name="TextBox 4">
            <a:extLst>
              <a:ext uri="{FF2B5EF4-FFF2-40B4-BE49-F238E27FC236}">
                <a16:creationId xmlns:a16="http://schemas.microsoft.com/office/drawing/2014/main" id="{A793C27F-8C62-21C6-CC0E-E2340DAAE9F0}"/>
              </a:ext>
            </a:extLst>
          </p:cNvPr>
          <p:cNvSpPr txBox="1"/>
          <p:nvPr/>
        </p:nvSpPr>
        <p:spPr>
          <a:xfrm>
            <a:off x="555583" y="1548130"/>
            <a:ext cx="9502815" cy="4401205"/>
          </a:xfrm>
          <a:prstGeom prst="rect">
            <a:avLst/>
          </a:prstGeom>
          <a:noFill/>
        </p:spPr>
        <p:txBody>
          <a:bodyPr wrap="square">
            <a:spAutoFit/>
          </a:bodyPr>
          <a:lstStyle/>
          <a:p>
            <a:pPr>
              <a:buNone/>
            </a:pPr>
            <a:r>
              <a:rPr lang="pl-PL" sz="2800" b="1"/>
              <a:t>✅ </a:t>
            </a:r>
            <a:r>
              <a:rPr lang="pl-PL" sz="2800" b="1">
                <a:solidFill>
                  <a:schemeClr val="accent6">
                    <a:lumMod val="75000"/>
                  </a:schemeClr>
                </a:solidFill>
              </a:rPr>
              <a:t>Krok po kroku:</a:t>
            </a:r>
          </a:p>
          <a:p>
            <a:pPr>
              <a:buNone/>
            </a:pPr>
            <a:endParaRPr lang="pl-PL" sz="2800" b="1"/>
          </a:p>
          <a:p>
            <a:pPr>
              <a:buFont typeface="+mj-lt"/>
              <a:buAutoNum type="arabicPeriod"/>
            </a:pPr>
            <a:r>
              <a:rPr lang="pl-PL" sz="2800"/>
              <a:t> Wejdź na stronę</a:t>
            </a:r>
            <a:br>
              <a:rPr lang="pl-PL" sz="2800"/>
            </a:br>
            <a:r>
              <a:rPr lang="pl-PL" sz="2800"/>
              <a:t>🌐 Wejdź na: </a:t>
            </a:r>
            <a:r>
              <a:rPr lang="pl-PL" sz="2800">
                <a:hlinkClick r:id="rId2"/>
              </a:rPr>
              <a:t>https://gamma.app</a:t>
            </a:r>
            <a:endParaRPr lang="pl-PL" sz="2800"/>
          </a:p>
          <a:p>
            <a:r>
              <a:rPr lang="pl-PL" sz="2800"/>
              <a:t>2.</a:t>
            </a:r>
            <a:r>
              <a:rPr lang="pl-PL" sz="2800" b="1"/>
              <a:t> </a:t>
            </a:r>
            <a:r>
              <a:rPr lang="pl-PL" sz="2800"/>
              <a:t>Zaloguj się, załóż konto (darmowe)</a:t>
            </a:r>
          </a:p>
          <a:p>
            <a:pPr marL="0" marR="0" lvl="0" indent="0" algn="l" defTabSz="914400" rtl="0" eaLnBrk="0" fontAlgn="base" latinLnBrk="0" hangingPunct="0">
              <a:lnSpc>
                <a:spcPct val="100000"/>
              </a:lnSpc>
              <a:spcBef>
                <a:spcPct val="0"/>
              </a:spcBef>
              <a:spcAft>
                <a:spcPct val="0"/>
              </a:spcAft>
              <a:buClrTx/>
              <a:buSzTx/>
              <a:tabLst/>
            </a:pPr>
            <a:r>
              <a:rPr lang="pl-PL" altLang="uk-UA" sz="2800"/>
              <a:t>3. </a:t>
            </a:r>
            <a:r>
              <a:rPr kumimoji="0" lang="uk-UA" altLang="uk-UA" sz="2800" i="0" u="none" strike="noStrike" cap="none" normalizeH="0" baseline="0">
                <a:ln>
                  <a:noFill/>
                </a:ln>
                <a:solidFill>
                  <a:schemeClr val="tx1"/>
                </a:solidFill>
                <a:effectLst/>
              </a:rPr>
              <a:t>Kliknij „Utworzyć nowy AI” </a:t>
            </a:r>
            <a:r>
              <a:rPr kumimoji="0" lang="uk-UA" altLang="uk-UA" sz="2800" b="0" i="0" u="none" strike="noStrike" cap="none" normalizeH="0" baseline="0">
                <a:ln>
                  <a:noFill/>
                </a:ln>
                <a:solidFill>
                  <a:schemeClr val="tx1"/>
                </a:solidFill>
                <a:effectLst/>
              </a:rPr>
              <a:t>(fioletowy przycisk)</a:t>
            </a:r>
          </a:p>
          <a:p>
            <a:pPr marL="0" marR="0" lvl="0" indent="0" algn="l" defTabSz="914400" rtl="0" eaLnBrk="0" fontAlgn="base" latinLnBrk="0" hangingPunct="0">
              <a:lnSpc>
                <a:spcPct val="100000"/>
              </a:lnSpc>
              <a:spcBef>
                <a:spcPct val="0"/>
              </a:spcBef>
              <a:spcAft>
                <a:spcPct val="0"/>
              </a:spcAft>
              <a:buClrTx/>
              <a:buSzTx/>
              <a:tabLst/>
            </a:pPr>
            <a:r>
              <a:rPr kumimoji="0" lang="pl-PL" altLang="uk-UA" sz="2800" b="0" i="0" u="none" strike="noStrike" cap="none" normalizeH="0" baseline="0">
                <a:ln>
                  <a:noFill/>
                </a:ln>
                <a:solidFill>
                  <a:schemeClr val="tx1"/>
                </a:solidFill>
                <a:effectLst/>
              </a:rPr>
              <a:t>4. </a:t>
            </a:r>
            <a:r>
              <a:rPr kumimoji="0" lang="uk-UA" altLang="uk-UA" sz="2800" b="0" i="0" u="none" strike="noStrike" cap="none" normalizeH="0" baseline="0">
                <a:ln>
                  <a:noFill/>
                </a:ln>
                <a:solidFill>
                  <a:schemeClr val="tx1"/>
                </a:solidFill>
                <a:effectLst/>
              </a:rPr>
              <a:t>Wpisz temat, np. „Jak wysłać zdjęcie przez WhatsApp?”</a:t>
            </a:r>
          </a:p>
          <a:p>
            <a:pPr eaLnBrk="0" fontAlgn="base" hangingPunct="0">
              <a:spcBef>
                <a:spcPct val="0"/>
              </a:spcBef>
              <a:spcAft>
                <a:spcPct val="0"/>
              </a:spcAft>
            </a:pPr>
            <a:r>
              <a:rPr lang="pl-PL" altLang="uk-UA" sz="2800"/>
              <a:t>5. </a:t>
            </a:r>
            <a:r>
              <a:rPr lang="uk-UA" altLang="uk-UA" sz="2800"/>
              <a:t>Gamma utworzy prezentację z gotowymi slajdami</a:t>
            </a:r>
            <a:r>
              <a:rPr lang="pl-PL" altLang="uk-UA" sz="2800"/>
              <a:t>. </a:t>
            </a:r>
            <a:r>
              <a:rPr lang="uk-UA" altLang="uk-UA" sz="2800"/>
              <a:t>Możesz je edytować: kliknij tekst, dodaj zdjęcia lub zmień kolory</a:t>
            </a:r>
            <a:endParaRPr lang="pl-PL" altLang="uk-UA" sz="2800"/>
          </a:p>
          <a:p>
            <a:pPr eaLnBrk="0" fontAlgn="base" hangingPunct="0">
              <a:spcBef>
                <a:spcPct val="0"/>
              </a:spcBef>
              <a:spcAft>
                <a:spcPct val="0"/>
              </a:spcAft>
            </a:pPr>
            <a:r>
              <a:rPr lang="pl-PL" altLang="uk-UA" sz="2800"/>
              <a:t>6. </a:t>
            </a:r>
            <a:r>
              <a:rPr kumimoji="0" lang="uk-UA" altLang="uk-UA" sz="2800" b="0" i="0" u="none" strike="noStrike" cap="none" normalizeH="0" baseline="0">
                <a:ln>
                  <a:noFill/>
                </a:ln>
                <a:solidFill>
                  <a:schemeClr val="tx1"/>
                </a:solidFill>
                <a:effectLst/>
              </a:rPr>
              <a:t>Gotową prezentację możesz udostępnić przez link lub zapisać</a:t>
            </a:r>
            <a:endParaRPr lang="pl-PL" sz="2800"/>
          </a:p>
        </p:txBody>
      </p:sp>
      <p:sp>
        <p:nvSpPr>
          <p:cNvPr id="8" name="TextBox 7">
            <a:extLst>
              <a:ext uri="{FF2B5EF4-FFF2-40B4-BE49-F238E27FC236}">
                <a16:creationId xmlns:a16="http://schemas.microsoft.com/office/drawing/2014/main" id="{49FC30FD-02FF-9661-9C85-4017D1310297}"/>
              </a:ext>
            </a:extLst>
          </p:cNvPr>
          <p:cNvSpPr txBox="1"/>
          <p:nvPr/>
        </p:nvSpPr>
        <p:spPr>
          <a:xfrm>
            <a:off x="474561" y="6372108"/>
            <a:ext cx="14074815" cy="1384995"/>
          </a:xfrm>
          <a:prstGeom prst="rect">
            <a:avLst/>
          </a:prstGeom>
          <a:noFill/>
        </p:spPr>
        <p:txBody>
          <a:bodyPr wrap="square">
            <a:spAutoFit/>
          </a:bodyPr>
          <a:lstStyle/>
          <a:p>
            <a:r>
              <a:rPr lang="pl-PL" sz="2800"/>
              <a:t>💡 </a:t>
            </a:r>
            <a:r>
              <a:rPr lang="pl-PL" sz="2800" b="1">
                <a:solidFill>
                  <a:schemeClr val="accent6">
                    <a:lumMod val="75000"/>
                  </a:schemeClr>
                </a:solidFill>
              </a:rPr>
              <a:t>Podpowiedź:</a:t>
            </a:r>
            <a:br>
              <a:rPr lang="pl-PL" sz="2800"/>
            </a:br>
            <a:r>
              <a:rPr lang="pl-PL" sz="2800"/>
              <a:t>Jeśli chcesz zacząć od pustego dokumentu – kliknij obok w „Nowość od ręki” lub „Import”, aby wgrać własne materiały (np. z PowerPointa lub PDF).</a:t>
            </a:r>
            <a:endParaRPr lang="uk-UA" sz="2800"/>
          </a:p>
        </p:txBody>
      </p:sp>
      <p:pic>
        <p:nvPicPr>
          <p:cNvPr id="15" name="Picture 14" descr="Well Bee">
            <a:extLst>
              <a:ext uri="{FF2B5EF4-FFF2-40B4-BE49-F238E27FC236}">
                <a16:creationId xmlns:a16="http://schemas.microsoft.com/office/drawing/2014/main" id="{AF63B916-F3CF-0611-5194-221A37964716}"/>
              </a:ext>
            </a:extLst>
          </p:cNvPr>
          <p:cNvPicPr>
            <a:picLocks noChangeAspect="1"/>
          </p:cNvPicPr>
          <p:nvPr/>
        </p:nvPicPr>
        <p:blipFill>
          <a:blip r:embed="rId3"/>
          <a:stretch>
            <a:fillRect/>
          </a:stretch>
        </p:blipFill>
        <p:spPr>
          <a:xfrm>
            <a:off x="10932290" y="2712071"/>
            <a:ext cx="3142527" cy="3142527"/>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F6ED84CF-758B-112F-055D-4D0F7A949F98}"/>
              </a:ext>
            </a:extLst>
          </p:cNvPr>
          <p:cNvPicPr>
            <a:picLocks noChangeAspect="1"/>
          </p:cNvPicPr>
          <p:nvPr/>
        </p:nvPicPr>
        <p:blipFill>
          <a:blip r:embed="rId4"/>
          <a:stretch>
            <a:fillRect/>
          </a:stretch>
        </p:blipFill>
        <p:spPr>
          <a:xfrm>
            <a:off x="12688904" y="249732"/>
            <a:ext cx="1764018" cy="1787280"/>
          </a:xfrm>
          <a:prstGeom prst="rect">
            <a:avLst/>
          </a:prstGeom>
        </p:spPr>
      </p:pic>
      <p:pic>
        <p:nvPicPr>
          <p:cNvPr id="4" name="Picture 17">
            <a:extLst>
              <a:ext uri="{FF2B5EF4-FFF2-40B4-BE49-F238E27FC236}">
                <a16:creationId xmlns:a16="http://schemas.microsoft.com/office/drawing/2014/main" id="{FFE1AE0B-9154-63F4-E1C8-8DA2ABF946E4}"/>
              </a:ext>
            </a:extLst>
          </p:cNvPr>
          <p:cNvPicPr>
            <a:picLocks noChangeAspect="1"/>
          </p:cNvPicPr>
          <p:nvPr/>
        </p:nvPicPr>
        <p:blipFill>
          <a:blip r:embed="rId5"/>
          <a:stretch>
            <a:fillRect/>
          </a:stretch>
        </p:blipFill>
        <p:spPr>
          <a:xfrm>
            <a:off x="11419742" y="577819"/>
            <a:ext cx="1269162" cy="729768"/>
          </a:xfrm>
          <a:prstGeom prst="rect">
            <a:avLst/>
          </a:prstGeom>
        </p:spPr>
      </p:pic>
    </p:spTree>
    <p:extLst>
      <p:ext uri="{BB962C8B-B14F-4D97-AF65-F5344CB8AC3E}">
        <p14:creationId xmlns:p14="http://schemas.microsoft.com/office/powerpoint/2010/main" val="2619847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64418" y="585234"/>
            <a:ext cx="4791919" cy="7187879"/>
          </a:xfrm>
          <a:custGeom>
            <a:avLst/>
            <a:gdLst>
              <a:gd name="csX0" fmla="*/ 0 w 4791919"/>
              <a:gd name="csY0" fmla="*/ 0 h 7187879"/>
              <a:gd name="csX1" fmla="*/ 551071 w 4791919"/>
              <a:gd name="csY1" fmla="*/ 0 h 7187879"/>
              <a:gd name="csX2" fmla="*/ 1150061 w 4791919"/>
              <a:gd name="csY2" fmla="*/ 0 h 7187879"/>
              <a:gd name="csX3" fmla="*/ 1796970 w 4791919"/>
              <a:gd name="csY3" fmla="*/ 0 h 7187879"/>
              <a:gd name="csX4" fmla="*/ 2395960 w 4791919"/>
              <a:gd name="csY4" fmla="*/ 0 h 7187879"/>
              <a:gd name="csX5" fmla="*/ 3090788 w 4791919"/>
              <a:gd name="csY5" fmla="*/ 0 h 7187879"/>
              <a:gd name="csX6" fmla="*/ 3546020 w 4791919"/>
              <a:gd name="csY6" fmla="*/ 0 h 7187879"/>
              <a:gd name="csX7" fmla="*/ 4145010 w 4791919"/>
              <a:gd name="csY7" fmla="*/ 0 h 7187879"/>
              <a:gd name="csX8" fmla="*/ 4791919 w 4791919"/>
              <a:gd name="csY8" fmla="*/ 0 h 7187879"/>
              <a:gd name="csX9" fmla="*/ 4791919 w 4791919"/>
              <a:gd name="csY9" fmla="*/ 598990 h 7187879"/>
              <a:gd name="csX10" fmla="*/ 4791919 w 4791919"/>
              <a:gd name="csY10" fmla="*/ 1341737 h 7187879"/>
              <a:gd name="csX11" fmla="*/ 4791919 w 4791919"/>
              <a:gd name="csY11" fmla="*/ 1796970 h 7187879"/>
              <a:gd name="csX12" fmla="*/ 4791919 w 4791919"/>
              <a:gd name="csY12" fmla="*/ 2467838 h 7187879"/>
              <a:gd name="csX13" fmla="*/ 4791919 w 4791919"/>
              <a:gd name="csY13" fmla="*/ 2994950 h 7187879"/>
              <a:gd name="csX14" fmla="*/ 4791919 w 4791919"/>
              <a:gd name="csY14" fmla="*/ 3737697 h 7187879"/>
              <a:gd name="csX15" fmla="*/ 4791919 w 4791919"/>
              <a:gd name="csY15" fmla="*/ 4264808 h 7187879"/>
              <a:gd name="csX16" fmla="*/ 4791919 w 4791919"/>
              <a:gd name="csY16" fmla="*/ 4863798 h 7187879"/>
              <a:gd name="csX17" fmla="*/ 4791919 w 4791919"/>
              <a:gd name="csY17" fmla="*/ 5319030 h 7187879"/>
              <a:gd name="csX18" fmla="*/ 4791919 w 4791919"/>
              <a:gd name="csY18" fmla="*/ 5918020 h 7187879"/>
              <a:gd name="csX19" fmla="*/ 4791919 w 4791919"/>
              <a:gd name="csY19" fmla="*/ 6301374 h 7187879"/>
              <a:gd name="csX20" fmla="*/ 4791919 w 4791919"/>
              <a:gd name="csY20" fmla="*/ 7187879 h 7187879"/>
              <a:gd name="csX21" fmla="*/ 4288768 w 4791919"/>
              <a:gd name="csY21" fmla="*/ 7187879 h 7187879"/>
              <a:gd name="csX22" fmla="*/ 3641858 w 4791919"/>
              <a:gd name="csY22" fmla="*/ 7187879 h 7187879"/>
              <a:gd name="csX23" fmla="*/ 2947030 w 4791919"/>
              <a:gd name="csY23" fmla="*/ 7187879 h 7187879"/>
              <a:gd name="csX24" fmla="*/ 2443879 w 4791919"/>
              <a:gd name="csY24" fmla="*/ 7187879 h 7187879"/>
              <a:gd name="csX25" fmla="*/ 1892808 w 4791919"/>
              <a:gd name="csY25" fmla="*/ 7187879 h 7187879"/>
              <a:gd name="csX26" fmla="*/ 1293818 w 4791919"/>
              <a:gd name="csY26" fmla="*/ 7187879 h 7187879"/>
              <a:gd name="csX27" fmla="*/ 742747 w 4791919"/>
              <a:gd name="csY27" fmla="*/ 7187879 h 7187879"/>
              <a:gd name="csX28" fmla="*/ 0 w 4791919"/>
              <a:gd name="csY28" fmla="*/ 7187879 h 7187879"/>
              <a:gd name="csX29" fmla="*/ 0 w 4791919"/>
              <a:gd name="csY29" fmla="*/ 6660768 h 7187879"/>
              <a:gd name="csX30" fmla="*/ 0 w 4791919"/>
              <a:gd name="csY30" fmla="*/ 5989899 h 7187879"/>
              <a:gd name="csX31" fmla="*/ 0 w 4791919"/>
              <a:gd name="csY31" fmla="*/ 5606546 h 7187879"/>
              <a:gd name="csX32" fmla="*/ 0 w 4791919"/>
              <a:gd name="csY32" fmla="*/ 5007556 h 7187879"/>
              <a:gd name="csX33" fmla="*/ 0 w 4791919"/>
              <a:gd name="csY33" fmla="*/ 4552323 h 7187879"/>
              <a:gd name="csX34" fmla="*/ 0 w 4791919"/>
              <a:gd name="csY34" fmla="*/ 3881455 h 7187879"/>
              <a:gd name="csX35" fmla="*/ 0 w 4791919"/>
              <a:gd name="csY35" fmla="*/ 3138707 h 7187879"/>
              <a:gd name="csX36" fmla="*/ 0 w 4791919"/>
              <a:gd name="csY36" fmla="*/ 2467838 h 7187879"/>
              <a:gd name="csX37" fmla="*/ 0 w 4791919"/>
              <a:gd name="csY37" fmla="*/ 1725091 h 7187879"/>
              <a:gd name="csX38" fmla="*/ 0 w 4791919"/>
              <a:gd name="csY38" fmla="*/ 982343 h 7187879"/>
              <a:gd name="csX39" fmla="*/ 0 w 4791919"/>
              <a:gd name="csY39" fmla="*/ 0 h 71878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4791919" h="7187879" fill="none" extrusionOk="0">
                <a:moveTo>
                  <a:pt x="0" y="0"/>
                </a:moveTo>
                <a:cubicBezTo>
                  <a:pt x="211256" y="-33550"/>
                  <a:pt x="371606" y="55798"/>
                  <a:pt x="551071" y="0"/>
                </a:cubicBezTo>
                <a:cubicBezTo>
                  <a:pt x="730536" y="-55798"/>
                  <a:pt x="996332" y="2419"/>
                  <a:pt x="1150061" y="0"/>
                </a:cubicBezTo>
                <a:cubicBezTo>
                  <a:pt x="1303790" y="-2419"/>
                  <a:pt x="1654845" y="30404"/>
                  <a:pt x="1796970" y="0"/>
                </a:cubicBezTo>
                <a:cubicBezTo>
                  <a:pt x="1939095" y="-30404"/>
                  <a:pt x="2251021" y="52270"/>
                  <a:pt x="2395960" y="0"/>
                </a:cubicBezTo>
                <a:cubicBezTo>
                  <a:pt x="2540899" y="-52270"/>
                  <a:pt x="2858556" y="50953"/>
                  <a:pt x="3090788" y="0"/>
                </a:cubicBezTo>
                <a:cubicBezTo>
                  <a:pt x="3323020" y="-50953"/>
                  <a:pt x="3408767" y="12371"/>
                  <a:pt x="3546020" y="0"/>
                </a:cubicBezTo>
                <a:cubicBezTo>
                  <a:pt x="3683273" y="-12371"/>
                  <a:pt x="3867601" y="50021"/>
                  <a:pt x="4145010" y="0"/>
                </a:cubicBezTo>
                <a:cubicBezTo>
                  <a:pt x="4422419" y="-50021"/>
                  <a:pt x="4589577" y="77089"/>
                  <a:pt x="4791919" y="0"/>
                </a:cubicBezTo>
                <a:cubicBezTo>
                  <a:pt x="4838403" y="293032"/>
                  <a:pt x="4774933" y="402078"/>
                  <a:pt x="4791919" y="598990"/>
                </a:cubicBezTo>
                <a:cubicBezTo>
                  <a:pt x="4808905" y="795902"/>
                  <a:pt x="4718371" y="1119353"/>
                  <a:pt x="4791919" y="1341737"/>
                </a:cubicBezTo>
                <a:cubicBezTo>
                  <a:pt x="4865467" y="1564121"/>
                  <a:pt x="4770414" y="1572241"/>
                  <a:pt x="4791919" y="1796970"/>
                </a:cubicBezTo>
                <a:cubicBezTo>
                  <a:pt x="4813424" y="2021699"/>
                  <a:pt x="4745535" y="2146415"/>
                  <a:pt x="4791919" y="2467838"/>
                </a:cubicBezTo>
                <a:cubicBezTo>
                  <a:pt x="4838303" y="2789261"/>
                  <a:pt x="4780098" y="2855335"/>
                  <a:pt x="4791919" y="2994950"/>
                </a:cubicBezTo>
                <a:cubicBezTo>
                  <a:pt x="4803740" y="3134565"/>
                  <a:pt x="4735505" y="3405397"/>
                  <a:pt x="4791919" y="3737697"/>
                </a:cubicBezTo>
                <a:cubicBezTo>
                  <a:pt x="4848333" y="4069997"/>
                  <a:pt x="4764382" y="4119586"/>
                  <a:pt x="4791919" y="4264808"/>
                </a:cubicBezTo>
                <a:cubicBezTo>
                  <a:pt x="4819456" y="4410030"/>
                  <a:pt x="4750082" y="4568952"/>
                  <a:pt x="4791919" y="4863798"/>
                </a:cubicBezTo>
                <a:cubicBezTo>
                  <a:pt x="4833756" y="5158644"/>
                  <a:pt x="4780092" y="5118090"/>
                  <a:pt x="4791919" y="5319030"/>
                </a:cubicBezTo>
                <a:cubicBezTo>
                  <a:pt x="4803746" y="5519970"/>
                  <a:pt x="4746884" y="5740882"/>
                  <a:pt x="4791919" y="5918020"/>
                </a:cubicBezTo>
                <a:cubicBezTo>
                  <a:pt x="4836954" y="6095158"/>
                  <a:pt x="4754871" y="6208406"/>
                  <a:pt x="4791919" y="6301374"/>
                </a:cubicBezTo>
                <a:cubicBezTo>
                  <a:pt x="4828967" y="6394342"/>
                  <a:pt x="4757401" y="6972733"/>
                  <a:pt x="4791919" y="7187879"/>
                </a:cubicBezTo>
                <a:cubicBezTo>
                  <a:pt x="4677071" y="7238722"/>
                  <a:pt x="4410410" y="7142239"/>
                  <a:pt x="4288768" y="7187879"/>
                </a:cubicBezTo>
                <a:cubicBezTo>
                  <a:pt x="4167126" y="7233519"/>
                  <a:pt x="3812327" y="7136883"/>
                  <a:pt x="3641858" y="7187879"/>
                </a:cubicBezTo>
                <a:cubicBezTo>
                  <a:pt x="3471389" y="7238875"/>
                  <a:pt x="3229187" y="7138170"/>
                  <a:pt x="2947030" y="7187879"/>
                </a:cubicBezTo>
                <a:cubicBezTo>
                  <a:pt x="2664873" y="7237588"/>
                  <a:pt x="2646619" y="7144601"/>
                  <a:pt x="2443879" y="7187879"/>
                </a:cubicBezTo>
                <a:cubicBezTo>
                  <a:pt x="2241139" y="7231157"/>
                  <a:pt x="2163861" y="7149767"/>
                  <a:pt x="1892808" y="7187879"/>
                </a:cubicBezTo>
                <a:cubicBezTo>
                  <a:pt x="1621755" y="7225991"/>
                  <a:pt x="1425539" y="7181654"/>
                  <a:pt x="1293818" y="7187879"/>
                </a:cubicBezTo>
                <a:cubicBezTo>
                  <a:pt x="1162097" y="7194104"/>
                  <a:pt x="864915" y="7181840"/>
                  <a:pt x="742747" y="7187879"/>
                </a:cubicBezTo>
                <a:cubicBezTo>
                  <a:pt x="620579" y="7193918"/>
                  <a:pt x="215621" y="7179128"/>
                  <a:pt x="0" y="7187879"/>
                </a:cubicBezTo>
                <a:cubicBezTo>
                  <a:pt x="-33389" y="6960941"/>
                  <a:pt x="5579" y="6775868"/>
                  <a:pt x="0" y="6660768"/>
                </a:cubicBezTo>
                <a:cubicBezTo>
                  <a:pt x="-5579" y="6545668"/>
                  <a:pt x="69424" y="6182205"/>
                  <a:pt x="0" y="5989899"/>
                </a:cubicBezTo>
                <a:cubicBezTo>
                  <a:pt x="-69424" y="5797593"/>
                  <a:pt x="2920" y="5706376"/>
                  <a:pt x="0" y="5606546"/>
                </a:cubicBezTo>
                <a:cubicBezTo>
                  <a:pt x="-2920" y="5506716"/>
                  <a:pt x="55193" y="5182666"/>
                  <a:pt x="0" y="5007556"/>
                </a:cubicBezTo>
                <a:cubicBezTo>
                  <a:pt x="-55193" y="4832446"/>
                  <a:pt x="28404" y="4673737"/>
                  <a:pt x="0" y="4552323"/>
                </a:cubicBezTo>
                <a:cubicBezTo>
                  <a:pt x="-28404" y="4430909"/>
                  <a:pt x="74704" y="4182815"/>
                  <a:pt x="0" y="3881455"/>
                </a:cubicBezTo>
                <a:cubicBezTo>
                  <a:pt x="-74704" y="3580095"/>
                  <a:pt x="49495" y="3382786"/>
                  <a:pt x="0" y="3138707"/>
                </a:cubicBezTo>
                <a:cubicBezTo>
                  <a:pt x="-49495" y="2894628"/>
                  <a:pt x="18760" y="2782184"/>
                  <a:pt x="0" y="2467838"/>
                </a:cubicBezTo>
                <a:cubicBezTo>
                  <a:pt x="-18760" y="2153492"/>
                  <a:pt x="27779" y="1893941"/>
                  <a:pt x="0" y="1725091"/>
                </a:cubicBezTo>
                <a:cubicBezTo>
                  <a:pt x="-27779" y="1556241"/>
                  <a:pt x="54463" y="1323421"/>
                  <a:pt x="0" y="982343"/>
                </a:cubicBezTo>
                <a:cubicBezTo>
                  <a:pt x="-54463" y="641265"/>
                  <a:pt x="87243" y="451857"/>
                  <a:pt x="0" y="0"/>
                </a:cubicBezTo>
                <a:close/>
              </a:path>
              <a:path w="4791919" h="7187879" stroke="0" extrusionOk="0">
                <a:moveTo>
                  <a:pt x="0" y="0"/>
                </a:moveTo>
                <a:cubicBezTo>
                  <a:pt x="129831" y="-49007"/>
                  <a:pt x="263217" y="37470"/>
                  <a:pt x="455232" y="0"/>
                </a:cubicBezTo>
                <a:cubicBezTo>
                  <a:pt x="647247" y="-37470"/>
                  <a:pt x="832169" y="7971"/>
                  <a:pt x="958384" y="0"/>
                </a:cubicBezTo>
                <a:cubicBezTo>
                  <a:pt x="1084599" y="-7971"/>
                  <a:pt x="1279404" y="36691"/>
                  <a:pt x="1413616" y="0"/>
                </a:cubicBezTo>
                <a:cubicBezTo>
                  <a:pt x="1547828" y="-36691"/>
                  <a:pt x="1813855" y="8685"/>
                  <a:pt x="1916768" y="0"/>
                </a:cubicBezTo>
                <a:cubicBezTo>
                  <a:pt x="2019681" y="-8685"/>
                  <a:pt x="2351317" y="17108"/>
                  <a:pt x="2467838" y="0"/>
                </a:cubicBezTo>
                <a:cubicBezTo>
                  <a:pt x="2584359" y="-17108"/>
                  <a:pt x="2884402" y="1344"/>
                  <a:pt x="3018909" y="0"/>
                </a:cubicBezTo>
                <a:cubicBezTo>
                  <a:pt x="3153416" y="-1344"/>
                  <a:pt x="3335914" y="17955"/>
                  <a:pt x="3617899" y="0"/>
                </a:cubicBezTo>
                <a:cubicBezTo>
                  <a:pt x="3899884" y="-17955"/>
                  <a:pt x="3943011" y="39492"/>
                  <a:pt x="4216889" y="0"/>
                </a:cubicBezTo>
                <a:cubicBezTo>
                  <a:pt x="4490767" y="-39492"/>
                  <a:pt x="4598886" y="20804"/>
                  <a:pt x="4791919" y="0"/>
                </a:cubicBezTo>
                <a:cubicBezTo>
                  <a:pt x="4794749" y="160039"/>
                  <a:pt x="4756161" y="294477"/>
                  <a:pt x="4791919" y="383354"/>
                </a:cubicBezTo>
                <a:cubicBezTo>
                  <a:pt x="4827677" y="472231"/>
                  <a:pt x="4742127" y="635162"/>
                  <a:pt x="4791919" y="838586"/>
                </a:cubicBezTo>
                <a:cubicBezTo>
                  <a:pt x="4841711" y="1042010"/>
                  <a:pt x="4730737" y="1146860"/>
                  <a:pt x="4791919" y="1437576"/>
                </a:cubicBezTo>
                <a:cubicBezTo>
                  <a:pt x="4853101" y="1728292"/>
                  <a:pt x="4702982" y="1820478"/>
                  <a:pt x="4791919" y="2180323"/>
                </a:cubicBezTo>
                <a:cubicBezTo>
                  <a:pt x="4880856" y="2540168"/>
                  <a:pt x="4786448" y="2514937"/>
                  <a:pt x="4791919" y="2635556"/>
                </a:cubicBezTo>
                <a:cubicBezTo>
                  <a:pt x="4797390" y="2756175"/>
                  <a:pt x="4756515" y="2997381"/>
                  <a:pt x="4791919" y="3234546"/>
                </a:cubicBezTo>
                <a:cubicBezTo>
                  <a:pt x="4827323" y="3471711"/>
                  <a:pt x="4755716" y="3751541"/>
                  <a:pt x="4791919" y="3905414"/>
                </a:cubicBezTo>
                <a:cubicBezTo>
                  <a:pt x="4828122" y="4059287"/>
                  <a:pt x="4778161" y="4297865"/>
                  <a:pt x="4791919" y="4432525"/>
                </a:cubicBezTo>
                <a:cubicBezTo>
                  <a:pt x="4805677" y="4567185"/>
                  <a:pt x="4756920" y="4729245"/>
                  <a:pt x="4791919" y="4887758"/>
                </a:cubicBezTo>
                <a:cubicBezTo>
                  <a:pt x="4826918" y="5046271"/>
                  <a:pt x="4771505" y="5184517"/>
                  <a:pt x="4791919" y="5414869"/>
                </a:cubicBezTo>
                <a:cubicBezTo>
                  <a:pt x="4812333" y="5645221"/>
                  <a:pt x="4771243" y="5762601"/>
                  <a:pt x="4791919" y="5941980"/>
                </a:cubicBezTo>
                <a:cubicBezTo>
                  <a:pt x="4812595" y="6121359"/>
                  <a:pt x="4682004" y="6692783"/>
                  <a:pt x="4791919" y="7187879"/>
                </a:cubicBezTo>
                <a:cubicBezTo>
                  <a:pt x="4569689" y="7218330"/>
                  <a:pt x="4430379" y="7174358"/>
                  <a:pt x="4336687" y="7187879"/>
                </a:cubicBezTo>
                <a:cubicBezTo>
                  <a:pt x="4242995" y="7201400"/>
                  <a:pt x="3866456" y="7146965"/>
                  <a:pt x="3689778" y="7187879"/>
                </a:cubicBezTo>
                <a:cubicBezTo>
                  <a:pt x="3513100" y="7228793"/>
                  <a:pt x="3403896" y="7147048"/>
                  <a:pt x="3138707" y="7187879"/>
                </a:cubicBezTo>
                <a:cubicBezTo>
                  <a:pt x="2873518" y="7228710"/>
                  <a:pt x="2665960" y="7179292"/>
                  <a:pt x="2539717" y="7187879"/>
                </a:cubicBezTo>
                <a:cubicBezTo>
                  <a:pt x="2413474" y="7196466"/>
                  <a:pt x="2091787" y="7134332"/>
                  <a:pt x="1940727" y="7187879"/>
                </a:cubicBezTo>
                <a:cubicBezTo>
                  <a:pt x="1789667" y="7241426"/>
                  <a:pt x="1664421" y="7173316"/>
                  <a:pt x="1437576" y="7187879"/>
                </a:cubicBezTo>
                <a:cubicBezTo>
                  <a:pt x="1210731" y="7202442"/>
                  <a:pt x="1112874" y="7150824"/>
                  <a:pt x="886505" y="7187879"/>
                </a:cubicBezTo>
                <a:cubicBezTo>
                  <a:pt x="660136" y="7224934"/>
                  <a:pt x="187195" y="7137431"/>
                  <a:pt x="0" y="7187879"/>
                </a:cubicBezTo>
                <a:cubicBezTo>
                  <a:pt x="-47862" y="7092157"/>
                  <a:pt x="13217" y="6824096"/>
                  <a:pt x="0" y="6732647"/>
                </a:cubicBezTo>
                <a:cubicBezTo>
                  <a:pt x="-13217" y="6641198"/>
                  <a:pt x="49089" y="6372322"/>
                  <a:pt x="0" y="6061778"/>
                </a:cubicBezTo>
                <a:cubicBezTo>
                  <a:pt x="-49089" y="5751234"/>
                  <a:pt x="60461" y="5634919"/>
                  <a:pt x="0" y="5390909"/>
                </a:cubicBezTo>
                <a:cubicBezTo>
                  <a:pt x="-60461" y="5146899"/>
                  <a:pt x="22708" y="5116372"/>
                  <a:pt x="0" y="5007556"/>
                </a:cubicBezTo>
                <a:cubicBezTo>
                  <a:pt x="-22708" y="4898740"/>
                  <a:pt x="56905" y="4635609"/>
                  <a:pt x="0" y="4408566"/>
                </a:cubicBezTo>
                <a:cubicBezTo>
                  <a:pt x="-56905" y="4181523"/>
                  <a:pt x="29461" y="3916820"/>
                  <a:pt x="0" y="3737697"/>
                </a:cubicBezTo>
                <a:cubicBezTo>
                  <a:pt x="-29461" y="3558574"/>
                  <a:pt x="38156" y="3351050"/>
                  <a:pt x="0" y="3066828"/>
                </a:cubicBezTo>
                <a:cubicBezTo>
                  <a:pt x="-38156" y="2782606"/>
                  <a:pt x="59874" y="2581185"/>
                  <a:pt x="0" y="2324081"/>
                </a:cubicBezTo>
                <a:cubicBezTo>
                  <a:pt x="-59874" y="2066977"/>
                  <a:pt x="36411" y="1982761"/>
                  <a:pt x="0" y="1653212"/>
                </a:cubicBezTo>
                <a:cubicBezTo>
                  <a:pt x="-36411" y="1323663"/>
                  <a:pt x="45669" y="1144298"/>
                  <a:pt x="0" y="910465"/>
                </a:cubicBezTo>
                <a:cubicBezTo>
                  <a:pt x="-45669" y="676632"/>
                  <a:pt x="64895" y="334207"/>
                  <a:pt x="0" y="0"/>
                </a:cubicBezTo>
                <a:close/>
              </a:path>
            </a:pathLst>
          </a:custGeom>
          <a:ln>
            <a:solidFill>
              <a:schemeClr val="tx1"/>
            </a:solidFill>
            <a:extLst>
              <a:ext uri="{C807C97D-BFC1-408E-A445-0C87EB9F89A2}">
                <ask:lineSketchStyleProps xmlns:ask="http://schemas.microsoft.com/office/drawing/2018/sketchyshapes" sd="2854083870">
                  <a:prstGeom prst="rect">
                    <a:avLst/>
                  </a:prstGeom>
                  <ask:type>
                    <ask:lineSketchScribble/>
                  </ask:type>
                </ask:lineSketchStyleProps>
              </a:ext>
            </a:extLst>
          </a:ln>
        </p:spPr>
      </p:pic>
      <p:sp>
        <p:nvSpPr>
          <p:cNvPr id="3" name="Text 0"/>
          <p:cNvSpPr/>
          <p:nvPr/>
        </p:nvSpPr>
        <p:spPr>
          <a:xfrm>
            <a:off x="6196489" y="941308"/>
            <a:ext cx="7723823" cy="1268016"/>
          </a:xfrm>
          <a:prstGeom prst="rect">
            <a:avLst/>
          </a:prstGeom>
          <a:noFill/>
          <a:ln/>
        </p:spPr>
        <p:txBody>
          <a:bodyPr wrap="square" lIns="0" tIns="0" rIns="0" bIns="0" rtlCol="0" anchor="t"/>
          <a:lstStyle/>
          <a:p>
            <a:pPr marL="0" indent="0">
              <a:lnSpc>
                <a:spcPts val="4950"/>
              </a:lnSpc>
              <a:buNone/>
            </a:pPr>
            <a:r>
              <a:rPr lang="en-US" sz="3950" b="1" dirty="0">
                <a:solidFill>
                  <a:srgbClr val="C00000"/>
                </a:solidFill>
                <a:latin typeface="Calibri" panose="020F0502020204030204" pitchFamily="34" charset="0"/>
                <a:ea typeface="Calibri" panose="020F0502020204030204" pitchFamily="34" charset="0"/>
                <a:cs typeface="Calibri" panose="020F0502020204030204" pitchFamily="34" charset="0"/>
              </a:rPr>
              <a:t>Wprowadzenie</a:t>
            </a:r>
            <a:r>
              <a:rPr lang="en-US" sz="3950" b="1">
                <a:solidFill>
                  <a:srgbClr val="C00000"/>
                </a:solidFill>
                <a:latin typeface="Calibri" panose="020F0502020204030204" pitchFamily="34" charset="0"/>
                <a:ea typeface="Calibri" panose="020F0502020204030204" pitchFamily="34" charset="0"/>
                <a:cs typeface="Calibri" panose="020F0502020204030204" pitchFamily="34" charset="0"/>
              </a:rPr>
              <a:t>: </a:t>
            </a:r>
            <a:endParaRPr lang="pl-PL" sz="3950" b="1">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950"/>
              </a:lnSpc>
              <a:buNone/>
            </a:pPr>
            <a:r>
              <a:rPr lang="en-US" sz="3950" b="1">
                <a:solidFill>
                  <a:srgbClr val="C00000"/>
                </a:solidFill>
                <a:latin typeface="Calibri" panose="020F0502020204030204" pitchFamily="34" charset="0"/>
                <a:ea typeface="Calibri" panose="020F0502020204030204" pitchFamily="34" charset="0"/>
                <a:cs typeface="Calibri" panose="020F0502020204030204" pitchFamily="34" charset="0"/>
              </a:rPr>
              <a:t>Czym </a:t>
            </a:r>
            <a:r>
              <a:rPr lang="en-US" sz="3950" b="1" dirty="0">
                <a:solidFill>
                  <a:srgbClr val="C00000"/>
                </a:solidFill>
                <a:latin typeface="Calibri" panose="020F0502020204030204" pitchFamily="34" charset="0"/>
                <a:ea typeface="Calibri" panose="020F0502020204030204" pitchFamily="34" charset="0"/>
                <a:cs typeface="Calibri" panose="020F0502020204030204" pitchFamily="34" charset="0"/>
              </a:rPr>
              <a:t>jest Cyfrowy Ambasador?</a:t>
            </a:r>
            <a:endParaRPr lang="en-US" sz="3950" dirty="0">
              <a:solidFill>
                <a:srgbClr val="C00000"/>
              </a:solidFill>
            </a:endParaRPr>
          </a:p>
        </p:txBody>
      </p:sp>
      <p:sp>
        <p:nvSpPr>
          <p:cNvPr id="4" name="Shape 1"/>
          <p:cNvSpPr/>
          <p:nvPr/>
        </p:nvSpPr>
        <p:spPr>
          <a:xfrm>
            <a:off x="6196489" y="2741890"/>
            <a:ext cx="456486" cy="456486"/>
          </a:xfrm>
          <a:prstGeom prst="roundRect">
            <a:avLst>
              <a:gd name="adj" fmla="val 18668"/>
            </a:avLst>
          </a:prstGeom>
          <a:solidFill>
            <a:srgbClr val="DDEEE6"/>
          </a:solidFill>
          <a:ln w="7620">
            <a:solidFill>
              <a:srgbClr val="C3D4CC"/>
            </a:solidFill>
            <a:prstDash val="solid"/>
          </a:ln>
        </p:spPr>
        <p:txBody>
          <a:bodyPr/>
          <a:lstStyle/>
          <a:p>
            <a:endParaRPr lang="uk-UA"/>
          </a:p>
        </p:txBody>
      </p:sp>
      <p:sp>
        <p:nvSpPr>
          <p:cNvPr id="5" name="Text 2"/>
          <p:cNvSpPr/>
          <p:nvPr/>
        </p:nvSpPr>
        <p:spPr>
          <a:xfrm>
            <a:off x="6365319" y="2817971"/>
            <a:ext cx="118705" cy="304324"/>
          </a:xfrm>
          <a:prstGeom prst="rect">
            <a:avLst/>
          </a:prstGeom>
          <a:noFill/>
          <a:ln/>
        </p:spPr>
        <p:txBody>
          <a:bodyPr wrap="none" lIns="0" tIns="0" rIns="0" bIns="0" rtlCol="0" anchor="t"/>
          <a:lstStyle/>
          <a:p>
            <a:pPr marL="0" indent="0" algn="ctr">
              <a:lnSpc>
                <a:spcPts val="2350"/>
              </a:lnSpc>
              <a:buNone/>
            </a:pPr>
            <a:r>
              <a:rPr lang="en-US" sz="2350" b="1" dirty="0">
                <a:solidFill>
                  <a:srgbClr val="3B4E4E"/>
                </a:solidFill>
                <a:latin typeface="Calibri" panose="020F0502020204030204" pitchFamily="34" charset="0"/>
                <a:ea typeface="Calibri" panose="020F0502020204030204" pitchFamily="34" charset="0"/>
                <a:cs typeface="Calibri" panose="020F0502020204030204" pitchFamily="34" charset="0"/>
              </a:rPr>
              <a:t>1</a:t>
            </a:r>
            <a:endParaRPr lang="en-US" sz="2350" dirty="0"/>
          </a:p>
        </p:txBody>
      </p:sp>
      <p:sp>
        <p:nvSpPr>
          <p:cNvPr id="6" name="Text 3"/>
          <p:cNvSpPr/>
          <p:nvPr/>
        </p:nvSpPr>
        <p:spPr>
          <a:xfrm>
            <a:off x="6855857" y="2741890"/>
            <a:ext cx="2536269" cy="316944"/>
          </a:xfrm>
          <a:prstGeom prst="rect">
            <a:avLst/>
          </a:prstGeom>
          <a:noFill/>
          <a:ln/>
        </p:spPr>
        <p:txBody>
          <a:bodyPr wrap="none" lIns="0" tIns="0" rIns="0" bIns="0" rtlCol="0" anchor="t"/>
          <a:lstStyle/>
          <a:p>
            <a:pPr marL="0" indent="0">
              <a:lnSpc>
                <a:spcPts val="2450"/>
              </a:lnSpc>
              <a:buNone/>
            </a:pP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Cel warsztatu</a:t>
            </a:r>
            <a:endParaRPr lang="en-US" sz="2800" dirty="0">
              <a:solidFill>
                <a:schemeClr val="accent6">
                  <a:lumMod val="75000"/>
                </a:schemeClr>
              </a:solidFill>
            </a:endParaRPr>
          </a:p>
        </p:txBody>
      </p:sp>
      <p:sp>
        <p:nvSpPr>
          <p:cNvPr id="7" name="Text 4"/>
          <p:cNvSpPr/>
          <p:nvPr/>
        </p:nvSpPr>
        <p:spPr>
          <a:xfrm>
            <a:off x="6855857" y="3180517"/>
            <a:ext cx="3101102" cy="1947386"/>
          </a:xfrm>
          <a:prstGeom prst="rect">
            <a:avLst/>
          </a:prstGeom>
          <a:noFill/>
          <a:ln/>
        </p:spPr>
        <p:txBody>
          <a:bodyPr wrap="square" lIns="0" tIns="0" rIns="0" bIns="0" rtlCol="0" anchor="t"/>
          <a:lstStyle/>
          <a:p>
            <a:pPr marL="0" indent="0">
              <a:lnSpc>
                <a:spcPts val="255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Dowiesz się, jak uczyć innych seniorów obsługi technologii, poznasz skuteczne metody przekazywania wiedzy i nauczysz się prowadzić mini-warsztaty dla innych.</a:t>
            </a:r>
            <a:endParaRPr lang="en-US" sz="2400" dirty="0"/>
          </a:p>
        </p:txBody>
      </p:sp>
      <p:sp>
        <p:nvSpPr>
          <p:cNvPr id="8" name="Shape 5"/>
          <p:cNvSpPr/>
          <p:nvPr/>
        </p:nvSpPr>
        <p:spPr>
          <a:xfrm>
            <a:off x="10159841" y="2741890"/>
            <a:ext cx="456486" cy="456486"/>
          </a:xfrm>
          <a:prstGeom prst="roundRect">
            <a:avLst>
              <a:gd name="adj" fmla="val 18668"/>
            </a:avLst>
          </a:prstGeom>
          <a:solidFill>
            <a:srgbClr val="DDEEE6"/>
          </a:solidFill>
          <a:ln w="7620">
            <a:solidFill>
              <a:srgbClr val="C3D4CC"/>
            </a:solidFill>
            <a:prstDash val="solid"/>
          </a:ln>
        </p:spPr>
        <p:txBody>
          <a:bodyPr/>
          <a:lstStyle/>
          <a:p>
            <a:endParaRPr lang="uk-UA"/>
          </a:p>
        </p:txBody>
      </p:sp>
      <p:sp>
        <p:nvSpPr>
          <p:cNvPr id="9" name="Text 6"/>
          <p:cNvSpPr/>
          <p:nvPr/>
        </p:nvSpPr>
        <p:spPr>
          <a:xfrm>
            <a:off x="10293072" y="2817971"/>
            <a:ext cx="189905" cy="304324"/>
          </a:xfrm>
          <a:prstGeom prst="rect">
            <a:avLst/>
          </a:prstGeom>
          <a:noFill/>
          <a:ln/>
        </p:spPr>
        <p:txBody>
          <a:bodyPr wrap="none" lIns="0" tIns="0" rIns="0" bIns="0" rtlCol="0" anchor="t"/>
          <a:lstStyle/>
          <a:p>
            <a:pPr marL="0" indent="0" algn="ctr">
              <a:lnSpc>
                <a:spcPts val="2350"/>
              </a:lnSpc>
              <a:buNone/>
            </a:pPr>
            <a:r>
              <a:rPr lang="en-US" sz="2350" b="1" dirty="0">
                <a:solidFill>
                  <a:srgbClr val="3B4E4E"/>
                </a:solidFill>
                <a:latin typeface="Calibri" panose="020F0502020204030204" pitchFamily="34" charset="0"/>
                <a:ea typeface="Calibri" panose="020F0502020204030204" pitchFamily="34" charset="0"/>
                <a:cs typeface="Calibri" panose="020F0502020204030204" pitchFamily="34" charset="0"/>
              </a:rPr>
              <a:t>2</a:t>
            </a:r>
            <a:endParaRPr lang="en-US" sz="2350" dirty="0"/>
          </a:p>
        </p:txBody>
      </p:sp>
      <p:sp>
        <p:nvSpPr>
          <p:cNvPr id="10" name="Text 7"/>
          <p:cNvSpPr/>
          <p:nvPr/>
        </p:nvSpPr>
        <p:spPr>
          <a:xfrm>
            <a:off x="10819208" y="2741890"/>
            <a:ext cx="3346773" cy="633889"/>
          </a:xfrm>
          <a:prstGeom prst="rect">
            <a:avLst/>
          </a:prstGeom>
          <a:noFill/>
          <a:ln/>
        </p:spPr>
        <p:txBody>
          <a:bodyPr wrap="square" lIns="0" tIns="0" rIns="0" bIns="0" rtlCol="0" anchor="t"/>
          <a:lstStyle/>
          <a:p>
            <a:pPr marL="0" indent="0">
              <a:lnSpc>
                <a:spcPts val="2450"/>
              </a:lnSpc>
              <a:buNone/>
            </a:pPr>
            <a:r>
              <a:rPr lang="en-US" sz="2800" b="1">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Cyfrowy </a:t>
            </a: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Ambasador?</a:t>
            </a:r>
            <a:endParaRPr lang="en-US" sz="2800" dirty="0">
              <a:solidFill>
                <a:schemeClr val="accent6">
                  <a:lumMod val="75000"/>
                </a:schemeClr>
              </a:solidFill>
            </a:endParaRPr>
          </a:p>
        </p:txBody>
      </p:sp>
      <p:sp>
        <p:nvSpPr>
          <p:cNvPr id="11" name="Text 8"/>
          <p:cNvSpPr/>
          <p:nvPr/>
        </p:nvSpPr>
        <p:spPr>
          <a:xfrm>
            <a:off x="10819209" y="3497461"/>
            <a:ext cx="3101102" cy="1947386"/>
          </a:xfrm>
          <a:prstGeom prst="rect">
            <a:avLst/>
          </a:prstGeom>
          <a:noFill/>
          <a:ln/>
        </p:spPr>
        <p:txBody>
          <a:bodyPr wrap="square" lIns="0" tIns="0" rIns="0" bIns="0" rtlCol="0" anchor="t"/>
          <a:lstStyle/>
          <a:p>
            <a:pPr marL="0" indent="0">
              <a:lnSpc>
                <a:spcPts val="2550"/>
              </a:lnSpc>
              <a:buNone/>
            </a:pP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To </a:t>
            </a: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lider w społeczności, który chce zmieniać życie innych na lepsze.</a:t>
            </a:r>
            <a:endParaRPr lang="en-US" sz="2400" dirty="0"/>
          </a:p>
        </p:txBody>
      </p:sp>
      <p:pic>
        <p:nvPicPr>
          <p:cNvPr id="12" name="Picture 11" descr="A blue flag with yellow stars&#10;&#10;Description automatically generated">
            <a:extLst>
              <a:ext uri="{FF2B5EF4-FFF2-40B4-BE49-F238E27FC236}">
                <a16:creationId xmlns:a16="http://schemas.microsoft.com/office/drawing/2014/main" id="{D2845B75-9BCE-22B7-48D6-220558328170}"/>
              </a:ext>
            </a:extLst>
          </p:cNvPr>
          <p:cNvPicPr>
            <a:picLocks noChangeAspect="1"/>
          </p:cNvPicPr>
          <p:nvPr/>
        </p:nvPicPr>
        <p:blipFill>
          <a:blip r:embed="rId4"/>
          <a:stretch>
            <a:fillRect/>
          </a:stretch>
        </p:blipFill>
        <p:spPr>
          <a:xfrm>
            <a:off x="12699369" y="-74014"/>
            <a:ext cx="1764018" cy="1787280"/>
          </a:xfrm>
          <a:prstGeom prst="rect">
            <a:avLst/>
          </a:prstGeom>
        </p:spPr>
      </p:pic>
      <p:pic>
        <p:nvPicPr>
          <p:cNvPr id="13" name="Picture 17">
            <a:extLst>
              <a:ext uri="{FF2B5EF4-FFF2-40B4-BE49-F238E27FC236}">
                <a16:creationId xmlns:a16="http://schemas.microsoft.com/office/drawing/2014/main" id="{2A0F8520-9632-809B-59C8-888D1C2A7606}"/>
              </a:ext>
            </a:extLst>
          </p:cNvPr>
          <p:cNvPicPr>
            <a:picLocks noChangeAspect="1"/>
          </p:cNvPicPr>
          <p:nvPr/>
        </p:nvPicPr>
        <p:blipFill>
          <a:blip r:embed="rId5"/>
          <a:stretch>
            <a:fillRect/>
          </a:stretch>
        </p:blipFill>
        <p:spPr>
          <a:xfrm>
            <a:off x="13036497" y="7141540"/>
            <a:ext cx="1269162" cy="7297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406838-DDDE-05B6-8570-6C4FB941EA5C}"/>
              </a:ext>
            </a:extLst>
          </p:cNvPr>
          <p:cNvSpPr txBox="1"/>
          <p:nvPr/>
        </p:nvSpPr>
        <p:spPr>
          <a:xfrm>
            <a:off x="763929" y="4627921"/>
            <a:ext cx="12570108" cy="1384995"/>
          </a:xfrm>
          <a:prstGeom prst="rect">
            <a:avLst/>
          </a:prstGeom>
          <a:noFill/>
        </p:spPr>
        <p:txBody>
          <a:bodyPr wrap="square">
            <a:spAutoFit/>
          </a:bodyPr>
          <a:lstStyle/>
          <a:p>
            <a:r>
              <a:rPr lang="pl-PL" sz="2800"/>
              <a:t>📣 </a:t>
            </a:r>
            <a:r>
              <a:rPr lang="pl-PL" sz="2800" b="1">
                <a:solidFill>
                  <a:srgbClr val="C00000"/>
                </a:solidFill>
              </a:rPr>
              <a:t>Uwaga:</a:t>
            </a:r>
            <a:r>
              <a:rPr lang="pl-PL" sz="2800">
                <a:solidFill>
                  <a:srgbClr val="C00000"/>
                </a:solidFill>
              </a:rPr>
              <a:t> </a:t>
            </a:r>
            <a:r>
              <a:rPr lang="pl-PL" sz="2800"/>
              <a:t>Gamma działa najlepiej na komputerze. </a:t>
            </a:r>
          </a:p>
          <a:p>
            <a:r>
              <a:rPr lang="pl-PL" sz="2800"/>
              <a:t>       Na telefonie jest możliwa, ale wymaga większej </a:t>
            </a:r>
          </a:p>
          <a:p>
            <a:r>
              <a:rPr lang="pl-PL" sz="2800"/>
              <a:t>       cierpliwości przy edycji slajdów.</a:t>
            </a:r>
            <a:endParaRPr lang="uk-UA" sz="2800"/>
          </a:p>
        </p:txBody>
      </p:sp>
      <p:sp>
        <p:nvSpPr>
          <p:cNvPr id="5" name="TextBox 4">
            <a:extLst>
              <a:ext uri="{FF2B5EF4-FFF2-40B4-BE49-F238E27FC236}">
                <a16:creationId xmlns:a16="http://schemas.microsoft.com/office/drawing/2014/main" id="{517715C0-DFEC-43FB-EA2A-32A345BEF4EE}"/>
              </a:ext>
            </a:extLst>
          </p:cNvPr>
          <p:cNvSpPr txBox="1"/>
          <p:nvPr/>
        </p:nvSpPr>
        <p:spPr>
          <a:xfrm>
            <a:off x="937549" y="1134584"/>
            <a:ext cx="12002948" cy="2246769"/>
          </a:xfrm>
          <a:prstGeom prst="rect">
            <a:avLst/>
          </a:prstGeom>
          <a:noFill/>
        </p:spPr>
        <p:txBody>
          <a:bodyPr wrap="square">
            <a:spAutoFit/>
          </a:bodyPr>
          <a:lstStyle/>
          <a:p>
            <a:pPr>
              <a:buNone/>
            </a:pPr>
            <a:r>
              <a:rPr lang="pl-PL" sz="2800" b="1"/>
              <a:t>💡 </a:t>
            </a:r>
            <a:r>
              <a:rPr lang="pl-PL" sz="2800" b="1">
                <a:solidFill>
                  <a:schemeClr val="accent6">
                    <a:lumMod val="75000"/>
                  </a:schemeClr>
                </a:solidFill>
              </a:rPr>
              <a:t>Pomysły dla Ambasadorów z Gamma:</a:t>
            </a:r>
          </a:p>
          <a:p>
            <a:pPr>
              <a:buFont typeface="Arial" panose="020B0604020202020204" pitchFamily="34" charset="0"/>
              <a:buChar char="•"/>
            </a:pPr>
            <a:r>
              <a:rPr lang="en-US" sz="2800"/>
              <a:t> </a:t>
            </a:r>
            <a:r>
              <a:rPr lang="pl-PL" sz="2800"/>
              <a:t>Szybka prezentacja: „Jak zrobić zakupy online?”</a:t>
            </a:r>
          </a:p>
          <a:p>
            <a:pPr>
              <a:buFont typeface="Arial" panose="020B0604020202020204" pitchFamily="34" charset="0"/>
              <a:buChar char="•"/>
            </a:pPr>
            <a:r>
              <a:rPr lang="en-US" sz="2800"/>
              <a:t> </a:t>
            </a:r>
            <a:r>
              <a:rPr lang="pl-PL" sz="2800"/>
              <a:t>Mini-lekcja do pokazania uczniowi podczas spotkania</a:t>
            </a:r>
          </a:p>
          <a:p>
            <a:pPr>
              <a:buFont typeface="Arial" panose="020B0604020202020204" pitchFamily="34" charset="0"/>
              <a:buChar char="•"/>
            </a:pPr>
            <a:r>
              <a:rPr lang="en-US" sz="2800"/>
              <a:t> Ucze</a:t>
            </a:r>
            <a:r>
              <a:rPr lang="pl-PL" sz="2800"/>
              <a:t>ń może wymyślić temat i zobaczyć efekt</a:t>
            </a:r>
          </a:p>
          <a:p>
            <a:r>
              <a:rPr lang="pl-PL" sz="2800"/>
              <a:t>   jako własną prezentację</a:t>
            </a:r>
          </a:p>
        </p:txBody>
      </p:sp>
      <p:pic>
        <p:nvPicPr>
          <p:cNvPr id="7" name="Picture 6" descr="Paper head with flowers">
            <a:extLst>
              <a:ext uri="{FF2B5EF4-FFF2-40B4-BE49-F238E27FC236}">
                <a16:creationId xmlns:a16="http://schemas.microsoft.com/office/drawing/2014/main" id="{EF751D4B-9CD0-46FE-77D8-1E019862FFBF}"/>
              </a:ext>
            </a:extLst>
          </p:cNvPr>
          <p:cNvPicPr>
            <a:picLocks noChangeAspect="1"/>
          </p:cNvPicPr>
          <p:nvPr/>
        </p:nvPicPr>
        <p:blipFill>
          <a:blip r:embed="rId2"/>
          <a:stretch>
            <a:fillRect/>
          </a:stretch>
        </p:blipFill>
        <p:spPr>
          <a:xfrm>
            <a:off x="9424039" y="2042314"/>
            <a:ext cx="3968709" cy="5953062"/>
          </a:xfrm>
          <a:custGeom>
            <a:avLst/>
            <a:gdLst>
              <a:gd name="csX0" fmla="*/ 0 w 3968709"/>
              <a:gd name="csY0" fmla="*/ 0 h 5953062"/>
              <a:gd name="csX1" fmla="*/ 527271 w 3968709"/>
              <a:gd name="csY1" fmla="*/ 0 h 5953062"/>
              <a:gd name="csX2" fmla="*/ 1094230 w 3968709"/>
              <a:gd name="csY2" fmla="*/ 0 h 5953062"/>
              <a:gd name="csX3" fmla="*/ 1740562 w 3968709"/>
              <a:gd name="csY3" fmla="*/ 0 h 5953062"/>
              <a:gd name="csX4" fmla="*/ 2307521 w 3968709"/>
              <a:gd name="csY4" fmla="*/ 0 h 5953062"/>
              <a:gd name="csX5" fmla="*/ 2953853 w 3968709"/>
              <a:gd name="csY5" fmla="*/ 0 h 5953062"/>
              <a:gd name="csX6" fmla="*/ 3481125 w 3968709"/>
              <a:gd name="csY6" fmla="*/ 0 h 5953062"/>
              <a:gd name="csX7" fmla="*/ 3968709 w 3968709"/>
              <a:gd name="csY7" fmla="*/ 0 h 5953062"/>
              <a:gd name="csX8" fmla="*/ 3968709 w 3968709"/>
              <a:gd name="csY8" fmla="*/ 595306 h 5953062"/>
              <a:gd name="csX9" fmla="*/ 3968709 w 3968709"/>
              <a:gd name="csY9" fmla="*/ 1309674 h 5953062"/>
              <a:gd name="csX10" fmla="*/ 3968709 w 3968709"/>
              <a:gd name="csY10" fmla="*/ 1904980 h 5953062"/>
              <a:gd name="csX11" fmla="*/ 3968709 w 3968709"/>
              <a:gd name="csY11" fmla="*/ 2500286 h 5953062"/>
              <a:gd name="csX12" fmla="*/ 3968709 w 3968709"/>
              <a:gd name="csY12" fmla="*/ 2917000 h 5953062"/>
              <a:gd name="csX13" fmla="*/ 3968709 w 3968709"/>
              <a:gd name="csY13" fmla="*/ 3631368 h 5953062"/>
              <a:gd name="csX14" fmla="*/ 3968709 w 3968709"/>
              <a:gd name="csY14" fmla="*/ 4286205 h 5953062"/>
              <a:gd name="csX15" fmla="*/ 3968709 w 3968709"/>
              <a:gd name="csY15" fmla="*/ 4881511 h 5953062"/>
              <a:gd name="csX16" fmla="*/ 3968709 w 3968709"/>
              <a:gd name="csY16" fmla="*/ 5953062 h 5953062"/>
              <a:gd name="csX17" fmla="*/ 3520812 w 3968709"/>
              <a:gd name="csY17" fmla="*/ 5953062 h 5953062"/>
              <a:gd name="csX18" fmla="*/ 3033228 w 3968709"/>
              <a:gd name="csY18" fmla="*/ 5953062 h 5953062"/>
              <a:gd name="csX19" fmla="*/ 2505956 w 3968709"/>
              <a:gd name="csY19" fmla="*/ 5953062 h 5953062"/>
              <a:gd name="csX20" fmla="*/ 2058059 w 3968709"/>
              <a:gd name="csY20" fmla="*/ 5953062 h 5953062"/>
              <a:gd name="csX21" fmla="*/ 1610162 w 3968709"/>
              <a:gd name="csY21" fmla="*/ 5953062 h 5953062"/>
              <a:gd name="csX22" fmla="*/ 963829 w 3968709"/>
              <a:gd name="csY22" fmla="*/ 5953062 h 5953062"/>
              <a:gd name="csX23" fmla="*/ 515932 w 3968709"/>
              <a:gd name="csY23" fmla="*/ 5953062 h 5953062"/>
              <a:gd name="csX24" fmla="*/ 0 w 3968709"/>
              <a:gd name="csY24" fmla="*/ 5953062 h 5953062"/>
              <a:gd name="csX25" fmla="*/ 0 w 3968709"/>
              <a:gd name="csY25" fmla="*/ 5536348 h 5953062"/>
              <a:gd name="csX26" fmla="*/ 0 w 3968709"/>
              <a:gd name="csY26" fmla="*/ 5119633 h 5953062"/>
              <a:gd name="csX27" fmla="*/ 0 w 3968709"/>
              <a:gd name="csY27" fmla="*/ 4702919 h 5953062"/>
              <a:gd name="csX28" fmla="*/ 0 w 3968709"/>
              <a:gd name="csY28" fmla="*/ 4226674 h 5953062"/>
              <a:gd name="csX29" fmla="*/ 0 w 3968709"/>
              <a:gd name="csY29" fmla="*/ 3631368 h 5953062"/>
              <a:gd name="csX30" fmla="*/ 0 w 3968709"/>
              <a:gd name="csY30" fmla="*/ 2917000 h 5953062"/>
              <a:gd name="csX31" fmla="*/ 0 w 3968709"/>
              <a:gd name="csY31" fmla="*/ 2381225 h 5953062"/>
              <a:gd name="csX32" fmla="*/ 0 w 3968709"/>
              <a:gd name="csY32" fmla="*/ 1726388 h 5953062"/>
              <a:gd name="csX33" fmla="*/ 0 w 3968709"/>
              <a:gd name="csY33" fmla="*/ 1309674 h 5953062"/>
              <a:gd name="csX34" fmla="*/ 0 w 3968709"/>
              <a:gd name="csY34" fmla="*/ 833429 h 5953062"/>
              <a:gd name="csX35" fmla="*/ 0 w 3968709"/>
              <a:gd name="csY35" fmla="*/ 0 h 59530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3968709" h="5953062" fill="none" extrusionOk="0">
                <a:moveTo>
                  <a:pt x="0" y="0"/>
                </a:moveTo>
                <a:cubicBezTo>
                  <a:pt x="203129" y="-4095"/>
                  <a:pt x="377622" y="17355"/>
                  <a:pt x="527271" y="0"/>
                </a:cubicBezTo>
                <a:cubicBezTo>
                  <a:pt x="676920" y="-17355"/>
                  <a:pt x="937914" y="54762"/>
                  <a:pt x="1094230" y="0"/>
                </a:cubicBezTo>
                <a:cubicBezTo>
                  <a:pt x="1250546" y="-54762"/>
                  <a:pt x="1496913" y="2963"/>
                  <a:pt x="1740562" y="0"/>
                </a:cubicBezTo>
                <a:cubicBezTo>
                  <a:pt x="1984211" y="-2963"/>
                  <a:pt x="2172996" y="17346"/>
                  <a:pt x="2307521" y="0"/>
                </a:cubicBezTo>
                <a:cubicBezTo>
                  <a:pt x="2442046" y="-17346"/>
                  <a:pt x="2778281" y="12450"/>
                  <a:pt x="2953853" y="0"/>
                </a:cubicBezTo>
                <a:cubicBezTo>
                  <a:pt x="3129425" y="-12450"/>
                  <a:pt x="3268209" y="52606"/>
                  <a:pt x="3481125" y="0"/>
                </a:cubicBezTo>
                <a:cubicBezTo>
                  <a:pt x="3694041" y="-52606"/>
                  <a:pt x="3867102" y="1251"/>
                  <a:pt x="3968709" y="0"/>
                </a:cubicBezTo>
                <a:cubicBezTo>
                  <a:pt x="4028615" y="287112"/>
                  <a:pt x="3918420" y="440964"/>
                  <a:pt x="3968709" y="595306"/>
                </a:cubicBezTo>
                <a:cubicBezTo>
                  <a:pt x="4018998" y="749648"/>
                  <a:pt x="3914511" y="1117729"/>
                  <a:pt x="3968709" y="1309674"/>
                </a:cubicBezTo>
                <a:cubicBezTo>
                  <a:pt x="4022907" y="1501619"/>
                  <a:pt x="3897457" y="1734926"/>
                  <a:pt x="3968709" y="1904980"/>
                </a:cubicBezTo>
                <a:cubicBezTo>
                  <a:pt x="4039961" y="2075034"/>
                  <a:pt x="3935961" y="2305426"/>
                  <a:pt x="3968709" y="2500286"/>
                </a:cubicBezTo>
                <a:cubicBezTo>
                  <a:pt x="4001457" y="2695146"/>
                  <a:pt x="3941375" y="2750344"/>
                  <a:pt x="3968709" y="2917000"/>
                </a:cubicBezTo>
                <a:cubicBezTo>
                  <a:pt x="3996043" y="3083656"/>
                  <a:pt x="3945787" y="3303794"/>
                  <a:pt x="3968709" y="3631368"/>
                </a:cubicBezTo>
                <a:cubicBezTo>
                  <a:pt x="3991631" y="3958942"/>
                  <a:pt x="3954157" y="3970382"/>
                  <a:pt x="3968709" y="4286205"/>
                </a:cubicBezTo>
                <a:cubicBezTo>
                  <a:pt x="3983261" y="4602028"/>
                  <a:pt x="3933376" y="4690300"/>
                  <a:pt x="3968709" y="4881511"/>
                </a:cubicBezTo>
                <a:cubicBezTo>
                  <a:pt x="4004042" y="5072722"/>
                  <a:pt x="3952794" y="5688525"/>
                  <a:pt x="3968709" y="5953062"/>
                </a:cubicBezTo>
                <a:cubicBezTo>
                  <a:pt x="3844330" y="5989017"/>
                  <a:pt x="3677544" y="5912313"/>
                  <a:pt x="3520812" y="5953062"/>
                </a:cubicBezTo>
                <a:cubicBezTo>
                  <a:pt x="3364080" y="5993811"/>
                  <a:pt x="3265260" y="5924847"/>
                  <a:pt x="3033228" y="5953062"/>
                </a:cubicBezTo>
                <a:cubicBezTo>
                  <a:pt x="2801196" y="5981277"/>
                  <a:pt x="2647916" y="5912480"/>
                  <a:pt x="2505956" y="5953062"/>
                </a:cubicBezTo>
                <a:cubicBezTo>
                  <a:pt x="2363996" y="5993644"/>
                  <a:pt x="2196504" y="5931209"/>
                  <a:pt x="2058059" y="5953062"/>
                </a:cubicBezTo>
                <a:cubicBezTo>
                  <a:pt x="1919614" y="5974915"/>
                  <a:pt x="1746144" y="5929768"/>
                  <a:pt x="1610162" y="5953062"/>
                </a:cubicBezTo>
                <a:cubicBezTo>
                  <a:pt x="1474180" y="5976356"/>
                  <a:pt x="1266867" y="5913220"/>
                  <a:pt x="963829" y="5953062"/>
                </a:cubicBezTo>
                <a:cubicBezTo>
                  <a:pt x="660791" y="5992904"/>
                  <a:pt x="719718" y="5901047"/>
                  <a:pt x="515932" y="5953062"/>
                </a:cubicBezTo>
                <a:cubicBezTo>
                  <a:pt x="312146" y="6005077"/>
                  <a:pt x="250686" y="5925463"/>
                  <a:pt x="0" y="5953062"/>
                </a:cubicBezTo>
                <a:cubicBezTo>
                  <a:pt x="-27730" y="5836228"/>
                  <a:pt x="46540" y="5687729"/>
                  <a:pt x="0" y="5536348"/>
                </a:cubicBezTo>
                <a:cubicBezTo>
                  <a:pt x="-46540" y="5384967"/>
                  <a:pt x="26340" y="5291425"/>
                  <a:pt x="0" y="5119633"/>
                </a:cubicBezTo>
                <a:cubicBezTo>
                  <a:pt x="-26340" y="4947841"/>
                  <a:pt x="26855" y="4807976"/>
                  <a:pt x="0" y="4702919"/>
                </a:cubicBezTo>
                <a:cubicBezTo>
                  <a:pt x="-26855" y="4597862"/>
                  <a:pt x="54960" y="4410773"/>
                  <a:pt x="0" y="4226674"/>
                </a:cubicBezTo>
                <a:cubicBezTo>
                  <a:pt x="-54960" y="4042575"/>
                  <a:pt x="671" y="3854706"/>
                  <a:pt x="0" y="3631368"/>
                </a:cubicBezTo>
                <a:cubicBezTo>
                  <a:pt x="-671" y="3408030"/>
                  <a:pt x="48603" y="3129224"/>
                  <a:pt x="0" y="2917000"/>
                </a:cubicBezTo>
                <a:cubicBezTo>
                  <a:pt x="-48603" y="2704776"/>
                  <a:pt x="22800" y="2552793"/>
                  <a:pt x="0" y="2381225"/>
                </a:cubicBezTo>
                <a:cubicBezTo>
                  <a:pt x="-22800" y="2209657"/>
                  <a:pt x="59023" y="1882551"/>
                  <a:pt x="0" y="1726388"/>
                </a:cubicBezTo>
                <a:cubicBezTo>
                  <a:pt x="-59023" y="1570225"/>
                  <a:pt x="18393" y="1474376"/>
                  <a:pt x="0" y="1309674"/>
                </a:cubicBezTo>
                <a:cubicBezTo>
                  <a:pt x="-18393" y="1144972"/>
                  <a:pt x="41658" y="973989"/>
                  <a:pt x="0" y="833429"/>
                </a:cubicBezTo>
                <a:cubicBezTo>
                  <a:pt x="-41658" y="692869"/>
                  <a:pt x="51178" y="391006"/>
                  <a:pt x="0" y="0"/>
                </a:cubicBezTo>
                <a:close/>
              </a:path>
              <a:path w="3968709" h="5953062" stroke="0" extrusionOk="0">
                <a:moveTo>
                  <a:pt x="0" y="0"/>
                </a:moveTo>
                <a:cubicBezTo>
                  <a:pt x="103551" y="-44969"/>
                  <a:pt x="362385" y="7732"/>
                  <a:pt x="487584" y="0"/>
                </a:cubicBezTo>
                <a:cubicBezTo>
                  <a:pt x="612783" y="-7732"/>
                  <a:pt x="777263" y="10394"/>
                  <a:pt x="1014856" y="0"/>
                </a:cubicBezTo>
                <a:cubicBezTo>
                  <a:pt x="1252449" y="-10394"/>
                  <a:pt x="1380780" y="32220"/>
                  <a:pt x="1542127" y="0"/>
                </a:cubicBezTo>
                <a:cubicBezTo>
                  <a:pt x="1703474" y="-32220"/>
                  <a:pt x="1883316" y="5824"/>
                  <a:pt x="1990024" y="0"/>
                </a:cubicBezTo>
                <a:cubicBezTo>
                  <a:pt x="2096732" y="-5824"/>
                  <a:pt x="2276019" y="49415"/>
                  <a:pt x="2556983" y="0"/>
                </a:cubicBezTo>
                <a:cubicBezTo>
                  <a:pt x="2837947" y="-49415"/>
                  <a:pt x="2874795" y="18553"/>
                  <a:pt x="3123941" y="0"/>
                </a:cubicBezTo>
                <a:cubicBezTo>
                  <a:pt x="3373087" y="-18553"/>
                  <a:pt x="3664111" y="91109"/>
                  <a:pt x="3968709" y="0"/>
                </a:cubicBezTo>
                <a:cubicBezTo>
                  <a:pt x="3972582" y="198812"/>
                  <a:pt x="3917792" y="473045"/>
                  <a:pt x="3968709" y="654837"/>
                </a:cubicBezTo>
                <a:cubicBezTo>
                  <a:pt x="4019626" y="836629"/>
                  <a:pt x="3967751" y="897989"/>
                  <a:pt x="3968709" y="1071551"/>
                </a:cubicBezTo>
                <a:cubicBezTo>
                  <a:pt x="3969667" y="1245113"/>
                  <a:pt x="3940035" y="1332554"/>
                  <a:pt x="3968709" y="1488266"/>
                </a:cubicBezTo>
                <a:cubicBezTo>
                  <a:pt x="3997383" y="1643978"/>
                  <a:pt x="3952801" y="1849329"/>
                  <a:pt x="3968709" y="2024041"/>
                </a:cubicBezTo>
                <a:cubicBezTo>
                  <a:pt x="3984617" y="2198753"/>
                  <a:pt x="3960621" y="2435218"/>
                  <a:pt x="3968709" y="2678878"/>
                </a:cubicBezTo>
                <a:cubicBezTo>
                  <a:pt x="3976797" y="2922538"/>
                  <a:pt x="3923112" y="2904071"/>
                  <a:pt x="3968709" y="3095592"/>
                </a:cubicBezTo>
                <a:cubicBezTo>
                  <a:pt x="4014306" y="3287113"/>
                  <a:pt x="3940537" y="3481496"/>
                  <a:pt x="3968709" y="3690898"/>
                </a:cubicBezTo>
                <a:cubicBezTo>
                  <a:pt x="3996881" y="3900300"/>
                  <a:pt x="3899668" y="4089553"/>
                  <a:pt x="3968709" y="4286205"/>
                </a:cubicBezTo>
                <a:cubicBezTo>
                  <a:pt x="4037750" y="4482857"/>
                  <a:pt x="3941330" y="4728323"/>
                  <a:pt x="3968709" y="4941041"/>
                </a:cubicBezTo>
                <a:cubicBezTo>
                  <a:pt x="3996088" y="5153759"/>
                  <a:pt x="3885959" y="5672402"/>
                  <a:pt x="3968709" y="5953062"/>
                </a:cubicBezTo>
                <a:cubicBezTo>
                  <a:pt x="3805656" y="5977322"/>
                  <a:pt x="3584860" y="5938662"/>
                  <a:pt x="3441438" y="5953062"/>
                </a:cubicBezTo>
                <a:cubicBezTo>
                  <a:pt x="3298016" y="5967462"/>
                  <a:pt x="3178950" y="5914786"/>
                  <a:pt x="2993541" y="5953062"/>
                </a:cubicBezTo>
                <a:cubicBezTo>
                  <a:pt x="2808132" y="5991338"/>
                  <a:pt x="2695826" y="5916664"/>
                  <a:pt x="2505956" y="5953062"/>
                </a:cubicBezTo>
                <a:cubicBezTo>
                  <a:pt x="2316087" y="5989460"/>
                  <a:pt x="2125063" y="5904936"/>
                  <a:pt x="1978685" y="5953062"/>
                </a:cubicBezTo>
                <a:cubicBezTo>
                  <a:pt x="1832307" y="6001188"/>
                  <a:pt x="1589513" y="5948403"/>
                  <a:pt x="1372039" y="5953062"/>
                </a:cubicBezTo>
                <a:cubicBezTo>
                  <a:pt x="1154565" y="5957721"/>
                  <a:pt x="973600" y="5921858"/>
                  <a:pt x="805081" y="5953062"/>
                </a:cubicBezTo>
                <a:cubicBezTo>
                  <a:pt x="636562" y="5984266"/>
                  <a:pt x="294849" y="5942413"/>
                  <a:pt x="0" y="5953062"/>
                </a:cubicBezTo>
                <a:cubicBezTo>
                  <a:pt x="-17107" y="5741865"/>
                  <a:pt x="44341" y="5654418"/>
                  <a:pt x="0" y="5476817"/>
                </a:cubicBezTo>
                <a:cubicBezTo>
                  <a:pt x="-44341" y="5299216"/>
                  <a:pt x="29694" y="5234627"/>
                  <a:pt x="0" y="5060103"/>
                </a:cubicBezTo>
                <a:cubicBezTo>
                  <a:pt x="-29694" y="4885579"/>
                  <a:pt x="40747" y="4671412"/>
                  <a:pt x="0" y="4405266"/>
                </a:cubicBezTo>
                <a:cubicBezTo>
                  <a:pt x="-40747" y="4139120"/>
                  <a:pt x="35937" y="4136580"/>
                  <a:pt x="0" y="3869490"/>
                </a:cubicBezTo>
                <a:cubicBezTo>
                  <a:pt x="-35937" y="3602400"/>
                  <a:pt x="44773" y="3358843"/>
                  <a:pt x="0" y="3214653"/>
                </a:cubicBezTo>
                <a:cubicBezTo>
                  <a:pt x="-44773" y="3070463"/>
                  <a:pt x="45568" y="2852327"/>
                  <a:pt x="0" y="2619347"/>
                </a:cubicBezTo>
                <a:cubicBezTo>
                  <a:pt x="-45568" y="2386367"/>
                  <a:pt x="45900" y="2369435"/>
                  <a:pt x="0" y="2143102"/>
                </a:cubicBezTo>
                <a:cubicBezTo>
                  <a:pt x="-45900" y="1916769"/>
                  <a:pt x="4428" y="1830815"/>
                  <a:pt x="0" y="1726388"/>
                </a:cubicBezTo>
                <a:cubicBezTo>
                  <a:pt x="-4428" y="1621961"/>
                  <a:pt x="21544" y="1377650"/>
                  <a:pt x="0" y="1250143"/>
                </a:cubicBezTo>
                <a:cubicBezTo>
                  <a:pt x="-21544" y="1122637"/>
                  <a:pt x="23476" y="789829"/>
                  <a:pt x="0" y="595306"/>
                </a:cubicBezTo>
                <a:cubicBezTo>
                  <a:pt x="-23476" y="400783"/>
                  <a:pt x="32071" y="193430"/>
                  <a:pt x="0" y="0"/>
                </a:cubicBezTo>
                <a:close/>
              </a:path>
            </a:pathLst>
          </a:custGeom>
          <a:ln>
            <a:solidFill>
              <a:schemeClr val="tx1"/>
            </a:solidFill>
            <a:extLst>
              <a:ext uri="{C807C97D-BFC1-408E-A445-0C87EB9F89A2}">
                <ask:lineSketchStyleProps xmlns:ask="http://schemas.microsoft.com/office/drawing/2018/sketchyshapes" sd="2713604314">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84CE3CD4-89FE-A946-49BE-E934BD3913D5}"/>
              </a:ext>
            </a:extLst>
          </p:cNvPr>
          <p:cNvPicPr>
            <a:picLocks noChangeAspect="1"/>
          </p:cNvPicPr>
          <p:nvPr/>
        </p:nvPicPr>
        <p:blipFill>
          <a:blip r:embed="rId3"/>
          <a:stretch>
            <a:fillRect/>
          </a:stretch>
        </p:blipFill>
        <p:spPr>
          <a:xfrm>
            <a:off x="10862674" y="-70253"/>
            <a:ext cx="1764018" cy="1787280"/>
          </a:xfrm>
          <a:prstGeom prst="rect">
            <a:avLst/>
          </a:prstGeom>
        </p:spPr>
      </p:pic>
      <p:pic>
        <p:nvPicPr>
          <p:cNvPr id="4" name="Picture 17">
            <a:extLst>
              <a:ext uri="{FF2B5EF4-FFF2-40B4-BE49-F238E27FC236}">
                <a16:creationId xmlns:a16="http://schemas.microsoft.com/office/drawing/2014/main" id="{77430E01-5CA8-C996-D81E-C9CC5CBFB18E}"/>
              </a:ext>
            </a:extLst>
          </p:cNvPr>
          <p:cNvPicPr>
            <a:picLocks noChangeAspect="1"/>
          </p:cNvPicPr>
          <p:nvPr/>
        </p:nvPicPr>
        <p:blipFill>
          <a:blip r:embed="rId4"/>
          <a:stretch>
            <a:fillRect/>
          </a:stretch>
        </p:blipFill>
        <p:spPr>
          <a:xfrm>
            <a:off x="12530999" y="371303"/>
            <a:ext cx="1269162" cy="729768"/>
          </a:xfrm>
          <a:prstGeom prst="rect">
            <a:avLst/>
          </a:prstGeom>
        </p:spPr>
      </p:pic>
    </p:spTree>
    <p:extLst>
      <p:ext uri="{BB962C8B-B14F-4D97-AF65-F5344CB8AC3E}">
        <p14:creationId xmlns:p14="http://schemas.microsoft.com/office/powerpoint/2010/main" val="2427574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8EF0F8-02D3-D5DB-1F59-0EB4145D95A0}"/>
              </a:ext>
            </a:extLst>
          </p:cNvPr>
          <p:cNvSpPr txBox="1"/>
          <p:nvPr/>
        </p:nvSpPr>
        <p:spPr>
          <a:xfrm>
            <a:off x="694480" y="458127"/>
            <a:ext cx="12824749" cy="707886"/>
          </a:xfrm>
          <a:prstGeom prst="rect">
            <a:avLst/>
          </a:prstGeom>
          <a:noFill/>
        </p:spPr>
        <p:txBody>
          <a:bodyPr wrap="square">
            <a:spAutoFit/>
          </a:bodyPr>
          <a:lstStyle/>
          <a:p>
            <a:pPr>
              <a:buNone/>
            </a:pPr>
            <a:r>
              <a:rPr lang="pl-PL" b="1"/>
              <a:t>🔍 </a:t>
            </a:r>
            <a:r>
              <a:rPr lang="pl-PL" sz="4000" b="1">
                <a:solidFill>
                  <a:srgbClr val="C00000"/>
                </a:solidFill>
              </a:rPr>
              <a:t>Triki do skutecznego wyszukiwania w Google</a:t>
            </a:r>
          </a:p>
        </p:txBody>
      </p:sp>
      <p:sp>
        <p:nvSpPr>
          <p:cNvPr id="4" name="Rectangle 1">
            <a:extLst>
              <a:ext uri="{FF2B5EF4-FFF2-40B4-BE49-F238E27FC236}">
                <a16:creationId xmlns:a16="http://schemas.microsoft.com/office/drawing/2014/main" id="{8DB73A02-A283-17D4-D6B6-8AF1A6442DF9}"/>
              </a:ext>
            </a:extLst>
          </p:cNvPr>
          <p:cNvSpPr>
            <a:spLocks noChangeArrowheads="1"/>
          </p:cNvSpPr>
          <p:nvPr/>
        </p:nvSpPr>
        <p:spPr bwMode="auto">
          <a:xfrm>
            <a:off x="879676" y="1721094"/>
            <a:ext cx="5891514"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Arial" panose="020B0604020202020204" pitchFamily="34" charset="0"/>
              </a:rPr>
              <a:t>🧷 </a:t>
            </a:r>
            <a:r>
              <a:rPr kumimoji="0" lang="uk-UA" altLang="uk-UA" sz="2800" b="1" i="0" u="none" strike="noStrike" cap="none" normalizeH="0" baseline="0">
                <a:ln>
                  <a:noFill/>
                </a:ln>
                <a:solidFill>
                  <a:schemeClr val="accent6">
                    <a:lumMod val="75000"/>
                  </a:schemeClr>
                </a:solidFill>
                <a:effectLst/>
                <a:latin typeface="Arial" panose="020B0604020202020204" pitchFamily="34" charset="0"/>
              </a:rPr>
              <a:t>1. Cudzysłów: </a:t>
            </a:r>
            <a:r>
              <a:rPr kumimoji="0" lang="uk-UA" altLang="uk-UA" sz="2800" b="1" i="0" u="none" strike="noStrike" cap="none" normalizeH="0" baseline="0">
                <a:ln>
                  <a:noFill/>
                </a:ln>
                <a:solidFill>
                  <a:schemeClr val="accent6">
                    <a:lumMod val="75000"/>
                  </a:schemeClr>
                </a:solidFill>
                <a:effectLst/>
                <a:latin typeface="Calibri" panose="020F0502020204030204" pitchFamily="34" charset="0"/>
              </a:rPr>
              <a:t>" "</a:t>
            </a:r>
            <a:endParaRPr kumimoji="0" lang="uk-UA" altLang="uk-UA" sz="2800" b="1" i="0" u="none" strike="noStrike" cap="none" normalizeH="0" baseline="0">
              <a:ln>
                <a:noFill/>
              </a:ln>
              <a:solidFill>
                <a:schemeClr val="accent6">
                  <a:lumMod val="75000"/>
                </a:schemeClr>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Znajduje dokładne wyrażenie</a:t>
            </a:r>
            <a:br>
              <a:rPr kumimoji="0" lang="uk-UA" altLang="uk-UA" sz="2800" b="0" i="0" u="none" strike="noStrike" cap="none" normalizeH="0" baseline="0">
                <a:ln>
                  <a:noFill/>
                </a:ln>
                <a:solidFill>
                  <a:schemeClr val="tx1"/>
                </a:solidFill>
                <a:effectLst/>
                <a:latin typeface="Arial" panose="020B0604020202020204" pitchFamily="34" charset="0"/>
              </a:rPr>
            </a:br>
            <a:r>
              <a:rPr kumimoji="0" lang="uk-UA"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Calibri" panose="020F0502020204030204" pitchFamily="34" charset="0"/>
              </a:rPr>
              <a:t>"jak założyć konto e-mail"</a:t>
            </a:r>
            <a:br>
              <a:rPr kumimoji="0" lang="uk-UA" altLang="uk-UA" sz="2800" b="0" i="0" u="none" strike="noStrike" cap="none" normalizeH="0" baseline="0">
                <a:ln>
                  <a:noFill/>
                </a:ln>
                <a:solidFill>
                  <a:schemeClr val="tx1"/>
                </a:solidFill>
                <a:effectLst/>
              </a:rPr>
            </a:br>
            <a:r>
              <a:rPr kumimoji="0" lang="uk-UA" altLang="uk-UA" sz="2800" b="0" i="0" u="none" strike="noStrike" cap="none" normalizeH="0" baseline="0">
                <a:ln>
                  <a:noFill/>
                </a:ln>
                <a:solidFill>
                  <a:schemeClr val="tx1"/>
                </a:solidFill>
                <a:effectLst/>
              </a:rPr>
              <a:t>➡️ Tylko strony, które zawierają </a:t>
            </a:r>
            <a:endParaRPr kumimoji="0" lang="pl-PL"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lang="pl-PL" altLang="uk-UA" sz="2800"/>
              <a:t>      </a:t>
            </a:r>
            <a:r>
              <a:rPr kumimoji="0" lang="pl-PL"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dokładnie to zdanie</a:t>
            </a:r>
            <a:endParaRPr kumimoji="0" lang="uk-UA" altLang="uk-UA" sz="2800" b="0" i="0" u="none" strike="noStrike" cap="none" normalizeH="0" baseline="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DDEE8FF4-5A07-424F-A720-10DB4119A212}"/>
              </a:ext>
            </a:extLst>
          </p:cNvPr>
          <p:cNvSpPr>
            <a:spLocks noChangeArrowheads="1"/>
          </p:cNvSpPr>
          <p:nvPr/>
        </p:nvSpPr>
        <p:spPr bwMode="auto">
          <a:xfrm>
            <a:off x="7419373" y="1736473"/>
            <a:ext cx="6331351"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accent6">
                    <a:lumMod val="75000"/>
                  </a:schemeClr>
                </a:solidFill>
                <a:effectLst/>
                <a:latin typeface="Arial" panose="020B0604020202020204" pitchFamily="34" charset="0"/>
              </a:rPr>
              <a:t>➖ </a:t>
            </a:r>
            <a:r>
              <a:rPr kumimoji="0" lang="pl-PL" altLang="uk-UA" sz="2800" b="1" i="0" u="none" strike="noStrike" cap="none" normalizeH="0" baseline="0">
                <a:ln>
                  <a:noFill/>
                </a:ln>
                <a:solidFill>
                  <a:schemeClr val="accent6">
                    <a:lumMod val="75000"/>
                  </a:schemeClr>
                </a:solidFill>
                <a:effectLst/>
                <a:latin typeface="Arial" panose="020B0604020202020204" pitchFamily="34" charset="0"/>
              </a:rPr>
              <a:t>2</a:t>
            </a:r>
            <a:r>
              <a:rPr kumimoji="0" lang="uk-UA" altLang="uk-UA" sz="2800" b="1" i="0" u="none" strike="noStrike" cap="none" normalizeH="0" baseline="0">
                <a:ln>
                  <a:noFill/>
                </a:ln>
                <a:solidFill>
                  <a:schemeClr val="accent6">
                    <a:lumMod val="75000"/>
                  </a:schemeClr>
                </a:solidFill>
                <a:effectLst/>
                <a:latin typeface="Arial" panose="020B0604020202020204" pitchFamily="34" charset="0"/>
              </a:rPr>
              <a:t>. Minus: </a:t>
            </a:r>
            <a:r>
              <a:rPr kumimoji="0" lang="uk-UA" altLang="uk-UA" sz="2800" b="1" i="0" u="none" strike="noStrike" cap="none" normalizeH="0" baseline="0">
                <a:ln>
                  <a:noFill/>
                </a:ln>
                <a:solidFill>
                  <a:schemeClr val="accent6">
                    <a:lumMod val="75000"/>
                  </a:schemeClr>
                </a:solidFill>
                <a:effectLst/>
                <a:latin typeface="Calibri" panose="020F0502020204030204" pitchFamily="34" charset="0"/>
              </a:rPr>
              <a:t>-</a:t>
            </a:r>
            <a:endParaRPr kumimoji="0" lang="uk-UA" altLang="uk-UA" sz="2800" b="1" i="0" u="none" strike="noStrike" cap="none" normalizeH="0" baseline="0">
              <a:ln>
                <a:noFill/>
              </a:ln>
              <a:solidFill>
                <a:schemeClr val="accent6">
                  <a:lumMod val="75000"/>
                </a:schemeClr>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Wyklucza słowo, którego </a:t>
            </a:r>
            <a:r>
              <a:rPr kumimoji="0" lang="uk-UA" altLang="uk-UA" sz="2800" b="1" i="0" u="none" strike="noStrike" cap="none" normalizeH="0" baseline="0">
                <a:ln>
                  <a:noFill/>
                </a:ln>
                <a:solidFill>
                  <a:schemeClr val="tx1"/>
                </a:solidFill>
                <a:effectLst/>
                <a:latin typeface="Arial" panose="020B0604020202020204" pitchFamily="34" charset="0"/>
              </a:rPr>
              <a:t>nie chcesz</a:t>
            </a:r>
            <a:br>
              <a:rPr kumimoji="0" lang="uk-UA" altLang="uk-UA" sz="2800" b="0" i="0" u="none" strike="noStrike" cap="none" normalizeH="0" baseline="0">
                <a:ln>
                  <a:noFill/>
                </a:ln>
                <a:solidFill>
                  <a:schemeClr val="tx1"/>
                </a:solidFill>
                <a:effectLst/>
                <a:latin typeface="Arial" panose="020B0604020202020204" pitchFamily="34" charset="0"/>
              </a:rPr>
            </a:br>
            <a:r>
              <a:rPr kumimoji="0" lang="uk-UA"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Calibri" panose="020F0502020204030204" pitchFamily="34" charset="0"/>
              </a:rPr>
              <a:t>WhatsApp -Facebook</a:t>
            </a:r>
            <a:br>
              <a:rPr kumimoji="0" lang="uk-UA" altLang="uk-UA" sz="2800" b="0" i="0" u="none" strike="noStrike" cap="none" normalizeH="0" baseline="0">
                <a:ln>
                  <a:noFill/>
                </a:ln>
                <a:solidFill>
                  <a:schemeClr val="tx1"/>
                </a:solidFill>
                <a:effectLst/>
              </a:rPr>
            </a:br>
            <a:r>
              <a:rPr kumimoji="0" lang="uk-UA" altLang="uk-UA" sz="2800" b="0" i="0" u="none" strike="noStrike" cap="none" normalizeH="0" baseline="0">
                <a:ln>
                  <a:noFill/>
                </a:ln>
                <a:solidFill>
                  <a:schemeClr val="tx1"/>
                </a:solidFill>
                <a:effectLst/>
              </a:rPr>
              <a:t>➡️ Pokaże wyniki o WhatsAppie, </a:t>
            </a:r>
            <a:endParaRPr kumimoji="0" lang="pl-PL"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lang="pl-PL" altLang="uk-UA" sz="2800"/>
              <a:t>       </a:t>
            </a:r>
            <a:r>
              <a:rPr kumimoji="0" lang="uk-UA" altLang="uk-UA" sz="2800" b="0" i="0" u="none" strike="noStrike" cap="none" normalizeH="0" baseline="0">
                <a:ln>
                  <a:noFill/>
                </a:ln>
                <a:solidFill>
                  <a:schemeClr val="tx1"/>
                </a:solidFill>
                <a:effectLst/>
              </a:rPr>
              <a:t>ale bez Facebooka</a:t>
            </a:r>
            <a:endParaRPr kumimoji="0" lang="uk-UA" altLang="uk-UA" sz="2800" b="0" i="0" u="none" strike="noStrike" cap="none" normalizeH="0" baseline="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30B4B656-D855-1A15-77F8-DFA9EDE2D3D3}"/>
              </a:ext>
            </a:extLst>
          </p:cNvPr>
          <p:cNvSpPr>
            <a:spLocks noChangeArrowheads="1"/>
          </p:cNvSpPr>
          <p:nvPr/>
        </p:nvSpPr>
        <p:spPr bwMode="auto">
          <a:xfrm>
            <a:off x="1030147" y="4857834"/>
            <a:ext cx="4930815"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accent6">
                    <a:lumMod val="75000"/>
                  </a:schemeClr>
                </a:solidFill>
                <a:effectLst/>
                <a:latin typeface="Arial" panose="020B0604020202020204" pitchFamily="34" charset="0"/>
              </a:rPr>
              <a:t>🌐 </a:t>
            </a:r>
            <a:r>
              <a:rPr kumimoji="0" lang="pl-PL" altLang="uk-UA" sz="2800" b="1" i="0" u="none" strike="noStrike" cap="none" normalizeH="0" baseline="0">
                <a:ln>
                  <a:noFill/>
                </a:ln>
                <a:solidFill>
                  <a:schemeClr val="accent6">
                    <a:lumMod val="75000"/>
                  </a:schemeClr>
                </a:solidFill>
                <a:effectLst/>
                <a:latin typeface="Arial" panose="020B0604020202020204" pitchFamily="34" charset="0"/>
              </a:rPr>
              <a:t>3</a:t>
            </a:r>
            <a:r>
              <a:rPr kumimoji="0" lang="uk-UA" altLang="uk-UA" sz="2800" b="1" i="0" u="none" strike="noStrike" cap="none" normalizeH="0" baseline="0">
                <a:ln>
                  <a:noFill/>
                </a:ln>
                <a:solidFill>
                  <a:schemeClr val="accent6">
                    <a:lumMod val="75000"/>
                  </a:schemeClr>
                </a:solidFill>
                <a:effectLst/>
                <a:latin typeface="Arial" panose="020B0604020202020204" pitchFamily="34" charset="0"/>
              </a:rPr>
              <a:t>. site:</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Wyszukuje tylko na jednej stronie internetowej</a:t>
            </a:r>
            <a:br>
              <a:rPr kumimoji="0" lang="uk-UA" altLang="uk-UA" sz="2800" b="0" i="0" u="none" strike="noStrike" cap="none" normalizeH="0" baseline="0">
                <a:ln>
                  <a:noFill/>
                </a:ln>
                <a:solidFill>
                  <a:schemeClr val="tx1"/>
                </a:solidFill>
                <a:effectLst/>
                <a:latin typeface="Arial" panose="020B0604020202020204" pitchFamily="34" charset="0"/>
              </a:rPr>
            </a:br>
            <a:r>
              <a:rPr kumimoji="0" lang="uk-UA"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Calibri" panose="020F0502020204030204" pitchFamily="34" charset="0"/>
              </a:rPr>
              <a:t>porady cyfrowe site:gov.pl</a:t>
            </a:r>
            <a:br>
              <a:rPr kumimoji="0" lang="uk-UA" altLang="uk-UA" sz="2800" b="0" i="0" u="none" strike="noStrike" cap="none" normalizeH="0" baseline="0">
                <a:ln>
                  <a:noFill/>
                </a:ln>
                <a:solidFill>
                  <a:schemeClr val="tx1"/>
                </a:solidFill>
                <a:effectLst/>
              </a:rPr>
            </a:br>
            <a:r>
              <a:rPr kumimoji="0" lang="uk-UA" altLang="uk-UA" sz="2800" b="0" i="0" u="none" strike="noStrike" cap="none" normalizeH="0" baseline="0">
                <a:ln>
                  <a:noFill/>
                </a:ln>
                <a:solidFill>
                  <a:schemeClr val="tx1"/>
                </a:solidFill>
                <a:effectLst/>
              </a:rPr>
              <a:t>➡️ Tylko z witryn gov.pl</a:t>
            </a:r>
            <a:endParaRPr kumimoji="0" lang="uk-UA" altLang="uk-UA" sz="2800" b="0" i="0" u="none" strike="noStrike" cap="none" normalizeH="0" baseline="0">
              <a:ln>
                <a:noFill/>
              </a:ln>
              <a:solidFill>
                <a:schemeClr val="tx1"/>
              </a:solidFill>
              <a:effectLst/>
              <a:latin typeface="Arial" panose="020B0604020202020204" pitchFamily="34" charset="0"/>
            </a:endParaRPr>
          </a:p>
        </p:txBody>
      </p:sp>
      <p:sp>
        <p:nvSpPr>
          <p:cNvPr id="7" name="Rectangle 4">
            <a:extLst>
              <a:ext uri="{FF2B5EF4-FFF2-40B4-BE49-F238E27FC236}">
                <a16:creationId xmlns:a16="http://schemas.microsoft.com/office/drawing/2014/main" id="{EA32D968-9748-CC1C-712D-17831AF3DAD7}"/>
              </a:ext>
            </a:extLst>
          </p:cNvPr>
          <p:cNvSpPr>
            <a:spLocks noChangeArrowheads="1"/>
          </p:cNvSpPr>
          <p:nvPr/>
        </p:nvSpPr>
        <p:spPr bwMode="auto">
          <a:xfrm>
            <a:off x="7419374" y="4966481"/>
            <a:ext cx="6910084"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dirty="0">
                <a:ln>
                  <a:noFill/>
                </a:ln>
                <a:solidFill>
                  <a:schemeClr val="accent6">
                    <a:lumMod val="75000"/>
                  </a:schemeClr>
                </a:solidFill>
                <a:effectLst/>
                <a:latin typeface="Arial" panose="020B0604020202020204" pitchFamily="34" charset="0"/>
              </a:rPr>
              <a:t>📄 </a:t>
            </a:r>
            <a:r>
              <a:rPr kumimoji="0" lang="pl-PL" altLang="uk-UA" sz="2800" b="1" i="0" u="none" strike="noStrike" cap="none" normalizeH="0" baseline="0" dirty="0">
                <a:ln>
                  <a:noFill/>
                </a:ln>
                <a:solidFill>
                  <a:schemeClr val="accent6">
                    <a:lumMod val="75000"/>
                  </a:schemeClr>
                </a:solidFill>
                <a:effectLst/>
                <a:latin typeface="Arial" panose="020B0604020202020204" pitchFamily="34" charset="0"/>
              </a:rPr>
              <a:t>4</a:t>
            </a:r>
            <a:r>
              <a:rPr kumimoji="0" lang="uk-UA" altLang="uk-UA" sz="2800" b="1" i="0" u="none" strike="noStrike" cap="none" normalizeH="0" baseline="0" dirty="0">
                <a:ln>
                  <a:noFill/>
                </a:ln>
                <a:solidFill>
                  <a:schemeClr val="accent6">
                    <a:lumMod val="75000"/>
                  </a:schemeClr>
                </a:solidFill>
                <a:effectLst/>
                <a:latin typeface="Arial" panose="020B0604020202020204" pitchFamily="34" charset="0"/>
              </a:rPr>
              <a:t>. filetype:</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a:ln>
                  <a:noFill/>
                </a:ln>
                <a:solidFill>
                  <a:schemeClr val="tx1"/>
                </a:solidFill>
                <a:effectLst/>
                <a:latin typeface="Arial" panose="020B0604020202020204" pitchFamily="34" charset="0"/>
              </a:rPr>
              <a:t>✅ Znajduje pliki do pobrania (np. PDF)</a:t>
            </a:r>
            <a:br>
              <a:rPr kumimoji="0" lang="uk-UA" altLang="uk-UA" sz="2800" b="0" i="0" u="none" strike="noStrike" cap="none" normalizeH="0" baseline="0" dirty="0">
                <a:ln>
                  <a:noFill/>
                </a:ln>
                <a:solidFill>
                  <a:schemeClr val="tx1"/>
                </a:solidFill>
                <a:effectLst/>
                <a:latin typeface="Arial" panose="020B0604020202020204" pitchFamily="34" charset="0"/>
              </a:rPr>
            </a:br>
            <a:r>
              <a:rPr kumimoji="0" lang="uk-UA" altLang="uk-UA" sz="2800" b="0" i="0" u="none" strike="noStrike" cap="none" normalizeH="0" baseline="0" dirty="0">
                <a:ln>
                  <a:noFill/>
                </a:ln>
                <a:solidFill>
                  <a:schemeClr val="tx1"/>
                </a:solidFill>
                <a:effectLst/>
                <a:latin typeface="Arial" panose="020B0604020202020204" pitchFamily="34" charset="0"/>
              </a:rPr>
              <a:t>🔍 </a:t>
            </a:r>
            <a:r>
              <a:rPr kumimoji="0" lang="uk-UA" altLang="uk-UA" sz="2800" b="0" i="0" u="none" strike="noStrike" cap="none" normalizeH="0" baseline="0" dirty="0">
                <a:ln>
                  <a:noFill/>
                </a:ln>
                <a:solidFill>
                  <a:schemeClr val="tx1"/>
                </a:solidFill>
                <a:effectLst/>
                <a:latin typeface="Calibri" panose="020F0502020204030204" pitchFamily="34" charset="0"/>
              </a:rPr>
              <a:t>WhatsApp instrukcja filetype:pdf</a:t>
            </a:r>
            <a:br>
              <a:rPr kumimoji="0" lang="uk-UA" altLang="uk-UA" sz="2800" b="0" i="0" u="none" strike="noStrike" cap="none" normalizeH="0" baseline="0" dirty="0">
                <a:ln>
                  <a:noFill/>
                </a:ln>
                <a:solidFill>
                  <a:schemeClr val="tx1"/>
                </a:solidFill>
                <a:effectLst/>
              </a:rPr>
            </a:br>
            <a:r>
              <a:rPr kumimoji="0" lang="uk-UA" altLang="uk-UA" sz="2800" b="0" i="0" u="none" strike="noStrike" cap="none" normalizeH="0" baseline="0" dirty="0">
                <a:ln>
                  <a:noFill/>
                </a:ln>
                <a:solidFill>
                  <a:schemeClr val="tx1"/>
                </a:solidFill>
                <a:effectLst/>
              </a:rPr>
              <a:t>➡️ Znajdziesz gotowe instrukcje </a:t>
            </a:r>
            <a:endParaRPr kumimoji="0" lang="pl-PL" altLang="uk-UA"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lang="pl-PL" altLang="uk-UA" sz="2800" dirty="0"/>
              <a:t>       </a:t>
            </a:r>
            <a:r>
              <a:rPr kumimoji="0" lang="uk-UA" altLang="uk-UA" sz="2800" b="0" i="0" u="none" strike="noStrike" cap="none" normalizeH="0" baseline="0" dirty="0">
                <a:ln>
                  <a:noFill/>
                </a:ln>
                <a:solidFill>
                  <a:schemeClr val="tx1"/>
                </a:solidFill>
                <a:effectLst/>
              </a:rPr>
              <a:t>w formacie PDF</a:t>
            </a:r>
            <a:endParaRPr kumimoji="0" lang="uk-UA" altLang="uk-UA" sz="2800" b="0" i="0" u="none" strike="noStrike" cap="none" normalizeH="0" baseline="0" dirty="0">
              <a:ln>
                <a:noFill/>
              </a:ln>
              <a:solidFill>
                <a:schemeClr val="tx1"/>
              </a:solidFill>
              <a:effectLst/>
              <a:latin typeface="Arial" panose="020B0604020202020204" pitchFamily="34" charset="0"/>
            </a:endParaRPr>
          </a:p>
        </p:txBody>
      </p:sp>
      <p:pic>
        <p:nvPicPr>
          <p:cNvPr id="2" name="Picture 1" descr="A blue flag with yellow stars&#10;&#10;Description automatically generated">
            <a:extLst>
              <a:ext uri="{FF2B5EF4-FFF2-40B4-BE49-F238E27FC236}">
                <a16:creationId xmlns:a16="http://schemas.microsoft.com/office/drawing/2014/main" id="{82141B01-3F62-B4F6-B91A-8C9045AFE4D4}"/>
              </a:ext>
            </a:extLst>
          </p:cNvPr>
          <p:cNvPicPr>
            <a:picLocks noChangeAspect="1"/>
          </p:cNvPicPr>
          <p:nvPr/>
        </p:nvPicPr>
        <p:blipFill>
          <a:blip r:embed="rId2"/>
          <a:stretch>
            <a:fillRect/>
          </a:stretch>
        </p:blipFill>
        <p:spPr>
          <a:xfrm>
            <a:off x="12736035" y="122710"/>
            <a:ext cx="1764018" cy="1787280"/>
          </a:xfrm>
          <a:prstGeom prst="rect">
            <a:avLst/>
          </a:prstGeom>
        </p:spPr>
      </p:pic>
      <p:pic>
        <p:nvPicPr>
          <p:cNvPr id="8" name="Picture 17">
            <a:extLst>
              <a:ext uri="{FF2B5EF4-FFF2-40B4-BE49-F238E27FC236}">
                <a16:creationId xmlns:a16="http://schemas.microsoft.com/office/drawing/2014/main" id="{EE9BF119-920E-DB72-9481-60AA0C59C8BC}"/>
              </a:ext>
            </a:extLst>
          </p:cNvPr>
          <p:cNvPicPr>
            <a:picLocks noChangeAspect="1"/>
          </p:cNvPicPr>
          <p:nvPr/>
        </p:nvPicPr>
        <p:blipFill>
          <a:blip r:embed="rId3"/>
          <a:stretch>
            <a:fillRect/>
          </a:stretch>
        </p:blipFill>
        <p:spPr>
          <a:xfrm>
            <a:off x="13107324" y="7141540"/>
            <a:ext cx="1269162" cy="729768"/>
          </a:xfrm>
          <a:prstGeom prst="rect">
            <a:avLst/>
          </a:prstGeom>
        </p:spPr>
      </p:pic>
    </p:spTree>
    <p:extLst>
      <p:ext uri="{BB962C8B-B14F-4D97-AF65-F5344CB8AC3E}">
        <p14:creationId xmlns:p14="http://schemas.microsoft.com/office/powerpoint/2010/main" val="2826003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C25AB-8906-6D1A-6703-AF072AF1F72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E43C4FE-7255-417B-3BCF-66DC1ACB0F5D}"/>
              </a:ext>
            </a:extLst>
          </p:cNvPr>
          <p:cNvSpPr txBox="1"/>
          <p:nvPr/>
        </p:nvSpPr>
        <p:spPr>
          <a:xfrm>
            <a:off x="694480" y="458127"/>
            <a:ext cx="12824749" cy="707886"/>
          </a:xfrm>
          <a:prstGeom prst="rect">
            <a:avLst/>
          </a:prstGeom>
          <a:noFill/>
        </p:spPr>
        <p:txBody>
          <a:bodyPr wrap="square">
            <a:spAutoFit/>
          </a:bodyPr>
          <a:lstStyle/>
          <a:p>
            <a:pPr>
              <a:buNone/>
            </a:pPr>
            <a:r>
              <a:rPr lang="pl-PL" b="1">
                <a:solidFill>
                  <a:srgbClr val="C00000"/>
                </a:solidFill>
              </a:rPr>
              <a:t>🔍 </a:t>
            </a:r>
            <a:r>
              <a:rPr lang="pl-PL" sz="4000" b="1">
                <a:solidFill>
                  <a:srgbClr val="C00000"/>
                </a:solidFill>
              </a:rPr>
              <a:t>Triki do skutecznego wyszukiwania w Google</a:t>
            </a:r>
          </a:p>
        </p:txBody>
      </p:sp>
      <p:sp>
        <p:nvSpPr>
          <p:cNvPr id="2" name="Rectangle 1">
            <a:extLst>
              <a:ext uri="{FF2B5EF4-FFF2-40B4-BE49-F238E27FC236}">
                <a16:creationId xmlns:a16="http://schemas.microsoft.com/office/drawing/2014/main" id="{D1BDD1C9-CEE3-F877-E2BA-091120D33195}"/>
              </a:ext>
            </a:extLst>
          </p:cNvPr>
          <p:cNvSpPr>
            <a:spLocks noChangeArrowheads="1"/>
          </p:cNvSpPr>
          <p:nvPr/>
        </p:nvSpPr>
        <p:spPr bwMode="auto">
          <a:xfrm>
            <a:off x="879676" y="1871662"/>
            <a:ext cx="750397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accent6">
                    <a:lumMod val="75000"/>
                  </a:schemeClr>
                </a:solidFill>
                <a:effectLst/>
                <a:latin typeface="Arial" panose="020B0604020202020204" pitchFamily="34" charset="0"/>
              </a:rPr>
              <a:t>❓ </a:t>
            </a:r>
            <a:r>
              <a:rPr kumimoji="0" lang="pl-PL" altLang="uk-UA" sz="2800" b="1" i="0" u="none" strike="noStrike" cap="none" normalizeH="0" baseline="0">
                <a:ln>
                  <a:noFill/>
                </a:ln>
                <a:solidFill>
                  <a:schemeClr val="accent6">
                    <a:lumMod val="75000"/>
                  </a:schemeClr>
                </a:solidFill>
                <a:effectLst/>
                <a:latin typeface="Arial" panose="020B0604020202020204" pitchFamily="34" charset="0"/>
              </a:rPr>
              <a:t>5</a:t>
            </a:r>
            <a:r>
              <a:rPr kumimoji="0" lang="uk-UA" altLang="uk-UA" sz="2800" b="1" i="0" u="none" strike="noStrike" cap="none" normalizeH="0" baseline="0">
                <a:ln>
                  <a:noFill/>
                </a:ln>
                <a:solidFill>
                  <a:schemeClr val="accent6">
                    <a:lumMod val="75000"/>
                  </a:schemeClr>
                </a:solidFill>
                <a:effectLst/>
                <a:latin typeface="Arial" panose="020B0604020202020204" pitchFamily="34" charset="0"/>
              </a:rPr>
              <a:t>. OR (wielkimi literami!)</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Szuka </a:t>
            </a:r>
            <a:r>
              <a:rPr kumimoji="0" lang="uk-UA" altLang="uk-UA" sz="2800" b="1" i="0" u="none" strike="noStrike" cap="none" normalizeH="0" baseline="0">
                <a:ln>
                  <a:noFill/>
                </a:ln>
                <a:solidFill>
                  <a:schemeClr val="tx1"/>
                </a:solidFill>
                <a:effectLst/>
                <a:latin typeface="Arial" panose="020B0604020202020204" pitchFamily="34" charset="0"/>
              </a:rPr>
              <a:t>jednego lub drugiego</a:t>
            </a:r>
            <a:br>
              <a:rPr kumimoji="0" lang="uk-UA" altLang="uk-UA" sz="2800" b="0" i="0" u="none" strike="noStrike" cap="none" normalizeH="0" baseline="0">
                <a:ln>
                  <a:noFill/>
                </a:ln>
                <a:solidFill>
                  <a:schemeClr val="tx1"/>
                </a:solidFill>
                <a:effectLst/>
                <a:latin typeface="Arial" panose="020B0604020202020204" pitchFamily="34" charset="0"/>
              </a:rPr>
            </a:br>
            <a:r>
              <a:rPr kumimoji="0" lang="uk-UA"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Calibri" panose="020F0502020204030204" pitchFamily="34" charset="0"/>
              </a:rPr>
              <a:t>kurs tabletu OR smartfona</a:t>
            </a:r>
            <a:br>
              <a:rPr kumimoji="0" lang="uk-UA" altLang="uk-UA" sz="2800" b="0" i="0" u="none" strike="noStrike" cap="none" normalizeH="0" baseline="0">
                <a:ln>
                  <a:noFill/>
                </a:ln>
                <a:solidFill>
                  <a:schemeClr val="tx1"/>
                </a:solidFill>
                <a:effectLst/>
              </a:rPr>
            </a:br>
            <a:r>
              <a:rPr kumimoji="0" lang="uk-UA" altLang="uk-UA" sz="2800" b="0" i="0" u="none" strike="noStrike" cap="none" normalizeH="0" baseline="0">
                <a:ln>
                  <a:noFill/>
                </a:ln>
                <a:solidFill>
                  <a:schemeClr val="tx1"/>
                </a:solidFill>
                <a:effectLst/>
              </a:rPr>
              <a:t>➡️ Pokaże kursy na temat tabletu </a:t>
            </a:r>
            <a:r>
              <a:rPr kumimoji="0" lang="uk-UA" altLang="uk-UA" sz="2800" b="1" i="0" u="none" strike="noStrike" cap="none" normalizeH="0" baseline="0">
                <a:ln>
                  <a:noFill/>
                </a:ln>
                <a:solidFill>
                  <a:schemeClr val="tx1"/>
                </a:solidFill>
                <a:effectLst/>
                <a:latin typeface="Arial" panose="020B0604020202020204" pitchFamily="34" charset="0"/>
              </a:rPr>
              <a:t>lub</a:t>
            </a:r>
            <a:r>
              <a:rPr kumimoji="0" lang="uk-UA" altLang="uk-UA" sz="2800" b="0" i="0" u="none" strike="noStrike" cap="none" normalizeH="0" baseline="0">
                <a:ln>
                  <a:noFill/>
                </a:ln>
                <a:solidFill>
                  <a:schemeClr val="tx1"/>
                </a:solidFill>
                <a:effectLst/>
                <a:latin typeface="Arial" panose="020B0604020202020204" pitchFamily="34" charset="0"/>
              </a:rPr>
              <a:t> smartfona</a:t>
            </a:r>
          </a:p>
        </p:txBody>
      </p:sp>
      <p:sp>
        <p:nvSpPr>
          <p:cNvPr id="8" name="Rectangle 2">
            <a:extLst>
              <a:ext uri="{FF2B5EF4-FFF2-40B4-BE49-F238E27FC236}">
                <a16:creationId xmlns:a16="http://schemas.microsoft.com/office/drawing/2014/main" id="{C185AEEA-BD23-238C-D3E3-A16EE7F47322}"/>
              </a:ext>
            </a:extLst>
          </p:cNvPr>
          <p:cNvSpPr>
            <a:spLocks noChangeArrowheads="1"/>
          </p:cNvSpPr>
          <p:nvPr/>
        </p:nvSpPr>
        <p:spPr bwMode="auto">
          <a:xfrm>
            <a:off x="879676" y="4534047"/>
            <a:ext cx="9268884"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Arial" panose="020B0604020202020204" pitchFamily="34" charset="0"/>
              </a:rPr>
              <a:t>👁‍🗨 </a:t>
            </a:r>
            <a:r>
              <a:rPr kumimoji="0" lang="pl-PL" altLang="uk-UA" sz="2800" b="1" i="0" u="none" strike="noStrike" cap="none" normalizeH="0" baseline="0">
                <a:ln>
                  <a:noFill/>
                </a:ln>
                <a:solidFill>
                  <a:schemeClr val="accent6">
                    <a:lumMod val="75000"/>
                  </a:schemeClr>
                </a:solidFill>
                <a:effectLst/>
                <a:latin typeface="Arial" panose="020B0604020202020204" pitchFamily="34" charset="0"/>
              </a:rPr>
              <a:t>6</a:t>
            </a:r>
            <a:r>
              <a:rPr kumimoji="0" lang="uk-UA" altLang="uk-UA" sz="2800" b="1" i="0" u="none" strike="noStrike" cap="none" normalizeH="0" baseline="0">
                <a:ln>
                  <a:noFill/>
                </a:ln>
                <a:solidFill>
                  <a:schemeClr val="accent6">
                    <a:lumMod val="75000"/>
                  </a:schemeClr>
                </a:solidFill>
                <a:effectLst/>
                <a:latin typeface="Arial" panose="020B0604020202020204" pitchFamily="34" charset="0"/>
              </a:rPr>
              <a:t>. ALLINTITLE:</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Wyszuka tylko strony, które mają dane słowa w tytule</a:t>
            </a:r>
            <a:br>
              <a:rPr kumimoji="0" lang="uk-UA" altLang="uk-UA" sz="2800" b="0" i="0" u="none" strike="noStrike" cap="none" normalizeH="0" baseline="0">
                <a:ln>
                  <a:noFill/>
                </a:ln>
                <a:solidFill>
                  <a:schemeClr val="tx1"/>
                </a:solidFill>
                <a:effectLst/>
                <a:latin typeface="Arial" panose="020B0604020202020204" pitchFamily="34" charset="0"/>
              </a:rPr>
            </a:br>
            <a:r>
              <a:rPr kumimoji="0" lang="uk-UA"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Calibri" panose="020F0502020204030204" pitchFamily="34" charset="0"/>
              </a:rPr>
              <a:t>allintitle: kurs komputerowy dla seniorów</a:t>
            </a:r>
            <a:br>
              <a:rPr kumimoji="0" lang="uk-UA" altLang="uk-UA" sz="2800" b="0" i="0" u="none" strike="noStrike" cap="none" normalizeH="0" baseline="0">
                <a:ln>
                  <a:noFill/>
                </a:ln>
                <a:solidFill>
                  <a:schemeClr val="tx1"/>
                </a:solidFill>
                <a:effectLst/>
              </a:rPr>
            </a:br>
            <a:r>
              <a:rPr kumimoji="0" lang="uk-UA" altLang="uk-UA" sz="2800" b="0" i="0" u="none" strike="noStrike" cap="none" normalizeH="0" baseline="0">
                <a:ln>
                  <a:noFill/>
                </a:ln>
                <a:solidFill>
                  <a:schemeClr val="tx1"/>
                </a:solidFill>
                <a:effectLst/>
              </a:rPr>
              <a:t>➡️ Tylko strony z tym w nagłówku</a:t>
            </a:r>
            <a:endParaRPr kumimoji="0" lang="uk-UA" altLang="uk-UA" sz="2800" b="0" i="0" u="none" strike="noStrike" cap="none" normalizeH="0" baseline="0">
              <a:ln>
                <a:noFill/>
              </a:ln>
              <a:solidFill>
                <a:schemeClr val="tx1"/>
              </a:solidFill>
              <a:effectLst/>
              <a:latin typeface="Arial" panose="020B0604020202020204" pitchFamily="34" charset="0"/>
            </a:endParaRPr>
          </a:p>
        </p:txBody>
      </p:sp>
      <p:pic>
        <p:nvPicPr>
          <p:cNvPr id="10" name="Graphic 9" descr="Magician Hat with solid fill">
            <a:extLst>
              <a:ext uri="{FF2B5EF4-FFF2-40B4-BE49-F238E27FC236}">
                <a16:creationId xmlns:a16="http://schemas.microsoft.com/office/drawing/2014/main" id="{5424D054-FB82-E732-C1F4-2269C1EE57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45328" y="1723079"/>
            <a:ext cx="3593939" cy="3593939"/>
          </a:xfrm>
          <a:prstGeom prst="rect">
            <a:avLst/>
          </a:prstGeom>
        </p:spPr>
      </p:pic>
      <p:pic>
        <p:nvPicPr>
          <p:cNvPr id="4" name="Picture 3" descr="A blue flag with yellow stars&#10;&#10;Description automatically generated">
            <a:extLst>
              <a:ext uri="{FF2B5EF4-FFF2-40B4-BE49-F238E27FC236}">
                <a16:creationId xmlns:a16="http://schemas.microsoft.com/office/drawing/2014/main" id="{0CCFEED8-6451-C69E-804D-2B9F07406156}"/>
              </a:ext>
            </a:extLst>
          </p:cNvPr>
          <p:cNvPicPr>
            <a:picLocks noChangeAspect="1"/>
          </p:cNvPicPr>
          <p:nvPr/>
        </p:nvPicPr>
        <p:blipFill>
          <a:blip r:embed="rId4"/>
          <a:stretch>
            <a:fillRect/>
          </a:stretch>
        </p:blipFill>
        <p:spPr>
          <a:xfrm>
            <a:off x="12706964" y="0"/>
            <a:ext cx="1764018" cy="1787280"/>
          </a:xfrm>
          <a:prstGeom prst="rect">
            <a:avLst/>
          </a:prstGeom>
        </p:spPr>
      </p:pic>
      <p:pic>
        <p:nvPicPr>
          <p:cNvPr id="5" name="Picture 17">
            <a:extLst>
              <a:ext uri="{FF2B5EF4-FFF2-40B4-BE49-F238E27FC236}">
                <a16:creationId xmlns:a16="http://schemas.microsoft.com/office/drawing/2014/main" id="{C7F2DB7E-734F-6620-88BB-804C1D25ECC1}"/>
              </a:ext>
            </a:extLst>
          </p:cNvPr>
          <p:cNvPicPr>
            <a:picLocks noChangeAspect="1"/>
          </p:cNvPicPr>
          <p:nvPr/>
        </p:nvPicPr>
        <p:blipFill>
          <a:blip r:embed="rId5"/>
          <a:stretch>
            <a:fillRect/>
          </a:stretch>
        </p:blipFill>
        <p:spPr>
          <a:xfrm>
            <a:off x="13201820" y="7258498"/>
            <a:ext cx="1269162" cy="729768"/>
          </a:xfrm>
          <a:prstGeom prst="rect">
            <a:avLst/>
          </a:prstGeom>
        </p:spPr>
      </p:pic>
    </p:spTree>
    <p:extLst>
      <p:ext uri="{BB962C8B-B14F-4D97-AF65-F5344CB8AC3E}">
        <p14:creationId xmlns:p14="http://schemas.microsoft.com/office/powerpoint/2010/main" val="866010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537905-A068-D551-EDD8-1288A4F1E569}"/>
              </a:ext>
            </a:extLst>
          </p:cNvPr>
          <p:cNvSpPr txBox="1"/>
          <p:nvPr/>
        </p:nvSpPr>
        <p:spPr>
          <a:xfrm>
            <a:off x="659757" y="608993"/>
            <a:ext cx="13102542" cy="1569660"/>
          </a:xfrm>
          <a:prstGeom prst="rect">
            <a:avLst/>
          </a:prstGeom>
          <a:noFill/>
        </p:spPr>
        <p:txBody>
          <a:bodyPr wrap="square">
            <a:spAutoFit/>
          </a:bodyPr>
          <a:lstStyle/>
          <a:p>
            <a:pPr>
              <a:buNone/>
            </a:pPr>
            <a:r>
              <a:rPr lang="pl-PL" sz="4000" b="1"/>
              <a:t>📱 </a:t>
            </a:r>
            <a:r>
              <a:rPr lang="pl-PL" sz="4000" b="1">
                <a:solidFill>
                  <a:srgbClr val="C00000"/>
                </a:solidFill>
              </a:rPr>
              <a:t>Jak korzystać z aplikacji Perplexity AI</a:t>
            </a:r>
          </a:p>
          <a:p>
            <a:r>
              <a:rPr lang="pl-PL" sz="2800"/>
              <a:t>Perplexity to aplikacja typu „wyszukiwarka + AI” – odpowiada na pytania jasno i szybko, pokazując źródła.</a:t>
            </a:r>
          </a:p>
        </p:txBody>
      </p:sp>
      <p:sp>
        <p:nvSpPr>
          <p:cNvPr id="5" name="TextBox 4">
            <a:extLst>
              <a:ext uri="{FF2B5EF4-FFF2-40B4-BE49-F238E27FC236}">
                <a16:creationId xmlns:a16="http://schemas.microsoft.com/office/drawing/2014/main" id="{CC6873A1-8292-B731-BA2D-C07A6DE45218}"/>
              </a:ext>
            </a:extLst>
          </p:cNvPr>
          <p:cNvSpPr txBox="1"/>
          <p:nvPr/>
        </p:nvSpPr>
        <p:spPr>
          <a:xfrm>
            <a:off x="659757" y="2460888"/>
            <a:ext cx="6759616" cy="5693866"/>
          </a:xfrm>
          <a:prstGeom prst="rect">
            <a:avLst/>
          </a:prstGeom>
          <a:noFill/>
        </p:spPr>
        <p:txBody>
          <a:bodyPr wrap="square">
            <a:spAutoFit/>
          </a:bodyPr>
          <a:lstStyle/>
          <a:p>
            <a:pPr>
              <a:buNone/>
            </a:pPr>
            <a:r>
              <a:rPr lang="pl-PL" sz="2800" b="1">
                <a:solidFill>
                  <a:schemeClr val="accent6">
                    <a:lumMod val="75000"/>
                  </a:schemeClr>
                </a:solidFill>
              </a:rPr>
              <a:t>✅ Krok po kroku:</a:t>
            </a:r>
          </a:p>
          <a:p>
            <a:pPr>
              <a:buNone/>
            </a:pPr>
            <a:endParaRPr lang="pl-PL" sz="2800" b="1">
              <a:solidFill>
                <a:schemeClr val="accent6">
                  <a:lumMod val="75000"/>
                </a:schemeClr>
              </a:solidFill>
            </a:endParaRPr>
          </a:p>
          <a:p>
            <a:pPr>
              <a:buFont typeface="+mj-lt"/>
              <a:buAutoNum type="arabicPeriod"/>
            </a:pPr>
            <a:r>
              <a:rPr lang="pl-PL" sz="2800" b="1">
                <a:solidFill>
                  <a:srgbClr val="C00000"/>
                </a:solidFill>
              </a:rPr>
              <a:t> Pobierz aplikację Perplexity AI</a:t>
            </a:r>
            <a:br>
              <a:rPr lang="pl-PL" sz="2800"/>
            </a:br>
            <a:r>
              <a:rPr lang="pl-PL" sz="2800"/>
              <a:t>📲 Ze sklepu Google Play lub App Store</a:t>
            </a:r>
            <a:br>
              <a:rPr lang="pl-PL" sz="2800"/>
            </a:br>
            <a:r>
              <a:rPr lang="pl-PL" sz="2800"/>
              <a:t>Wyszukaj: </a:t>
            </a:r>
            <a:r>
              <a:rPr lang="pl-PL" sz="2800" i="1"/>
              <a:t>Perplexity AI</a:t>
            </a:r>
            <a:endParaRPr lang="pl-PL" sz="2800"/>
          </a:p>
          <a:p>
            <a:pPr>
              <a:buFont typeface="+mj-lt"/>
              <a:buAutoNum type="arabicPeriod"/>
            </a:pPr>
            <a:r>
              <a:rPr lang="pl-PL" sz="2800" b="1">
                <a:solidFill>
                  <a:srgbClr val="C00000"/>
                </a:solidFill>
              </a:rPr>
              <a:t> Otwórz aplikację</a:t>
            </a:r>
            <a:br>
              <a:rPr lang="pl-PL" sz="2800"/>
            </a:br>
            <a:r>
              <a:rPr lang="pl-PL" sz="2800"/>
              <a:t>Nie musisz zakładać konta, ale warto — wtedy możesz zapisywać odpowiedzi</a:t>
            </a:r>
          </a:p>
          <a:p>
            <a:pPr>
              <a:buFont typeface="+mj-lt"/>
              <a:buAutoNum type="arabicPeriod"/>
            </a:pPr>
            <a:r>
              <a:rPr lang="pl-PL" sz="2800" b="1">
                <a:solidFill>
                  <a:srgbClr val="C00000"/>
                </a:solidFill>
              </a:rPr>
              <a:t> Zadaj pytanie w oknie wyszukiwania</a:t>
            </a:r>
            <a:br>
              <a:rPr lang="pl-PL" sz="2800"/>
            </a:br>
            <a:r>
              <a:rPr lang="pl-PL" sz="2800"/>
              <a:t>✍️ Przykłady:</a:t>
            </a:r>
          </a:p>
          <a:p>
            <a:pPr marL="742950" lvl="1" indent="-285750">
              <a:buFont typeface="+mj-lt"/>
              <a:buAutoNum type="arabicPeriod"/>
            </a:pPr>
            <a:r>
              <a:rPr lang="pl-PL" sz="2800" i="1"/>
              <a:t>Jak wysłać zdjęcie przez WhatsApp?</a:t>
            </a:r>
            <a:endParaRPr lang="pl-PL" sz="2800"/>
          </a:p>
          <a:p>
            <a:pPr marL="742950" lvl="1" indent="-285750">
              <a:buFont typeface="+mj-lt"/>
              <a:buAutoNum type="arabicPeriod"/>
            </a:pPr>
            <a:r>
              <a:rPr lang="pl-PL" sz="2800" i="1"/>
              <a:t>Bezpieczne hasło – jak stworzyć?</a:t>
            </a:r>
            <a:endParaRPr lang="pl-PL" sz="2800"/>
          </a:p>
          <a:p>
            <a:pPr marL="742950" lvl="1" indent="-285750">
              <a:buFont typeface="+mj-lt"/>
              <a:buAutoNum type="arabicPeriod"/>
            </a:pPr>
            <a:r>
              <a:rPr lang="pl-PL" sz="2800" i="1"/>
              <a:t>Aplikacje dla seniorów</a:t>
            </a:r>
            <a:endParaRPr lang="pl-PL" sz="2800"/>
          </a:p>
        </p:txBody>
      </p:sp>
      <p:sp>
        <p:nvSpPr>
          <p:cNvPr id="7" name="TextBox 6">
            <a:extLst>
              <a:ext uri="{FF2B5EF4-FFF2-40B4-BE49-F238E27FC236}">
                <a16:creationId xmlns:a16="http://schemas.microsoft.com/office/drawing/2014/main" id="{12D11DA7-59BA-40C9-05F5-A002C17DB57C}"/>
              </a:ext>
            </a:extLst>
          </p:cNvPr>
          <p:cNvSpPr txBox="1"/>
          <p:nvPr/>
        </p:nvSpPr>
        <p:spPr>
          <a:xfrm>
            <a:off x="7419373" y="3237073"/>
            <a:ext cx="7315200" cy="2677656"/>
          </a:xfrm>
          <a:prstGeom prst="rect">
            <a:avLst/>
          </a:prstGeom>
          <a:noFill/>
        </p:spPr>
        <p:txBody>
          <a:bodyPr wrap="square">
            <a:spAutoFit/>
          </a:bodyPr>
          <a:lstStyle/>
          <a:p>
            <a:r>
              <a:rPr lang="pl-PL" sz="2800" b="1">
                <a:solidFill>
                  <a:srgbClr val="C00000"/>
                </a:solidFill>
              </a:rPr>
              <a:t>4. Przeczytaj odpowiedź + sprawdź źródła</a:t>
            </a:r>
            <a:br>
              <a:rPr lang="pl-PL" sz="2800"/>
            </a:br>
            <a:r>
              <a:rPr lang="pl-PL" sz="2800"/>
              <a:t>📚 Aplikacja pokaże krótkie podsumowanie i linki do stron, z których korzysta</a:t>
            </a:r>
          </a:p>
          <a:p>
            <a:r>
              <a:rPr lang="pl-PL" sz="2800" b="1">
                <a:solidFill>
                  <a:srgbClr val="C00000"/>
                </a:solidFill>
              </a:rPr>
              <a:t>5. Kliknij „Copilot” lub pytaj dalej</a:t>
            </a:r>
            <a:br>
              <a:rPr lang="pl-PL" sz="2800"/>
            </a:br>
            <a:r>
              <a:rPr lang="pl-PL" sz="2800"/>
              <a:t>Możesz rozwinąć temat lub poprosić o wyjaśnienie trudnego fragmentu</a:t>
            </a:r>
          </a:p>
        </p:txBody>
      </p:sp>
      <p:pic>
        <p:nvPicPr>
          <p:cNvPr id="2" name="Picture 1" descr="A blue flag with yellow stars&#10;&#10;Description automatically generated">
            <a:extLst>
              <a:ext uri="{FF2B5EF4-FFF2-40B4-BE49-F238E27FC236}">
                <a16:creationId xmlns:a16="http://schemas.microsoft.com/office/drawing/2014/main" id="{04982C20-EF19-9D77-15F6-59115CE0AEBB}"/>
              </a:ext>
            </a:extLst>
          </p:cNvPr>
          <p:cNvPicPr>
            <a:picLocks noChangeAspect="1"/>
          </p:cNvPicPr>
          <p:nvPr/>
        </p:nvPicPr>
        <p:blipFill>
          <a:blip r:embed="rId2"/>
          <a:stretch>
            <a:fillRect/>
          </a:stretch>
        </p:blipFill>
        <p:spPr>
          <a:xfrm>
            <a:off x="11332044" y="6461776"/>
            <a:ext cx="1764018" cy="1787280"/>
          </a:xfrm>
          <a:prstGeom prst="rect">
            <a:avLst/>
          </a:prstGeom>
        </p:spPr>
      </p:pic>
      <p:pic>
        <p:nvPicPr>
          <p:cNvPr id="4" name="Picture 17">
            <a:extLst>
              <a:ext uri="{FF2B5EF4-FFF2-40B4-BE49-F238E27FC236}">
                <a16:creationId xmlns:a16="http://schemas.microsoft.com/office/drawing/2014/main" id="{FB0B918A-6206-68C5-D1B4-E4D87DD1B110}"/>
              </a:ext>
            </a:extLst>
          </p:cNvPr>
          <p:cNvPicPr>
            <a:picLocks noChangeAspect="1"/>
          </p:cNvPicPr>
          <p:nvPr/>
        </p:nvPicPr>
        <p:blipFill>
          <a:blip r:embed="rId3"/>
          <a:stretch>
            <a:fillRect/>
          </a:stretch>
        </p:blipFill>
        <p:spPr>
          <a:xfrm>
            <a:off x="12962237" y="6816249"/>
            <a:ext cx="1269162" cy="729768"/>
          </a:xfrm>
          <a:prstGeom prst="rect">
            <a:avLst/>
          </a:prstGeom>
        </p:spPr>
      </p:pic>
    </p:spTree>
    <p:extLst>
      <p:ext uri="{BB962C8B-B14F-4D97-AF65-F5344CB8AC3E}">
        <p14:creationId xmlns:p14="http://schemas.microsoft.com/office/powerpoint/2010/main" val="1878656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6A7DFF-ACC0-D8EE-B9FE-587211EE21CC}"/>
              </a:ext>
            </a:extLst>
          </p:cNvPr>
          <p:cNvSpPr txBox="1"/>
          <p:nvPr/>
        </p:nvSpPr>
        <p:spPr>
          <a:xfrm>
            <a:off x="1018572" y="889167"/>
            <a:ext cx="12871048" cy="3724096"/>
          </a:xfrm>
          <a:prstGeom prst="rect">
            <a:avLst/>
          </a:prstGeom>
          <a:noFill/>
        </p:spPr>
        <p:txBody>
          <a:bodyPr wrap="square">
            <a:spAutoFit/>
          </a:bodyPr>
          <a:lstStyle/>
          <a:p>
            <a:pPr>
              <a:buNone/>
            </a:pPr>
            <a:r>
              <a:rPr lang="pl-PL" sz="4000" b="1">
                <a:solidFill>
                  <a:schemeClr val="accent6">
                    <a:lumMod val="75000"/>
                  </a:schemeClr>
                </a:solidFill>
              </a:rPr>
              <a:t>💰 Perplexity.ai – ile jest za darmo?</a:t>
            </a:r>
          </a:p>
          <a:p>
            <a:pPr>
              <a:buNone/>
            </a:pPr>
            <a:r>
              <a:rPr lang="pl-PL" sz="2800" b="1"/>
              <a:t> </a:t>
            </a:r>
            <a:r>
              <a:rPr lang="pl-PL" sz="2800" b="1">
                <a:solidFill>
                  <a:srgbClr val="C00000"/>
                </a:solidFill>
              </a:rPr>
              <a:t>Darmowa wersja daje dostęp do większości funkcji </a:t>
            </a:r>
          </a:p>
          <a:p>
            <a:pPr>
              <a:buNone/>
            </a:pPr>
            <a:endParaRPr lang="pl-PL" sz="2800" b="1"/>
          </a:p>
          <a:p>
            <a:pPr>
              <a:buNone/>
            </a:pPr>
            <a:r>
              <a:rPr lang="pl-PL" sz="2800"/>
              <a:t>✅ Możesz zadawać pytania</a:t>
            </a:r>
            <a:br>
              <a:rPr lang="pl-PL" sz="2800"/>
            </a:br>
            <a:r>
              <a:rPr lang="pl-PL" sz="2800"/>
              <a:t>✅ Masz dostęp do źródeł</a:t>
            </a:r>
            <a:br>
              <a:rPr lang="pl-PL" sz="2800"/>
            </a:br>
            <a:r>
              <a:rPr lang="pl-PL" sz="2800"/>
              <a:t>✅ Możesz korzystać z aplikacji mobilnej</a:t>
            </a:r>
            <a:br>
              <a:rPr lang="pl-PL" sz="2800"/>
            </a:br>
            <a:r>
              <a:rPr lang="pl-PL" sz="2800"/>
              <a:t>❌ </a:t>
            </a:r>
            <a:r>
              <a:rPr lang="pl-PL" sz="2800" b="1"/>
              <a:t>Masz tylko ograniczoną liczbę zaawansowanych zapytań z AI Assistant</a:t>
            </a:r>
            <a:br>
              <a:rPr lang="pl-PL" sz="2800"/>
            </a:br>
            <a:r>
              <a:rPr lang="pl-PL" sz="2800"/>
              <a:t>➡️ Zazwyczaj: </a:t>
            </a:r>
            <a:r>
              <a:rPr lang="pl-PL" sz="2800" b="1"/>
              <a:t>3 za darmo / dzień</a:t>
            </a:r>
            <a:endParaRPr lang="pl-PL" sz="2800"/>
          </a:p>
        </p:txBody>
      </p:sp>
      <p:pic>
        <p:nvPicPr>
          <p:cNvPr id="15362" name="Picture 2" descr="How Perplexity AI Transforms Search and ...">
            <a:extLst>
              <a:ext uri="{FF2B5EF4-FFF2-40B4-BE49-F238E27FC236}">
                <a16:creationId xmlns:a16="http://schemas.microsoft.com/office/drawing/2014/main" id="{3B35A369-132E-3CA2-2190-B1C2524557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0520" y="5341536"/>
            <a:ext cx="5466047" cy="21588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3D4E8753-C4FD-EE92-626B-FB379B5A420B}"/>
              </a:ext>
            </a:extLst>
          </p:cNvPr>
          <p:cNvPicPr>
            <a:picLocks noChangeAspect="1"/>
          </p:cNvPicPr>
          <p:nvPr/>
        </p:nvPicPr>
        <p:blipFill>
          <a:blip r:embed="rId3"/>
          <a:stretch>
            <a:fillRect/>
          </a:stretch>
        </p:blipFill>
        <p:spPr>
          <a:xfrm>
            <a:off x="12699590" y="160894"/>
            <a:ext cx="1764018" cy="1787280"/>
          </a:xfrm>
          <a:prstGeom prst="rect">
            <a:avLst/>
          </a:prstGeom>
        </p:spPr>
      </p:pic>
      <p:pic>
        <p:nvPicPr>
          <p:cNvPr id="4" name="Picture 17">
            <a:extLst>
              <a:ext uri="{FF2B5EF4-FFF2-40B4-BE49-F238E27FC236}">
                <a16:creationId xmlns:a16="http://schemas.microsoft.com/office/drawing/2014/main" id="{54EA1229-22F0-BFDC-D58B-4C9B333E654A}"/>
              </a:ext>
            </a:extLst>
          </p:cNvPr>
          <p:cNvPicPr>
            <a:picLocks noChangeAspect="1"/>
          </p:cNvPicPr>
          <p:nvPr/>
        </p:nvPicPr>
        <p:blipFill>
          <a:blip r:embed="rId4"/>
          <a:stretch>
            <a:fillRect/>
          </a:stretch>
        </p:blipFill>
        <p:spPr>
          <a:xfrm>
            <a:off x="383991" y="7141540"/>
            <a:ext cx="1269162" cy="729768"/>
          </a:xfrm>
          <a:prstGeom prst="rect">
            <a:avLst/>
          </a:prstGeom>
        </p:spPr>
      </p:pic>
    </p:spTree>
    <p:extLst>
      <p:ext uri="{BB962C8B-B14F-4D97-AF65-F5344CB8AC3E}">
        <p14:creationId xmlns:p14="http://schemas.microsoft.com/office/powerpoint/2010/main" val="3237716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C013A5-80FF-AD70-5EBD-A70FF8C6DCE6}"/>
              </a:ext>
            </a:extLst>
          </p:cNvPr>
          <p:cNvSpPr txBox="1"/>
          <p:nvPr/>
        </p:nvSpPr>
        <p:spPr>
          <a:xfrm>
            <a:off x="891251" y="842075"/>
            <a:ext cx="11852476" cy="3570208"/>
          </a:xfrm>
          <a:prstGeom prst="rect">
            <a:avLst/>
          </a:prstGeom>
          <a:noFill/>
        </p:spPr>
        <p:txBody>
          <a:bodyPr wrap="square">
            <a:spAutoFit/>
          </a:bodyPr>
          <a:lstStyle/>
          <a:p>
            <a:pPr>
              <a:buNone/>
            </a:pPr>
            <a:r>
              <a:rPr lang="pl-PL" sz="4000" b="1"/>
              <a:t>📱 </a:t>
            </a:r>
            <a:r>
              <a:rPr lang="pl-PL" sz="4000" b="1">
                <a:solidFill>
                  <a:srgbClr val="C00000"/>
                </a:solidFill>
              </a:rPr>
              <a:t>Jak korzystać z ChatGPT na telefonie</a:t>
            </a:r>
            <a:endParaRPr lang="en-US" sz="4000" b="1">
              <a:solidFill>
                <a:srgbClr val="C00000"/>
              </a:solidFill>
            </a:endParaRPr>
          </a:p>
          <a:p>
            <a:pPr>
              <a:buNone/>
            </a:pPr>
            <a:endParaRPr lang="pl-PL" b="1"/>
          </a:p>
          <a:p>
            <a:pPr>
              <a:buFont typeface="+mj-lt"/>
              <a:buAutoNum type="arabicPeriod"/>
            </a:pPr>
            <a:r>
              <a:rPr lang="pl-PL" sz="2800" b="1"/>
              <a:t> </a:t>
            </a:r>
            <a:r>
              <a:rPr lang="pl-PL" sz="2800" b="1">
                <a:solidFill>
                  <a:schemeClr val="accent6">
                    <a:lumMod val="75000"/>
                  </a:schemeClr>
                </a:solidFill>
              </a:rPr>
              <a:t>Pobierz aplikację</a:t>
            </a:r>
            <a:r>
              <a:rPr lang="pl-PL" sz="2800">
                <a:solidFill>
                  <a:schemeClr val="accent6">
                    <a:lumMod val="75000"/>
                  </a:schemeClr>
                </a:solidFill>
              </a:rPr>
              <a:t> </a:t>
            </a:r>
            <a:r>
              <a:rPr lang="pl-PL" sz="2800"/>
              <a:t>„ChatGPT – OpenAI”</a:t>
            </a:r>
          </a:p>
          <a:p>
            <a:pPr>
              <a:buFont typeface="+mj-lt"/>
              <a:buAutoNum type="arabicPeriod"/>
            </a:pPr>
            <a:r>
              <a:rPr lang="pl-PL" sz="2800" b="1"/>
              <a:t> Zaloguj się lub załóż darmowe konto</a:t>
            </a:r>
            <a:endParaRPr lang="pl-PL" sz="2800"/>
          </a:p>
          <a:p>
            <a:pPr>
              <a:buFont typeface="+mj-lt"/>
              <a:buAutoNum type="arabicPeriod"/>
            </a:pPr>
            <a:r>
              <a:rPr lang="pl-PL" sz="2800" b="1"/>
              <a:t> </a:t>
            </a:r>
            <a:r>
              <a:rPr lang="pl-PL" sz="2800" b="1">
                <a:solidFill>
                  <a:schemeClr val="accent6">
                    <a:lumMod val="75000"/>
                  </a:schemeClr>
                </a:solidFill>
              </a:rPr>
              <a:t>Wpisz pytanie w oknie czatu</a:t>
            </a:r>
            <a:r>
              <a:rPr lang="pl-PL" sz="2800"/>
              <a:t>, np.:</a:t>
            </a:r>
            <a:br>
              <a:rPr lang="pl-PL" sz="2800"/>
            </a:br>
            <a:r>
              <a:rPr lang="pl-PL" sz="2800"/>
              <a:t>    </a:t>
            </a:r>
            <a:r>
              <a:rPr lang="pl-PL" sz="2800" i="1"/>
              <a:t>„Jak założyć konto e-mail?”</a:t>
            </a:r>
            <a:endParaRPr lang="pl-PL" sz="2800"/>
          </a:p>
          <a:p>
            <a:pPr>
              <a:buFont typeface="+mj-lt"/>
              <a:buAutoNum type="arabicPeriod"/>
            </a:pPr>
            <a:r>
              <a:rPr lang="pl-PL" sz="2800" b="1"/>
              <a:t> Przeczytaj odpowiedź lub poproś: „Powiedz prościej”</a:t>
            </a:r>
            <a:endParaRPr lang="pl-PL" sz="2800"/>
          </a:p>
          <a:p>
            <a:pPr>
              <a:buFont typeface="+mj-lt"/>
              <a:buAutoNum type="arabicPeriod"/>
            </a:pPr>
            <a:r>
              <a:rPr lang="pl-PL" sz="2800" b="1"/>
              <a:t> </a:t>
            </a:r>
            <a:r>
              <a:rPr lang="pl-PL" sz="2800" b="1">
                <a:solidFill>
                  <a:schemeClr val="accent6">
                    <a:lumMod val="75000"/>
                  </a:schemeClr>
                </a:solidFill>
              </a:rPr>
              <a:t>Aplikacja działa po polsku i nie wymaga wersji płatnej</a:t>
            </a:r>
            <a:endParaRPr lang="pl-PL" sz="2800">
              <a:solidFill>
                <a:schemeClr val="accent6">
                  <a:lumMod val="75000"/>
                </a:schemeClr>
              </a:solidFill>
            </a:endParaRPr>
          </a:p>
        </p:txBody>
      </p:sp>
      <p:pic>
        <p:nvPicPr>
          <p:cNvPr id="16386" name="Picture 2" descr="Free Close-up of hands holding a smartphone displaying the ChatGPT application interface on the screen. Stock Photo">
            <a:extLst>
              <a:ext uri="{FF2B5EF4-FFF2-40B4-BE49-F238E27FC236}">
                <a16:creationId xmlns:a16="http://schemas.microsoft.com/office/drawing/2014/main" id="{35462CE7-224A-B94C-9029-6F7350CAFA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4341" y="4896091"/>
            <a:ext cx="4440710" cy="2957513"/>
          </a:xfrm>
          <a:custGeom>
            <a:avLst/>
            <a:gdLst>
              <a:gd name="csX0" fmla="*/ 0 w 4440710"/>
              <a:gd name="csY0" fmla="*/ 0 h 2957513"/>
              <a:gd name="csX1" fmla="*/ 599496 w 4440710"/>
              <a:gd name="csY1" fmla="*/ 0 h 2957513"/>
              <a:gd name="csX2" fmla="*/ 1198992 w 4440710"/>
              <a:gd name="csY2" fmla="*/ 0 h 2957513"/>
              <a:gd name="csX3" fmla="*/ 1620859 w 4440710"/>
              <a:gd name="csY3" fmla="*/ 0 h 2957513"/>
              <a:gd name="csX4" fmla="*/ 2131541 w 4440710"/>
              <a:gd name="csY4" fmla="*/ 0 h 2957513"/>
              <a:gd name="csX5" fmla="*/ 2642222 w 4440710"/>
              <a:gd name="csY5" fmla="*/ 0 h 2957513"/>
              <a:gd name="csX6" fmla="*/ 3152904 w 4440710"/>
              <a:gd name="csY6" fmla="*/ 0 h 2957513"/>
              <a:gd name="csX7" fmla="*/ 3752400 w 4440710"/>
              <a:gd name="csY7" fmla="*/ 0 h 2957513"/>
              <a:gd name="csX8" fmla="*/ 4440710 w 4440710"/>
              <a:gd name="csY8" fmla="*/ 0 h 2957513"/>
              <a:gd name="csX9" fmla="*/ 4440710 w 4440710"/>
              <a:gd name="csY9" fmla="*/ 591503 h 2957513"/>
              <a:gd name="csX10" fmla="*/ 4440710 w 4440710"/>
              <a:gd name="csY10" fmla="*/ 1094280 h 2957513"/>
              <a:gd name="csX11" fmla="*/ 4440710 w 4440710"/>
              <a:gd name="csY11" fmla="*/ 1656207 h 2957513"/>
              <a:gd name="csX12" fmla="*/ 4440710 w 4440710"/>
              <a:gd name="csY12" fmla="*/ 2188560 h 2957513"/>
              <a:gd name="csX13" fmla="*/ 4440710 w 4440710"/>
              <a:gd name="csY13" fmla="*/ 2957513 h 2957513"/>
              <a:gd name="csX14" fmla="*/ 4018843 w 4440710"/>
              <a:gd name="csY14" fmla="*/ 2957513 h 2957513"/>
              <a:gd name="csX15" fmla="*/ 3508161 w 4440710"/>
              <a:gd name="csY15" fmla="*/ 2957513 h 2957513"/>
              <a:gd name="csX16" fmla="*/ 2997479 w 4440710"/>
              <a:gd name="csY16" fmla="*/ 2957513 h 2957513"/>
              <a:gd name="csX17" fmla="*/ 2531205 w 4440710"/>
              <a:gd name="csY17" fmla="*/ 2957513 h 2957513"/>
              <a:gd name="csX18" fmla="*/ 2020523 w 4440710"/>
              <a:gd name="csY18" fmla="*/ 2957513 h 2957513"/>
              <a:gd name="csX19" fmla="*/ 1554249 w 4440710"/>
              <a:gd name="csY19" fmla="*/ 2957513 h 2957513"/>
              <a:gd name="csX20" fmla="*/ 1132381 w 4440710"/>
              <a:gd name="csY20" fmla="*/ 2957513 h 2957513"/>
              <a:gd name="csX21" fmla="*/ 621699 w 4440710"/>
              <a:gd name="csY21" fmla="*/ 2957513 h 2957513"/>
              <a:gd name="csX22" fmla="*/ 0 w 4440710"/>
              <a:gd name="csY22" fmla="*/ 2957513 h 2957513"/>
              <a:gd name="csX23" fmla="*/ 0 w 4440710"/>
              <a:gd name="csY23" fmla="*/ 2454736 h 2957513"/>
              <a:gd name="csX24" fmla="*/ 0 w 4440710"/>
              <a:gd name="csY24" fmla="*/ 1892808 h 2957513"/>
              <a:gd name="csX25" fmla="*/ 0 w 4440710"/>
              <a:gd name="csY25" fmla="*/ 1271731 h 2957513"/>
              <a:gd name="csX26" fmla="*/ 0 w 4440710"/>
              <a:gd name="csY26" fmla="*/ 621078 h 2957513"/>
              <a:gd name="csX27" fmla="*/ 0 w 4440710"/>
              <a:gd name="csY27" fmla="*/ 0 h 29575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440710" h="2957513" extrusionOk="0">
                <a:moveTo>
                  <a:pt x="0" y="0"/>
                </a:moveTo>
                <a:cubicBezTo>
                  <a:pt x="217047" y="-65661"/>
                  <a:pt x="310485" y="49891"/>
                  <a:pt x="599496" y="0"/>
                </a:cubicBezTo>
                <a:cubicBezTo>
                  <a:pt x="888507" y="-49891"/>
                  <a:pt x="999462" y="68007"/>
                  <a:pt x="1198992" y="0"/>
                </a:cubicBezTo>
                <a:cubicBezTo>
                  <a:pt x="1398522" y="-68007"/>
                  <a:pt x="1496171" y="24751"/>
                  <a:pt x="1620859" y="0"/>
                </a:cubicBezTo>
                <a:cubicBezTo>
                  <a:pt x="1745547" y="-24751"/>
                  <a:pt x="1986635" y="30853"/>
                  <a:pt x="2131541" y="0"/>
                </a:cubicBezTo>
                <a:cubicBezTo>
                  <a:pt x="2276447" y="-30853"/>
                  <a:pt x="2487851" y="40480"/>
                  <a:pt x="2642222" y="0"/>
                </a:cubicBezTo>
                <a:cubicBezTo>
                  <a:pt x="2796593" y="-40480"/>
                  <a:pt x="2898557" y="43179"/>
                  <a:pt x="3152904" y="0"/>
                </a:cubicBezTo>
                <a:cubicBezTo>
                  <a:pt x="3407251" y="-43179"/>
                  <a:pt x="3531023" y="66775"/>
                  <a:pt x="3752400" y="0"/>
                </a:cubicBezTo>
                <a:cubicBezTo>
                  <a:pt x="3973777" y="-66775"/>
                  <a:pt x="4200607" y="19381"/>
                  <a:pt x="4440710" y="0"/>
                </a:cubicBezTo>
                <a:cubicBezTo>
                  <a:pt x="4444797" y="157405"/>
                  <a:pt x="4389087" y="462302"/>
                  <a:pt x="4440710" y="591503"/>
                </a:cubicBezTo>
                <a:cubicBezTo>
                  <a:pt x="4492333" y="720704"/>
                  <a:pt x="4398143" y="971684"/>
                  <a:pt x="4440710" y="1094280"/>
                </a:cubicBezTo>
                <a:cubicBezTo>
                  <a:pt x="4483277" y="1216876"/>
                  <a:pt x="4409736" y="1468424"/>
                  <a:pt x="4440710" y="1656207"/>
                </a:cubicBezTo>
                <a:cubicBezTo>
                  <a:pt x="4471684" y="1843990"/>
                  <a:pt x="4391749" y="1950205"/>
                  <a:pt x="4440710" y="2188560"/>
                </a:cubicBezTo>
                <a:cubicBezTo>
                  <a:pt x="4489671" y="2426915"/>
                  <a:pt x="4422656" y="2695518"/>
                  <a:pt x="4440710" y="2957513"/>
                </a:cubicBezTo>
                <a:cubicBezTo>
                  <a:pt x="4270677" y="2999748"/>
                  <a:pt x="4171563" y="2936277"/>
                  <a:pt x="4018843" y="2957513"/>
                </a:cubicBezTo>
                <a:cubicBezTo>
                  <a:pt x="3866123" y="2978749"/>
                  <a:pt x="3752364" y="2904277"/>
                  <a:pt x="3508161" y="2957513"/>
                </a:cubicBezTo>
                <a:cubicBezTo>
                  <a:pt x="3263958" y="3010749"/>
                  <a:pt x="3189077" y="2952003"/>
                  <a:pt x="2997479" y="2957513"/>
                </a:cubicBezTo>
                <a:cubicBezTo>
                  <a:pt x="2805881" y="2963023"/>
                  <a:pt x="2751303" y="2912929"/>
                  <a:pt x="2531205" y="2957513"/>
                </a:cubicBezTo>
                <a:cubicBezTo>
                  <a:pt x="2311107" y="3002097"/>
                  <a:pt x="2196139" y="2931758"/>
                  <a:pt x="2020523" y="2957513"/>
                </a:cubicBezTo>
                <a:cubicBezTo>
                  <a:pt x="1844907" y="2983268"/>
                  <a:pt x="1744991" y="2937758"/>
                  <a:pt x="1554249" y="2957513"/>
                </a:cubicBezTo>
                <a:cubicBezTo>
                  <a:pt x="1363507" y="2977268"/>
                  <a:pt x="1241833" y="2946000"/>
                  <a:pt x="1132381" y="2957513"/>
                </a:cubicBezTo>
                <a:cubicBezTo>
                  <a:pt x="1022929" y="2969026"/>
                  <a:pt x="806772" y="2937409"/>
                  <a:pt x="621699" y="2957513"/>
                </a:cubicBezTo>
                <a:cubicBezTo>
                  <a:pt x="436626" y="2977617"/>
                  <a:pt x="221496" y="2902848"/>
                  <a:pt x="0" y="2957513"/>
                </a:cubicBezTo>
                <a:cubicBezTo>
                  <a:pt x="-46445" y="2829852"/>
                  <a:pt x="44433" y="2620755"/>
                  <a:pt x="0" y="2454736"/>
                </a:cubicBezTo>
                <a:cubicBezTo>
                  <a:pt x="-44433" y="2288717"/>
                  <a:pt x="64064" y="2023257"/>
                  <a:pt x="0" y="1892808"/>
                </a:cubicBezTo>
                <a:cubicBezTo>
                  <a:pt x="-64064" y="1762359"/>
                  <a:pt x="12317" y="1470538"/>
                  <a:pt x="0" y="1271731"/>
                </a:cubicBezTo>
                <a:cubicBezTo>
                  <a:pt x="-12317" y="1072924"/>
                  <a:pt x="69940" y="930289"/>
                  <a:pt x="0" y="621078"/>
                </a:cubicBezTo>
                <a:cubicBezTo>
                  <a:pt x="-69940" y="311867"/>
                  <a:pt x="56191" y="126320"/>
                  <a:pt x="0" y="0"/>
                </a:cubicBezTo>
                <a:close/>
              </a:path>
            </a:pathLst>
          </a:custGeom>
          <a:noFill/>
          <a:ln>
            <a:solidFill>
              <a:schemeClr val="tx1"/>
            </a:solidFill>
            <a:extLst>
              <a:ext uri="{C807C97D-BFC1-408E-A445-0C87EB9F89A2}">
                <ask:lineSketchStyleProps xmlns:ask="http://schemas.microsoft.com/office/drawing/2018/sketchyshapes" sd="345594045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BBCAB5D3-59ED-39DD-7C49-31FF86422B17}"/>
              </a:ext>
            </a:extLst>
          </p:cNvPr>
          <p:cNvPicPr>
            <a:picLocks noChangeAspect="1"/>
          </p:cNvPicPr>
          <p:nvPr/>
        </p:nvPicPr>
        <p:blipFill>
          <a:blip r:embed="rId3"/>
          <a:stretch>
            <a:fillRect/>
          </a:stretch>
        </p:blipFill>
        <p:spPr>
          <a:xfrm>
            <a:off x="12743727" y="149922"/>
            <a:ext cx="1764018" cy="1787280"/>
          </a:xfrm>
          <a:prstGeom prst="rect">
            <a:avLst/>
          </a:prstGeom>
        </p:spPr>
      </p:pic>
      <p:pic>
        <p:nvPicPr>
          <p:cNvPr id="4" name="Picture 17">
            <a:extLst>
              <a:ext uri="{FF2B5EF4-FFF2-40B4-BE49-F238E27FC236}">
                <a16:creationId xmlns:a16="http://schemas.microsoft.com/office/drawing/2014/main" id="{97FBC88E-70E5-AC0D-26E3-D98EBE7DA677}"/>
              </a:ext>
            </a:extLst>
          </p:cNvPr>
          <p:cNvPicPr>
            <a:picLocks noChangeAspect="1"/>
          </p:cNvPicPr>
          <p:nvPr/>
        </p:nvPicPr>
        <p:blipFill>
          <a:blip r:embed="rId4"/>
          <a:stretch>
            <a:fillRect/>
          </a:stretch>
        </p:blipFill>
        <p:spPr>
          <a:xfrm>
            <a:off x="256670" y="7123836"/>
            <a:ext cx="1269162" cy="729768"/>
          </a:xfrm>
          <a:prstGeom prst="rect">
            <a:avLst/>
          </a:prstGeom>
        </p:spPr>
      </p:pic>
    </p:spTree>
    <p:extLst>
      <p:ext uri="{BB962C8B-B14F-4D97-AF65-F5344CB8AC3E}">
        <p14:creationId xmlns:p14="http://schemas.microsoft.com/office/powerpoint/2010/main" val="1819725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8A01B7-0839-4FF0-7669-1770E181051E}"/>
              </a:ext>
            </a:extLst>
          </p:cNvPr>
          <p:cNvSpPr txBox="1"/>
          <p:nvPr/>
        </p:nvSpPr>
        <p:spPr>
          <a:xfrm>
            <a:off x="914399" y="575063"/>
            <a:ext cx="13102543" cy="3046988"/>
          </a:xfrm>
          <a:prstGeom prst="rect">
            <a:avLst/>
          </a:prstGeom>
          <a:noFill/>
        </p:spPr>
        <p:txBody>
          <a:bodyPr wrap="square">
            <a:spAutoFit/>
          </a:bodyPr>
          <a:lstStyle/>
          <a:p>
            <a:pPr>
              <a:buNone/>
            </a:pPr>
            <a:r>
              <a:rPr lang="pl-PL" sz="4000" b="1"/>
              <a:t>🧠 </a:t>
            </a:r>
            <a:r>
              <a:rPr lang="pl-PL" sz="4000" b="1">
                <a:solidFill>
                  <a:schemeClr val="accent6">
                    <a:lumMod val="75000"/>
                  </a:schemeClr>
                </a:solidFill>
              </a:rPr>
              <a:t>Co to znaczy ELI5</a:t>
            </a:r>
            <a:r>
              <a:rPr lang="en-US" sz="4000" b="1">
                <a:solidFill>
                  <a:schemeClr val="accent6">
                    <a:lumMod val="75000"/>
                  </a:schemeClr>
                </a:solidFill>
              </a:rPr>
              <a:t> dla ChatGPT</a:t>
            </a:r>
            <a:r>
              <a:rPr lang="pl-PL" sz="4000" b="1">
                <a:solidFill>
                  <a:schemeClr val="accent6">
                    <a:lumMod val="75000"/>
                  </a:schemeClr>
                </a:solidFill>
              </a:rPr>
              <a:t>?</a:t>
            </a:r>
            <a:endParaRPr lang="en-US" sz="4000" b="1">
              <a:solidFill>
                <a:schemeClr val="accent6">
                  <a:lumMod val="75000"/>
                </a:schemeClr>
              </a:solidFill>
            </a:endParaRPr>
          </a:p>
          <a:p>
            <a:pPr>
              <a:buNone/>
            </a:pPr>
            <a:endParaRPr lang="pl-PL" sz="4000" b="1"/>
          </a:p>
          <a:p>
            <a:pPr>
              <a:buNone/>
            </a:pPr>
            <a:r>
              <a:rPr lang="pl-PL" sz="2800" b="1"/>
              <a:t>ELI5 = Explain Like I'm 5</a:t>
            </a:r>
            <a:br>
              <a:rPr lang="pl-PL" sz="2800"/>
            </a:br>
            <a:r>
              <a:rPr lang="pl-PL" sz="2800"/>
              <a:t>👉 Czyli: </a:t>
            </a:r>
            <a:r>
              <a:rPr lang="pl-PL" sz="2800" b="1"/>
              <a:t>"Wytłumacz mi to tak, jakbym miał 5 lat“</a:t>
            </a:r>
            <a:endParaRPr lang="en-US" sz="2800" b="1"/>
          </a:p>
          <a:p>
            <a:pPr>
              <a:buNone/>
            </a:pPr>
            <a:endParaRPr lang="pl-PL" sz="2800"/>
          </a:p>
          <a:p>
            <a:r>
              <a:rPr lang="pl-PL" sz="2800"/>
              <a:t>To sposób proszenia AI, by </a:t>
            </a:r>
            <a:r>
              <a:rPr lang="pl-PL" sz="2800" b="1"/>
              <a:t>odpowiedziało bardzo prosto, jasno i bez technicznych słów</a:t>
            </a:r>
            <a:r>
              <a:rPr lang="pl-PL"/>
              <a:t>.</a:t>
            </a:r>
          </a:p>
        </p:txBody>
      </p:sp>
      <p:sp>
        <p:nvSpPr>
          <p:cNvPr id="5" name="TextBox 4">
            <a:extLst>
              <a:ext uri="{FF2B5EF4-FFF2-40B4-BE49-F238E27FC236}">
                <a16:creationId xmlns:a16="http://schemas.microsoft.com/office/drawing/2014/main" id="{A63A1270-D7F7-2106-3FD5-441DF6C4EF2A}"/>
              </a:ext>
            </a:extLst>
          </p:cNvPr>
          <p:cNvSpPr txBox="1"/>
          <p:nvPr/>
        </p:nvSpPr>
        <p:spPr>
          <a:xfrm>
            <a:off x="914399" y="4385303"/>
            <a:ext cx="13241437" cy="3293209"/>
          </a:xfrm>
          <a:prstGeom prst="rect">
            <a:avLst/>
          </a:prstGeom>
          <a:noFill/>
        </p:spPr>
        <p:txBody>
          <a:bodyPr wrap="square">
            <a:spAutoFit/>
          </a:bodyPr>
          <a:lstStyle/>
          <a:p>
            <a:r>
              <a:rPr lang="uk-UA" sz="4000"/>
              <a:t>🧠 </a:t>
            </a:r>
            <a:r>
              <a:rPr lang="en-US" sz="4000" b="1">
                <a:solidFill>
                  <a:srgbClr val="C00000"/>
                </a:solidFill>
              </a:rPr>
              <a:t>Używaj „ELI5” </a:t>
            </a:r>
          </a:p>
          <a:p>
            <a:pPr>
              <a:buFont typeface="Arial" panose="020B0604020202020204" pitchFamily="34" charset="0"/>
              <a:buChar char="•"/>
            </a:pPr>
            <a:r>
              <a:rPr lang="pl-PL" sz="2800"/>
              <a:t>Dodaj do pytania:</a:t>
            </a:r>
            <a:br>
              <a:rPr lang="pl-PL" sz="2800"/>
            </a:br>
            <a:r>
              <a:rPr lang="pl-PL" sz="2800" i="1"/>
              <a:t>„Wytłumacz jak 5-latkowi…”</a:t>
            </a:r>
            <a:r>
              <a:rPr lang="pl-PL" sz="2800"/>
              <a:t> lub </a:t>
            </a:r>
            <a:r>
              <a:rPr lang="pl-PL" sz="2800" i="1"/>
              <a:t>„Zrób to bardzo prosto”</a:t>
            </a:r>
            <a:endParaRPr lang="pl-PL" sz="2800"/>
          </a:p>
          <a:p>
            <a:pPr>
              <a:buFont typeface="Arial" panose="020B0604020202020204" pitchFamily="34" charset="0"/>
              <a:buChar char="•"/>
            </a:pPr>
            <a:r>
              <a:rPr lang="en-US" sz="2800"/>
              <a:t> </a:t>
            </a:r>
            <a:r>
              <a:rPr lang="pl-PL" sz="2800"/>
              <a:t>ChatGPT odpowie </a:t>
            </a:r>
            <a:r>
              <a:rPr lang="pl-PL" sz="2800" b="1"/>
              <a:t>krok po kroku, bez trudnych słów</a:t>
            </a:r>
            <a:endParaRPr lang="en-US" sz="2800" b="1"/>
          </a:p>
          <a:p>
            <a:pPr>
              <a:buFont typeface="Arial" panose="020B0604020202020204" pitchFamily="34" charset="0"/>
              <a:buChar char="•"/>
            </a:pPr>
            <a:endParaRPr lang="pl-PL" sz="2800"/>
          </a:p>
          <a:p>
            <a:r>
              <a:rPr lang="pl-PL" sz="2800"/>
              <a:t>💬 Przykład:</a:t>
            </a:r>
            <a:br>
              <a:rPr lang="pl-PL" sz="2800"/>
            </a:br>
            <a:r>
              <a:rPr lang="pl-PL" sz="2800" i="1"/>
              <a:t>„ELI5: Co to jest przeglądarka internetowa?”</a:t>
            </a:r>
            <a:endParaRPr lang="pl-PL" sz="2800"/>
          </a:p>
        </p:txBody>
      </p:sp>
      <p:pic>
        <p:nvPicPr>
          <p:cNvPr id="17410" name="Picture 2" descr="Free Young girl holding number five decoration, celebrating her birthday indoors. Stock Photo">
            <a:extLst>
              <a:ext uri="{FF2B5EF4-FFF2-40B4-BE49-F238E27FC236}">
                <a16:creationId xmlns:a16="http://schemas.microsoft.com/office/drawing/2014/main" id="{41E483DA-27B8-62A3-2D5D-65F6FFBBB8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691" b="27723"/>
          <a:stretch/>
        </p:blipFill>
        <p:spPr bwMode="auto">
          <a:xfrm>
            <a:off x="10290399" y="4272343"/>
            <a:ext cx="3292800" cy="3293209"/>
          </a:xfrm>
          <a:custGeom>
            <a:avLst/>
            <a:gdLst>
              <a:gd name="csX0" fmla="*/ 0 w 3292800"/>
              <a:gd name="csY0" fmla="*/ 0 h 3293209"/>
              <a:gd name="csX1" fmla="*/ 614656 w 3292800"/>
              <a:gd name="csY1" fmla="*/ 0 h 3293209"/>
              <a:gd name="csX2" fmla="*/ 1196384 w 3292800"/>
              <a:gd name="csY2" fmla="*/ 0 h 3293209"/>
              <a:gd name="csX3" fmla="*/ 1778112 w 3292800"/>
              <a:gd name="csY3" fmla="*/ 0 h 3293209"/>
              <a:gd name="csX4" fmla="*/ 2261056 w 3292800"/>
              <a:gd name="csY4" fmla="*/ 0 h 3293209"/>
              <a:gd name="csX5" fmla="*/ 2809856 w 3292800"/>
              <a:gd name="csY5" fmla="*/ 0 h 3293209"/>
              <a:gd name="csX6" fmla="*/ 3292800 w 3292800"/>
              <a:gd name="csY6" fmla="*/ 0 h 3293209"/>
              <a:gd name="csX7" fmla="*/ 3292800 w 3292800"/>
              <a:gd name="csY7" fmla="*/ 450072 h 3293209"/>
              <a:gd name="csX8" fmla="*/ 3292800 w 3292800"/>
              <a:gd name="csY8" fmla="*/ 998940 h 3293209"/>
              <a:gd name="csX9" fmla="*/ 3292800 w 3292800"/>
              <a:gd name="csY9" fmla="*/ 1547808 h 3293209"/>
              <a:gd name="csX10" fmla="*/ 3292800 w 3292800"/>
              <a:gd name="csY10" fmla="*/ 2129608 h 3293209"/>
              <a:gd name="csX11" fmla="*/ 3292800 w 3292800"/>
              <a:gd name="csY11" fmla="*/ 2711409 h 3293209"/>
              <a:gd name="csX12" fmla="*/ 3292800 w 3292800"/>
              <a:gd name="csY12" fmla="*/ 3293209 h 3293209"/>
              <a:gd name="csX13" fmla="*/ 2809856 w 3292800"/>
              <a:gd name="csY13" fmla="*/ 3293209 h 3293209"/>
              <a:gd name="csX14" fmla="*/ 2359840 w 3292800"/>
              <a:gd name="csY14" fmla="*/ 3293209 h 3293209"/>
              <a:gd name="csX15" fmla="*/ 1909824 w 3292800"/>
              <a:gd name="csY15" fmla="*/ 3293209 h 3293209"/>
              <a:gd name="csX16" fmla="*/ 1426880 w 3292800"/>
              <a:gd name="csY16" fmla="*/ 3293209 h 3293209"/>
              <a:gd name="csX17" fmla="*/ 943936 w 3292800"/>
              <a:gd name="csY17" fmla="*/ 3293209 h 3293209"/>
              <a:gd name="csX18" fmla="*/ 0 w 3292800"/>
              <a:gd name="csY18" fmla="*/ 3293209 h 3293209"/>
              <a:gd name="csX19" fmla="*/ 0 w 3292800"/>
              <a:gd name="csY19" fmla="*/ 2711409 h 3293209"/>
              <a:gd name="csX20" fmla="*/ 0 w 3292800"/>
              <a:gd name="csY20" fmla="*/ 2261337 h 3293209"/>
              <a:gd name="csX21" fmla="*/ 0 w 3292800"/>
              <a:gd name="csY21" fmla="*/ 1778333 h 3293209"/>
              <a:gd name="csX22" fmla="*/ 0 w 3292800"/>
              <a:gd name="csY22" fmla="*/ 1328261 h 3293209"/>
              <a:gd name="csX23" fmla="*/ 0 w 3292800"/>
              <a:gd name="csY23" fmla="*/ 779393 h 3293209"/>
              <a:gd name="csX24" fmla="*/ 0 w 3292800"/>
              <a:gd name="csY24" fmla="*/ 0 h 32932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292800" h="3293209" extrusionOk="0">
                <a:moveTo>
                  <a:pt x="0" y="0"/>
                </a:moveTo>
                <a:cubicBezTo>
                  <a:pt x="241664" y="-57233"/>
                  <a:pt x="454033" y="38508"/>
                  <a:pt x="614656" y="0"/>
                </a:cubicBezTo>
                <a:cubicBezTo>
                  <a:pt x="775279" y="-38508"/>
                  <a:pt x="952483" y="52800"/>
                  <a:pt x="1196384" y="0"/>
                </a:cubicBezTo>
                <a:cubicBezTo>
                  <a:pt x="1440285" y="-52800"/>
                  <a:pt x="1659791" y="65462"/>
                  <a:pt x="1778112" y="0"/>
                </a:cubicBezTo>
                <a:cubicBezTo>
                  <a:pt x="1896433" y="-65462"/>
                  <a:pt x="2075456" y="28478"/>
                  <a:pt x="2261056" y="0"/>
                </a:cubicBezTo>
                <a:cubicBezTo>
                  <a:pt x="2446656" y="-28478"/>
                  <a:pt x="2639802" y="25651"/>
                  <a:pt x="2809856" y="0"/>
                </a:cubicBezTo>
                <a:cubicBezTo>
                  <a:pt x="2979910" y="-25651"/>
                  <a:pt x="3175954" y="46441"/>
                  <a:pt x="3292800" y="0"/>
                </a:cubicBezTo>
                <a:cubicBezTo>
                  <a:pt x="3316747" y="215744"/>
                  <a:pt x="3267804" y="255352"/>
                  <a:pt x="3292800" y="450072"/>
                </a:cubicBezTo>
                <a:cubicBezTo>
                  <a:pt x="3317796" y="644792"/>
                  <a:pt x="3289244" y="740819"/>
                  <a:pt x="3292800" y="998940"/>
                </a:cubicBezTo>
                <a:cubicBezTo>
                  <a:pt x="3296356" y="1257061"/>
                  <a:pt x="3267034" y="1324281"/>
                  <a:pt x="3292800" y="1547808"/>
                </a:cubicBezTo>
                <a:cubicBezTo>
                  <a:pt x="3318566" y="1771335"/>
                  <a:pt x="3250566" y="1901539"/>
                  <a:pt x="3292800" y="2129608"/>
                </a:cubicBezTo>
                <a:cubicBezTo>
                  <a:pt x="3335034" y="2357677"/>
                  <a:pt x="3271220" y="2558774"/>
                  <a:pt x="3292800" y="2711409"/>
                </a:cubicBezTo>
                <a:cubicBezTo>
                  <a:pt x="3314380" y="2864044"/>
                  <a:pt x="3245689" y="3090356"/>
                  <a:pt x="3292800" y="3293209"/>
                </a:cubicBezTo>
                <a:cubicBezTo>
                  <a:pt x="3106322" y="3327196"/>
                  <a:pt x="2966094" y="3235389"/>
                  <a:pt x="2809856" y="3293209"/>
                </a:cubicBezTo>
                <a:cubicBezTo>
                  <a:pt x="2653618" y="3351029"/>
                  <a:pt x="2498922" y="3250989"/>
                  <a:pt x="2359840" y="3293209"/>
                </a:cubicBezTo>
                <a:cubicBezTo>
                  <a:pt x="2220758" y="3335429"/>
                  <a:pt x="2042156" y="3275721"/>
                  <a:pt x="1909824" y="3293209"/>
                </a:cubicBezTo>
                <a:cubicBezTo>
                  <a:pt x="1777492" y="3310697"/>
                  <a:pt x="1648156" y="3259307"/>
                  <a:pt x="1426880" y="3293209"/>
                </a:cubicBezTo>
                <a:cubicBezTo>
                  <a:pt x="1205604" y="3327111"/>
                  <a:pt x="1172972" y="3257296"/>
                  <a:pt x="943936" y="3293209"/>
                </a:cubicBezTo>
                <a:cubicBezTo>
                  <a:pt x="714900" y="3329122"/>
                  <a:pt x="349734" y="3221020"/>
                  <a:pt x="0" y="3293209"/>
                </a:cubicBezTo>
                <a:cubicBezTo>
                  <a:pt x="-49962" y="3040167"/>
                  <a:pt x="32537" y="2833449"/>
                  <a:pt x="0" y="2711409"/>
                </a:cubicBezTo>
                <a:cubicBezTo>
                  <a:pt x="-32537" y="2589369"/>
                  <a:pt x="18084" y="2452111"/>
                  <a:pt x="0" y="2261337"/>
                </a:cubicBezTo>
                <a:cubicBezTo>
                  <a:pt x="-18084" y="2070563"/>
                  <a:pt x="54066" y="1923564"/>
                  <a:pt x="0" y="1778333"/>
                </a:cubicBezTo>
                <a:cubicBezTo>
                  <a:pt x="-54066" y="1633102"/>
                  <a:pt x="23641" y="1551038"/>
                  <a:pt x="0" y="1328261"/>
                </a:cubicBezTo>
                <a:cubicBezTo>
                  <a:pt x="-23641" y="1105484"/>
                  <a:pt x="9343" y="956021"/>
                  <a:pt x="0" y="779393"/>
                </a:cubicBezTo>
                <a:cubicBezTo>
                  <a:pt x="-9343" y="602765"/>
                  <a:pt x="17176" y="316726"/>
                  <a:pt x="0" y="0"/>
                </a:cubicBezTo>
                <a:close/>
              </a:path>
            </a:pathLst>
          </a:custGeom>
          <a:noFill/>
          <a:ln>
            <a:solidFill>
              <a:schemeClr val="tx1"/>
            </a:solidFill>
            <a:extLst>
              <a:ext uri="{C807C97D-BFC1-408E-A445-0C87EB9F89A2}">
                <ask:lineSketchStyleProps xmlns:ask="http://schemas.microsoft.com/office/drawing/2018/sketchyshapes" sd="96421671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599565E2-52C8-26ED-417E-9A7F3637E235}"/>
              </a:ext>
            </a:extLst>
          </p:cNvPr>
          <p:cNvPicPr>
            <a:picLocks noChangeAspect="1"/>
          </p:cNvPicPr>
          <p:nvPr/>
        </p:nvPicPr>
        <p:blipFill>
          <a:blip r:embed="rId3"/>
          <a:stretch>
            <a:fillRect/>
          </a:stretch>
        </p:blipFill>
        <p:spPr>
          <a:xfrm>
            <a:off x="11425283" y="0"/>
            <a:ext cx="1764018" cy="1787280"/>
          </a:xfrm>
          <a:prstGeom prst="rect">
            <a:avLst/>
          </a:prstGeom>
        </p:spPr>
      </p:pic>
      <p:pic>
        <p:nvPicPr>
          <p:cNvPr id="4" name="Picture 17">
            <a:extLst>
              <a:ext uri="{FF2B5EF4-FFF2-40B4-BE49-F238E27FC236}">
                <a16:creationId xmlns:a16="http://schemas.microsoft.com/office/drawing/2014/main" id="{C73ADBC3-CBE7-07AE-ACA0-4F6F34307F21}"/>
              </a:ext>
            </a:extLst>
          </p:cNvPr>
          <p:cNvPicPr>
            <a:picLocks noChangeAspect="1"/>
          </p:cNvPicPr>
          <p:nvPr/>
        </p:nvPicPr>
        <p:blipFill>
          <a:blip r:embed="rId4"/>
          <a:stretch>
            <a:fillRect/>
          </a:stretch>
        </p:blipFill>
        <p:spPr>
          <a:xfrm>
            <a:off x="13039410" y="299164"/>
            <a:ext cx="1269162" cy="729768"/>
          </a:xfrm>
          <a:prstGeom prst="rect">
            <a:avLst/>
          </a:prstGeom>
        </p:spPr>
      </p:pic>
    </p:spTree>
    <p:extLst>
      <p:ext uri="{BB962C8B-B14F-4D97-AF65-F5344CB8AC3E}">
        <p14:creationId xmlns:p14="http://schemas.microsoft.com/office/powerpoint/2010/main" val="1106385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175988-C9BB-1858-7CCF-666115C188DB}"/>
              </a:ext>
            </a:extLst>
          </p:cNvPr>
          <p:cNvSpPr txBox="1"/>
          <p:nvPr/>
        </p:nvSpPr>
        <p:spPr>
          <a:xfrm>
            <a:off x="671330" y="308449"/>
            <a:ext cx="13507657" cy="1569660"/>
          </a:xfrm>
          <a:prstGeom prst="rect">
            <a:avLst/>
          </a:prstGeom>
          <a:noFill/>
        </p:spPr>
        <p:txBody>
          <a:bodyPr wrap="square">
            <a:spAutoFit/>
          </a:bodyPr>
          <a:lstStyle/>
          <a:p>
            <a:pPr>
              <a:buNone/>
            </a:pPr>
            <a:r>
              <a:rPr lang="pl-PL" sz="4000" b="1"/>
              <a:t>🤖 </a:t>
            </a:r>
            <a:r>
              <a:rPr lang="pl-PL" sz="4000" b="1">
                <a:solidFill>
                  <a:srgbClr val="C00000"/>
                </a:solidFill>
              </a:rPr>
              <a:t>Jak korzystać z Chipp.ai?</a:t>
            </a:r>
          </a:p>
          <a:p>
            <a:r>
              <a:rPr lang="pl-PL" sz="2800"/>
              <a:t>Chipp.ai to narzędzie, które </a:t>
            </a:r>
            <a:r>
              <a:rPr lang="pl-PL" sz="2800" b="1"/>
              <a:t>zamienia dokumenty w rozmowę</a:t>
            </a:r>
            <a:r>
              <a:rPr lang="pl-PL" sz="2800"/>
              <a:t> – wystarczy wgrać plik, a Chipp stworzy czatbota, który odpowiada na pytania na podstawie tej treści.</a:t>
            </a:r>
          </a:p>
        </p:txBody>
      </p:sp>
      <p:sp>
        <p:nvSpPr>
          <p:cNvPr id="5" name="TextBox 4">
            <a:extLst>
              <a:ext uri="{FF2B5EF4-FFF2-40B4-BE49-F238E27FC236}">
                <a16:creationId xmlns:a16="http://schemas.microsoft.com/office/drawing/2014/main" id="{F6B03A38-2AE7-E056-9869-4B86050BAF3B}"/>
              </a:ext>
            </a:extLst>
          </p:cNvPr>
          <p:cNvSpPr txBox="1"/>
          <p:nvPr/>
        </p:nvSpPr>
        <p:spPr>
          <a:xfrm>
            <a:off x="671330" y="2131471"/>
            <a:ext cx="10162572" cy="800219"/>
          </a:xfrm>
          <a:prstGeom prst="rect">
            <a:avLst/>
          </a:prstGeom>
          <a:noFill/>
        </p:spPr>
        <p:txBody>
          <a:bodyPr wrap="square">
            <a:spAutoFit/>
          </a:bodyPr>
          <a:lstStyle/>
          <a:p>
            <a:pPr>
              <a:buNone/>
            </a:pPr>
            <a:r>
              <a:rPr lang="pl-PL" sz="2800" b="1">
                <a:solidFill>
                  <a:schemeClr val="accent6">
                    <a:lumMod val="75000"/>
                  </a:schemeClr>
                </a:solidFill>
              </a:rPr>
              <a:t>✅ Krok po kroku:</a:t>
            </a:r>
          </a:p>
          <a:p>
            <a:pPr>
              <a:buNone/>
            </a:pPr>
            <a:endParaRPr lang="pl-PL">
              <a:solidFill>
                <a:schemeClr val="accent6">
                  <a:lumMod val="75000"/>
                </a:schemeClr>
              </a:solidFill>
            </a:endParaRPr>
          </a:p>
        </p:txBody>
      </p:sp>
      <p:sp>
        <p:nvSpPr>
          <p:cNvPr id="6" name="Rectangle 1">
            <a:extLst>
              <a:ext uri="{FF2B5EF4-FFF2-40B4-BE49-F238E27FC236}">
                <a16:creationId xmlns:a16="http://schemas.microsoft.com/office/drawing/2014/main" id="{2D3A5E0F-FE49-3A12-47D1-BD89F0F009C7}"/>
              </a:ext>
            </a:extLst>
          </p:cNvPr>
          <p:cNvSpPr>
            <a:spLocks noChangeArrowheads="1"/>
          </p:cNvSpPr>
          <p:nvPr/>
        </p:nvSpPr>
        <p:spPr bwMode="auto">
          <a:xfrm>
            <a:off x="810226" y="3000179"/>
            <a:ext cx="12639556" cy="4324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pl-PL" altLang="uk-UA" sz="2500" b="1" i="0" u="none" strike="noStrike" cap="none" normalizeH="0" baseline="0">
                <a:ln>
                  <a:noFill/>
                </a:ln>
                <a:solidFill>
                  <a:schemeClr val="tx1"/>
                </a:solidFill>
                <a:effectLst/>
                <a:latin typeface="Arial" panose="020B0604020202020204" pitchFamily="34" charset="0"/>
              </a:rPr>
              <a:t>1. </a:t>
            </a:r>
            <a:r>
              <a:rPr kumimoji="0" lang="uk-UA" altLang="uk-UA" sz="2500" b="1" i="0" u="none" strike="noStrike" cap="none" normalizeH="0" baseline="0">
                <a:ln>
                  <a:noFill/>
                </a:ln>
                <a:solidFill>
                  <a:schemeClr val="tx1"/>
                </a:solidFill>
                <a:effectLst/>
                <a:latin typeface="Arial" panose="020B0604020202020204" pitchFamily="34" charset="0"/>
              </a:rPr>
              <a:t>Wejdź na stronę:</a:t>
            </a:r>
            <a:br>
              <a:rPr kumimoji="0" lang="uk-UA" altLang="uk-UA" sz="2500" b="0" i="0" u="none" strike="noStrike" cap="none" normalizeH="0" baseline="0">
                <a:ln>
                  <a:noFill/>
                </a:ln>
                <a:solidFill>
                  <a:schemeClr val="tx1"/>
                </a:solidFill>
                <a:effectLst/>
                <a:latin typeface="Arial" panose="020B0604020202020204" pitchFamily="34" charset="0"/>
              </a:rPr>
            </a:br>
            <a:r>
              <a:rPr kumimoji="0" lang="uk-UA" altLang="uk-UA" sz="2500" b="0" i="0" u="none" strike="noStrike" cap="none" normalizeH="0" baseline="0">
                <a:ln>
                  <a:noFill/>
                </a:ln>
                <a:solidFill>
                  <a:schemeClr val="tx1"/>
                </a:solidFill>
                <a:effectLst/>
                <a:latin typeface="Arial" panose="020B0604020202020204" pitchFamily="34" charset="0"/>
                <a:hlinkClick r:id="rId2"/>
              </a:rPr>
              <a:t>https://app.chipp.ai</a:t>
            </a:r>
            <a:endParaRPr kumimoji="0" lang="uk-UA" altLang="uk-UA" sz="2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uk-UA" sz="2500" b="1" i="0" u="none" strike="noStrike" cap="none" normalizeH="0" baseline="0">
                <a:ln>
                  <a:noFill/>
                </a:ln>
                <a:solidFill>
                  <a:schemeClr val="tx1"/>
                </a:solidFill>
                <a:effectLst/>
                <a:latin typeface="Arial" panose="020B0604020202020204" pitchFamily="34" charset="0"/>
              </a:rPr>
              <a:t>2. </a:t>
            </a:r>
            <a:r>
              <a:rPr kumimoji="0" lang="uk-UA" altLang="uk-UA" sz="2500" b="1" i="0" u="none" strike="noStrike" cap="none" normalizeH="0" baseline="0">
                <a:ln>
                  <a:noFill/>
                </a:ln>
                <a:solidFill>
                  <a:schemeClr val="tx1"/>
                </a:solidFill>
                <a:effectLst/>
                <a:latin typeface="Arial" panose="020B0604020202020204" pitchFamily="34" charset="0"/>
              </a:rPr>
              <a:t>Zaloguj się lub załóż darmowe konto</a:t>
            </a:r>
            <a:br>
              <a:rPr kumimoji="0" lang="uk-UA" altLang="uk-UA" sz="2500" b="0" i="0" u="none" strike="noStrike" cap="none" normalizeH="0" baseline="0">
                <a:ln>
                  <a:noFill/>
                </a:ln>
                <a:solidFill>
                  <a:schemeClr val="tx1"/>
                </a:solidFill>
                <a:effectLst/>
                <a:latin typeface="Arial" panose="020B0604020202020204" pitchFamily="34" charset="0"/>
              </a:rPr>
            </a:br>
            <a:r>
              <a:rPr kumimoji="0" lang="uk-UA" altLang="uk-UA" sz="2500" b="0" i="0" u="none" strike="noStrike" cap="none" normalizeH="0" baseline="0">
                <a:ln>
                  <a:noFill/>
                </a:ln>
                <a:solidFill>
                  <a:schemeClr val="tx1"/>
                </a:solidFill>
                <a:effectLst/>
                <a:latin typeface="Arial" panose="020B0604020202020204" pitchFamily="34" charset="0"/>
              </a:rPr>
              <a:t>(e-mail lub Google)</a:t>
            </a:r>
          </a:p>
          <a:p>
            <a:pPr marL="0" marR="0" lvl="0" indent="0" algn="l" defTabSz="914400" rtl="0" eaLnBrk="0" fontAlgn="base" latinLnBrk="0" hangingPunct="0">
              <a:lnSpc>
                <a:spcPct val="100000"/>
              </a:lnSpc>
              <a:spcBef>
                <a:spcPct val="0"/>
              </a:spcBef>
              <a:spcAft>
                <a:spcPct val="0"/>
              </a:spcAft>
              <a:buClrTx/>
              <a:buSzTx/>
              <a:tabLst/>
            </a:pPr>
            <a:r>
              <a:rPr kumimoji="0" lang="pl-PL" altLang="uk-UA" sz="2500" b="1" i="0" u="none" strike="noStrike" cap="none" normalizeH="0" baseline="0">
                <a:ln>
                  <a:noFill/>
                </a:ln>
                <a:solidFill>
                  <a:schemeClr val="tx1"/>
                </a:solidFill>
                <a:effectLst/>
                <a:latin typeface="Arial" panose="020B0604020202020204" pitchFamily="34" charset="0"/>
              </a:rPr>
              <a:t>2. </a:t>
            </a:r>
            <a:r>
              <a:rPr kumimoji="0" lang="uk-UA" altLang="uk-UA" sz="2500" b="1" i="0" u="none" strike="noStrike" cap="none" normalizeH="0" baseline="0">
                <a:ln>
                  <a:noFill/>
                </a:ln>
                <a:solidFill>
                  <a:schemeClr val="tx1"/>
                </a:solidFill>
                <a:effectLst/>
                <a:latin typeface="Arial" panose="020B0604020202020204" pitchFamily="34" charset="0"/>
              </a:rPr>
              <a:t>Kliknij „Apps” w górnym menu</a:t>
            </a:r>
            <a:endParaRPr kumimoji="0" lang="uk-UA" altLang="uk-UA" sz="2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uk-UA" sz="2500" b="1" i="0" u="none" strike="noStrike" cap="none" normalizeH="0" baseline="0">
                <a:ln>
                  <a:noFill/>
                </a:ln>
                <a:solidFill>
                  <a:schemeClr val="tx1"/>
                </a:solidFill>
                <a:effectLst/>
                <a:latin typeface="Arial" panose="020B0604020202020204" pitchFamily="34" charset="0"/>
              </a:rPr>
              <a:t>3. </a:t>
            </a:r>
            <a:r>
              <a:rPr kumimoji="0" lang="uk-UA" altLang="uk-UA" sz="2500" b="1" i="0" u="none" strike="noStrike" cap="none" normalizeH="0" baseline="0">
                <a:ln>
                  <a:noFill/>
                </a:ln>
                <a:solidFill>
                  <a:schemeClr val="tx1"/>
                </a:solidFill>
                <a:effectLst/>
                <a:latin typeface="Arial" panose="020B0604020202020204" pitchFamily="34" charset="0"/>
              </a:rPr>
              <a:t>Wybierz żółty przycisk „New Chipp Chat”</a:t>
            </a:r>
            <a:endParaRPr kumimoji="0" lang="uk-UA" altLang="uk-UA" sz="2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uk-UA" sz="2500" b="1" i="0" u="none" strike="noStrike" cap="none" normalizeH="0" baseline="0">
                <a:ln>
                  <a:noFill/>
                </a:ln>
                <a:solidFill>
                  <a:schemeClr val="tx1"/>
                </a:solidFill>
                <a:effectLst/>
                <a:latin typeface="Arial" panose="020B0604020202020204" pitchFamily="34" charset="0"/>
              </a:rPr>
              <a:t>4. </a:t>
            </a:r>
            <a:r>
              <a:rPr kumimoji="0" lang="uk-UA" altLang="uk-UA" sz="2500" b="1" i="0" u="none" strike="noStrike" cap="none" normalizeH="0" baseline="0">
                <a:ln>
                  <a:noFill/>
                </a:ln>
                <a:solidFill>
                  <a:schemeClr val="tx1"/>
                </a:solidFill>
                <a:effectLst/>
                <a:latin typeface="Arial" panose="020B0604020202020204" pitchFamily="34" charset="0"/>
              </a:rPr>
              <a:t>Załaduj plik</a:t>
            </a:r>
            <a:r>
              <a:rPr kumimoji="0" lang="uk-UA" altLang="uk-UA" sz="2500" b="0" i="0" u="none" strike="noStrike" cap="none" normalizeH="0" baseline="0">
                <a:ln>
                  <a:noFill/>
                </a:ln>
                <a:solidFill>
                  <a:schemeClr val="tx1"/>
                </a:solidFill>
                <a:effectLst/>
                <a:latin typeface="Arial" panose="020B0604020202020204" pitchFamily="34" charset="0"/>
              </a:rPr>
              <a:t> (PDF, DOCX, PPTX) — np. instrukcję lub prezentację</a:t>
            </a:r>
          </a:p>
          <a:p>
            <a:pPr marL="0" marR="0" lvl="0" indent="0" algn="l" defTabSz="914400" rtl="0" eaLnBrk="0" fontAlgn="base" latinLnBrk="0" hangingPunct="0">
              <a:lnSpc>
                <a:spcPct val="100000"/>
              </a:lnSpc>
              <a:spcBef>
                <a:spcPct val="0"/>
              </a:spcBef>
              <a:spcAft>
                <a:spcPct val="0"/>
              </a:spcAft>
              <a:buClrTx/>
              <a:buSzTx/>
              <a:tabLst/>
            </a:pPr>
            <a:r>
              <a:rPr kumimoji="0" lang="pl-PL" altLang="uk-UA" sz="2500" b="1" i="0" u="none" strike="noStrike" cap="none" normalizeH="0" baseline="0">
                <a:ln>
                  <a:noFill/>
                </a:ln>
                <a:solidFill>
                  <a:schemeClr val="tx1"/>
                </a:solidFill>
                <a:effectLst/>
                <a:latin typeface="Arial" panose="020B0604020202020204" pitchFamily="34" charset="0"/>
              </a:rPr>
              <a:t>5. </a:t>
            </a:r>
            <a:r>
              <a:rPr kumimoji="0" lang="uk-UA" altLang="uk-UA" sz="2500" b="1" i="0" u="none" strike="noStrike" cap="none" normalizeH="0" baseline="0">
                <a:ln>
                  <a:noFill/>
                </a:ln>
                <a:solidFill>
                  <a:schemeClr val="tx1"/>
                </a:solidFill>
                <a:effectLst/>
                <a:latin typeface="Arial" panose="020B0604020202020204" pitchFamily="34" charset="0"/>
              </a:rPr>
              <a:t>Nazwij czat</a:t>
            </a:r>
            <a:r>
              <a:rPr kumimoji="0" lang="uk-UA" altLang="uk-UA" sz="2500" b="0" i="0" u="none" strike="noStrike" cap="none" normalizeH="0" baseline="0">
                <a:ln>
                  <a:noFill/>
                </a:ln>
                <a:solidFill>
                  <a:schemeClr val="tx1"/>
                </a:solidFill>
                <a:effectLst/>
                <a:latin typeface="Arial" panose="020B0604020202020204" pitchFamily="34" charset="0"/>
              </a:rPr>
              <a:t>, np. „WhatsApp Poradnik”</a:t>
            </a:r>
          </a:p>
          <a:p>
            <a:pPr marL="0" marR="0" lvl="0" indent="0" algn="l" defTabSz="914400" rtl="0" eaLnBrk="0" fontAlgn="base" latinLnBrk="0" hangingPunct="0">
              <a:lnSpc>
                <a:spcPct val="100000"/>
              </a:lnSpc>
              <a:spcBef>
                <a:spcPct val="0"/>
              </a:spcBef>
              <a:spcAft>
                <a:spcPct val="0"/>
              </a:spcAft>
              <a:buClrTx/>
              <a:buSzTx/>
              <a:tabLst/>
            </a:pPr>
            <a:r>
              <a:rPr kumimoji="0" lang="pl-PL" altLang="uk-UA" sz="2500" b="1" i="0" u="none" strike="noStrike" cap="none" normalizeH="0" baseline="0">
                <a:ln>
                  <a:noFill/>
                </a:ln>
                <a:solidFill>
                  <a:schemeClr val="tx1"/>
                </a:solidFill>
                <a:effectLst/>
                <a:latin typeface="Arial" panose="020B0604020202020204" pitchFamily="34" charset="0"/>
              </a:rPr>
              <a:t>6. </a:t>
            </a:r>
            <a:r>
              <a:rPr kumimoji="0" lang="uk-UA" altLang="uk-UA" sz="2500" b="1" i="0" u="none" strike="noStrike" cap="none" normalizeH="0" baseline="0">
                <a:ln>
                  <a:noFill/>
                </a:ln>
                <a:solidFill>
                  <a:schemeClr val="tx1"/>
                </a:solidFill>
                <a:effectLst/>
                <a:latin typeface="Arial" panose="020B0604020202020204" pitchFamily="34" charset="0"/>
              </a:rPr>
              <a:t>Zadaj pytania</a:t>
            </a:r>
            <a:r>
              <a:rPr kumimoji="0" lang="uk-UA" altLang="uk-UA" sz="2500" b="0" i="0" u="none" strike="noStrike" cap="none" normalizeH="0" baseline="0">
                <a:ln>
                  <a:noFill/>
                </a:ln>
                <a:solidFill>
                  <a:schemeClr val="tx1"/>
                </a:solidFill>
                <a:effectLst/>
                <a:latin typeface="Arial" panose="020B0604020202020204" pitchFamily="34" charset="0"/>
              </a:rPr>
              <a:t> – bot odpowiada na podstawie wgranego pliku</a:t>
            </a:r>
            <a:br>
              <a:rPr kumimoji="0" lang="uk-UA" altLang="uk-UA" sz="2500" b="0" i="0" u="none" strike="noStrike" cap="none" normalizeH="0" baseline="0">
                <a:ln>
                  <a:noFill/>
                </a:ln>
                <a:solidFill>
                  <a:schemeClr val="tx1"/>
                </a:solidFill>
                <a:effectLst/>
                <a:latin typeface="Arial" panose="020B0604020202020204" pitchFamily="34" charset="0"/>
              </a:rPr>
            </a:br>
            <a:r>
              <a:rPr kumimoji="0" lang="pl-PL" altLang="uk-UA" sz="2500" b="0" i="0" u="none" strike="noStrike" cap="none" normalizeH="0" baseline="0">
                <a:ln>
                  <a:noFill/>
                </a:ln>
                <a:solidFill>
                  <a:schemeClr val="tx1"/>
                </a:solidFill>
                <a:effectLst/>
                <a:latin typeface="Arial" panose="020B0604020202020204" pitchFamily="34" charset="0"/>
              </a:rPr>
              <a:t>	</a:t>
            </a:r>
            <a:r>
              <a:rPr kumimoji="0" lang="uk-UA" altLang="uk-UA" sz="2500" b="0" i="0" u="none" strike="noStrike" cap="none" normalizeH="0" baseline="0">
                <a:ln>
                  <a:noFill/>
                </a:ln>
                <a:solidFill>
                  <a:schemeClr val="tx1"/>
                </a:solidFill>
                <a:effectLst/>
                <a:latin typeface="Arial" panose="020B0604020202020204" pitchFamily="34" charset="0"/>
              </a:rPr>
              <a:t>➤ Przykład: </a:t>
            </a:r>
            <a:r>
              <a:rPr kumimoji="0" lang="uk-UA" altLang="uk-UA" sz="2500" b="0" i="1" u="none" strike="noStrike" cap="none" normalizeH="0" baseline="0">
                <a:ln>
                  <a:noFill/>
                </a:ln>
                <a:solidFill>
                  <a:schemeClr val="tx1"/>
                </a:solidFill>
                <a:effectLst/>
                <a:latin typeface="Arial" panose="020B0604020202020204" pitchFamily="34" charset="0"/>
              </a:rPr>
              <a:t>„Jak przeprowadzić mini-warsztat?”</a:t>
            </a:r>
            <a:endParaRPr kumimoji="0" lang="uk-UA" altLang="uk-UA" sz="2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uk-UA" sz="2500" b="1" i="0" u="none" strike="noStrike" cap="none" normalizeH="0" baseline="0">
                <a:ln>
                  <a:noFill/>
                </a:ln>
                <a:solidFill>
                  <a:schemeClr val="tx1"/>
                </a:solidFill>
                <a:effectLst/>
                <a:latin typeface="Arial" panose="020B0604020202020204" pitchFamily="34" charset="0"/>
              </a:rPr>
              <a:t>7. </a:t>
            </a:r>
            <a:r>
              <a:rPr kumimoji="0" lang="uk-UA" altLang="uk-UA" sz="2500" b="1" i="0" u="none" strike="noStrike" cap="none" normalizeH="0" baseline="0">
                <a:ln>
                  <a:noFill/>
                </a:ln>
                <a:solidFill>
                  <a:schemeClr val="tx1"/>
                </a:solidFill>
                <a:effectLst/>
                <a:latin typeface="Arial" panose="020B0604020202020204" pitchFamily="34" charset="0"/>
              </a:rPr>
              <a:t>Kliknij „Share”</a:t>
            </a:r>
            <a:r>
              <a:rPr kumimoji="0" lang="uk-UA" altLang="uk-UA" sz="2500" b="0" i="0" u="none" strike="noStrike" cap="none" normalizeH="0" baseline="0">
                <a:ln>
                  <a:noFill/>
                </a:ln>
                <a:solidFill>
                  <a:schemeClr val="tx1"/>
                </a:solidFill>
                <a:effectLst/>
                <a:latin typeface="Arial" panose="020B0604020202020204" pitchFamily="34" charset="0"/>
              </a:rPr>
              <a:t>, aby wygenerować link i udostępnić czat uczniowi</a:t>
            </a:r>
          </a:p>
        </p:txBody>
      </p:sp>
      <p:pic>
        <p:nvPicPr>
          <p:cNvPr id="4" name="Picture 3" descr="Like Bee">
            <a:extLst>
              <a:ext uri="{FF2B5EF4-FFF2-40B4-BE49-F238E27FC236}">
                <a16:creationId xmlns:a16="http://schemas.microsoft.com/office/drawing/2014/main" id="{B06B32B6-B07C-6CF6-4A1A-A4FB09CF6635}"/>
              </a:ext>
            </a:extLst>
          </p:cNvPr>
          <p:cNvPicPr>
            <a:picLocks noChangeAspect="1"/>
          </p:cNvPicPr>
          <p:nvPr/>
        </p:nvPicPr>
        <p:blipFill>
          <a:blip r:embed="rId3"/>
          <a:stretch>
            <a:fillRect/>
          </a:stretch>
        </p:blipFill>
        <p:spPr>
          <a:xfrm>
            <a:off x="9909309" y="2097511"/>
            <a:ext cx="3200400" cy="3200400"/>
          </a:xfrm>
          <a:prstGeom prst="rect">
            <a:avLst/>
          </a:prstGeom>
        </p:spPr>
      </p:pic>
      <p:pic>
        <p:nvPicPr>
          <p:cNvPr id="7" name="Picture 6" descr="A blue flag with yellow stars&#10;&#10;Description automatically generated">
            <a:extLst>
              <a:ext uri="{FF2B5EF4-FFF2-40B4-BE49-F238E27FC236}">
                <a16:creationId xmlns:a16="http://schemas.microsoft.com/office/drawing/2014/main" id="{2D67C0CA-D6CB-0BF6-406A-B00BAB5C9DE0}"/>
              </a:ext>
            </a:extLst>
          </p:cNvPr>
          <p:cNvPicPr>
            <a:picLocks noChangeAspect="1"/>
          </p:cNvPicPr>
          <p:nvPr/>
        </p:nvPicPr>
        <p:blipFill>
          <a:blip r:embed="rId4"/>
          <a:stretch>
            <a:fillRect/>
          </a:stretch>
        </p:blipFill>
        <p:spPr>
          <a:xfrm>
            <a:off x="11509509" y="6361145"/>
            <a:ext cx="1764018" cy="1787280"/>
          </a:xfrm>
          <a:prstGeom prst="rect">
            <a:avLst/>
          </a:prstGeom>
        </p:spPr>
      </p:pic>
      <p:pic>
        <p:nvPicPr>
          <p:cNvPr id="2" name="Picture 17">
            <a:extLst>
              <a:ext uri="{FF2B5EF4-FFF2-40B4-BE49-F238E27FC236}">
                <a16:creationId xmlns:a16="http://schemas.microsoft.com/office/drawing/2014/main" id="{21362540-8E89-13BA-D17D-4B1F746A2627}"/>
              </a:ext>
            </a:extLst>
          </p:cNvPr>
          <p:cNvPicPr>
            <a:picLocks noChangeAspect="1"/>
          </p:cNvPicPr>
          <p:nvPr/>
        </p:nvPicPr>
        <p:blipFill>
          <a:blip r:embed="rId5"/>
          <a:stretch>
            <a:fillRect/>
          </a:stretch>
        </p:blipFill>
        <p:spPr>
          <a:xfrm>
            <a:off x="13118190" y="6663161"/>
            <a:ext cx="1269162" cy="729768"/>
          </a:xfrm>
          <a:prstGeom prst="rect">
            <a:avLst/>
          </a:prstGeom>
        </p:spPr>
      </p:pic>
    </p:spTree>
    <p:extLst>
      <p:ext uri="{BB962C8B-B14F-4D97-AF65-F5344CB8AC3E}">
        <p14:creationId xmlns:p14="http://schemas.microsoft.com/office/powerpoint/2010/main" val="4283879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DACCE3-B420-88EE-F4B5-0B80D52EE913}"/>
              </a:ext>
            </a:extLst>
          </p:cNvPr>
          <p:cNvSpPr txBox="1"/>
          <p:nvPr/>
        </p:nvSpPr>
        <p:spPr>
          <a:xfrm>
            <a:off x="664443" y="620568"/>
            <a:ext cx="10058400" cy="2000548"/>
          </a:xfrm>
          <a:prstGeom prst="rect">
            <a:avLst/>
          </a:prstGeom>
          <a:noFill/>
        </p:spPr>
        <p:txBody>
          <a:bodyPr wrap="square">
            <a:spAutoFit/>
          </a:bodyPr>
          <a:lstStyle/>
          <a:p>
            <a:r>
              <a:rPr lang="pl-PL" sz="4000" b="1">
                <a:solidFill>
                  <a:schemeClr val="accent6">
                    <a:lumMod val="75000"/>
                  </a:schemeClr>
                </a:solidFill>
              </a:rPr>
              <a:t>Chipp.ai  - prompt (polecenie startowe)</a:t>
            </a:r>
            <a:endParaRPr lang="pl-PL" sz="4000">
              <a:solidFill>
                <a:schemeClr val="accent6">
                  <a:lumMod val="75000"/>
                </a:schemeClr>
              </a:solidFill>
            </a:endParaRPr>
          </a:p>
          <a:p>
            <a:r>
              <a:rPr lang="pl-PL" sz="2800"/>
              <a:t>którego możesz użyć, gdy tworzysz nowy czat oparty na poradniku PDF np. o Asystencie Google. Prompt ten sprawi, że bot będzie odpowiadał jasno, w prostym języku i z myślą o seniorze.</a:t>
            </a:r>
            <a:endParaRPr lang="uk-UA" sz="2800"/>
          </a:p>
        </p:txBody>
      </p:sp>
      <p:sp>
        <p:nvSpPr>
          <p:cNvPr id="4" name="Rectangle 1">
            <a:extLst>
              <a:ext uri="{FF2B5EF4-FFF2-40B4-BE49-F238E27FC236}">
                <a16:creationId xmlns:a16="http://schemas.microsoft.com/office/drawing/2014/main" id="{C941B668-7EA3-A706-ADED-A4ACBB45CF79}"/>
              </a:ext>
            </a:extLst>
          </p:cNvPr>
          <p:cNvSpPr>
            <a:spLocks noChangeArrowheads="1"/>
          </p:cNvSpPr>
          <p:nvPr/>
        </p:nvSpPr>
        <p:spPr bwMode="auto">
          <a:xfrm>
            <a:off x="630663" y="3115737"/>
            <a:ext cx="9227206"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rPr>
              <a:t>🧠 </a:t>
            </a:r>
            <a:r>
              <a:rPr kumimoji="0" lang="uk-UA" altLang="uk-UA" sz="2800" b="1" i="0" u="none" strike="noStrike" cap="none" normalizeH="0" baseline="0">
                <a:ln>
                  <a:noFill/>
                </a:ln>
                <a:solidFill>
                  <a:srgbClr val="C00000"/>
                </a:solidFill>
                <a:effectLst/>
              </a:rPr>
              <a:t>Prompt do Chipp.ai (w języku polskim)</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i="0" u="none" strike="noStrike" cap="none" normalizeH="0" baseline="0">
                <a:ln>
                  <a:noFill/>
                </a:ln>
                <a:solidFill>
                  <a:schemeClr val="tx1"/>
                </a:solidFill>
                <a:effectLst/>
              </a:rPr>
              <a:t>Jesteś pomocnym, cierpliwym i życzliwym doradcą cyfrowym. </a:t>
            </a:r>
            <a:endParaRPr kumimoji="0" lang="pl-PL" altLang="uk-UA" sz="280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i="0" u="none" strike="noStrike" cap="none" normalizeH="0" baseline="0">
                <a:ln>
                  <a:noFill/>
                </a:ln>
                <a:solidFill>
                  <a:schemeClr val="tx1"/>
                </a:solidFill>
                <a:effectLst/>
              </a:rPr>
              <a:t>Twoim zadaniem jest tłumaczyć seniorowi, jak korzystać </a:t>
            </a:r>
            <a:endParaRPr kumimoji="0" lang="en-US" altLang="uk-UA" sz="280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i="0" u="none" strike="noStrike" cap="none" normalizeH="0" baseline="0">
                <a:ln>
                  <a:noFill/>
                </a:ln>
                <a:solidFill>
                  <a:schemeClr val="tx1"/>
                </a:solidFill>
                <a:effectLst/>
              </a:rPr>
              <a:t>z</a:t>
            </a:r>
            <a:r>
              <a:rPr kumimoji="0" lang="pl-PL" altLang="uk-UA" sz="2800" i="0" u="none" strike="noStrike" cap="none" normalizeH="0" baseline="0">
                <a:ln>
                  <a:noFill/>
                </a:ln>
                <a:solidFill>
                  <a:schemeClr val="tx1"/>
                </a:solidFill>
                <a:effectLst/>
              </a:rPr>
              <a:t> </a:t>
            </a:r>
            <a:r>
              <a:rPr lang="pl-PL" sz="2800"/>
              <a:t>Asystenta Google</a:t>
            </a:r>
            <a:r>
              <a:rPr lang="en-US" sz="2800"/>
              <a:t> </a:t>
            </a:r>
            <a:r>
              <a:rPr kumimoji="0" lang="uk-UA" altLang="uk-UA" sz="2800" i="0" u="none" strike="noStrike" cap="none" normalizeH="0" baseline="0">
                <a:ln>
                  <a:noFill/>
                </a:ln>
                <a:solidFill>
                  <a:schemeClr val="tx1"/>
                </a:solidFill>
                <a:effectLst/>
              </a:rPr>
              <a:t>– prostym, zrozumiałym językiem, </a:t>
            </a:r>
            <a:endParaRPr kumimoji="0" lang="en-US" altLang="uk-UA" sz="280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i="0" u="none" strike="noStrike" cap="none" normalizeH="0" baseline="0">
                <a:ln>
                  <a:noFill/>
                </a:ln>
                <a:solidFill>
                  <a:schemeClr val="tx1"/>
                </a:solidFill>
                <a:effectLst/>
              </a:rPr>
              <a:t>bez trudnych słów. </a:t>
            </a:r>
            <a:endParaRPr kumimoji="0" lang="pl-PL" altLang="uk-UA" sz="280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i="0" u="none" strike="noStrike" cap="none" normalizeH="0" baseline="0">
                <a:ln>
                  <a:noFill/>
                </a:ln>
                <a:solidFill>
                  <a:schemeClr val="tx1"/>
                </a:solidFill>
                <a:effectLst/>
              </a:rPr>
              <a:t>Odpowiadaj na pytania spokojnie i krok po kroku, </a:t>
            </a:r>
            <a:endParaRPr kumimoji="0" lang="pl-PL" altLang="uk-UA" sz="280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i="0" u="none" strike="noStrike" cap="none" normalizeH="0" baseline="0">
                <a:ln>
                  <a:noFill/>
                </a:ln>
                <a:solidFill>
                  <a:schemeClr val="tx1"/>
                </a:solidFill>
                <a:effectLst/>
              </a:rPr>
              <a:t>jakbyś mówił do osoby, która dopiero zaczyna </a:t>
            </a:r>
            <a:endParaRPr kumimoji="0" lang="en-US" altLang="uk-UA" sz="280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i="0" u="none" strike="noStrike" cap="none" normalizeH="0" baseline="0">
                <a:ln>
                  <a:noFill/>
                </a:ln>
                <a:solidFill>
                  <a:schemeClr val="tx1"/>
                </a:solidFill>
                <a:effectLst/>
              </a:rPr>
              <a:t>przygodę z technologią. </a:t>
            </a:r>
            <a:endParaRPr kumimoji="0" lang="pl-PL" altLang="uk-UA" sz="280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i="0" u="none" strike="noStrike" cap="none" normalizeH="0" baseline="0">
                <a:ln>
                  <a:noFill/>
                </a:ln>
                <a:solidFill>
                  <a:schemeClr val="tx1"/>
                </a:solidFill>
                <a:effectLst/>
              </a:rPr>
              <a:t>Udzielaj przykładów i zachęcaj do ćwiczeń.</a:t>
            </a:r>
          </a:p>
        </p:txBody>
      </p:sp>
      <p:pic>
        <p:nvPicPr>
          <p:cNvPr id="1026" name="Picture 2" descr="Free A woman interacts with a robotic arm holding a flower, symbolizing human-technology harmony. Stock Photo">
            <a:extLst>
              <a:ext uri="{FF2B5EF4-FFF2-40B4-BE49-F238E27FC236}">
                <a16:creationId xmlns:a16="http://schemas.microsoft.com/office/drawing/2014/main" id="{481BCE32-312B-7811-7311-32C34094F6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941" b="18519"/>
          <a:stretch/>
        </p:blipFill>
        <p:spPr bwMode="auto">
          <a:xfrm>
            <a:off x="10537648" y="3429705"/>
            <a:ext cx="3687960" cy="3342382"/>
          </a:xfrm>
          <a:custGeom>
            <a:avLst/>
            <a:gdLst>
              <a:gd name="csX0" fmla="*/ 0 w 3687960"/>
              <a:gd name="csY0" fmla="*/ 0 h 3342382"/>
              <a:gd name="csX1" fmla="*/ 489972 w 3687960"/>
              <a:gd name="csY1" fmla="*/ 0 h 3342382"/>
              <a:gd name="csX2" fmla="*/ 1016823 w 3687960"/>
              <a:gd name="csY2" fmla="*/ 0 h 3342382"/>
              <a:gd name="csX3" fmla="*/ 1506795 w 3687960"/>
              <a:gd name="csY3" fmla="*/ 0 h 3342382"/>
              <a:gd name="csX4" fmla="*/ 1996767 w 3687960"/>
              <a:gd name="csY4" fmla="*/ 0 h 3342382"/>
              <a:gd name="csX5" fmla="*/ 2412980 w 3687960"/>
              <a:gd name="csY5" fmla="*/ 0 h 3342382"/>
              <a:gd name="csX6" fmla="*/ 2866072 w 3687960"/>
              <a:gd name="csY6" fmla="*/ 0 h 3342382"/>
              <a:gd name="csX7" fmla="*/ 3687960 w 3687960"/>
              <a:gd name="csY7" fmla="*/ 0 h 3342382"/>
              <a:gd name="csX8" fmla="*/ 3687960 w 3687960"/>
              <a:gd name="csY8" fmla="*/ 623911 h 3342382"/>
              <a:gd name="csX9" fmla="*/ 3687960 w 3687960"/>
              <a:gd name="csY9" fmla="*/ 1080704 h 3342382"/>
              <a:gd name="csX10" fmla="*/ 3687960 w 3687960"/>
              <a:gd name="csY10" fmla="*/ 1704615 h 3342382"/>
              <a:gd name="csX11" fmla="*/ 3687960 w 3687960"/>
              <a:gd name="csY11" fmla="*/ 2194831 h 3342382"/>
              <a:gd name="csX12" fmla="*/ 3687960 w 3687960"/>
              <a:gd name="csY12" fmla="*/ 2785318 h 3342382"/>
              <a:gd name="csX13" fmla="*/ 3687960 w 3687960"/>
              <a:gd name="csY13" fmla="*/ 3342382 h 3342382"/>
              <a:gd name="csX14" fmla="*/ 3124229 w 3687960"/>
              <a:gd name="csY14" fmla="*/ 3342382 h 3342382"/>
              <a:gd name="csX15" fmla="*/ 2597378 w 3687960"/>
              <a:gd name="csY15" fmla="*/ 3342382 h 3342382"/>
              <a:gd name="csX16" fmla="*/ 2181165 w 3687960"/>
              <a:gd name="csY16" fmla="*/ 3342382 h 3342382"/>
              <a:gd name="csX17" fmla="*/ 1580554 w 3687960"/>
              <a:gd name="csY17" fmla="*/ 3342382 h 3342382"/>
              <a:gd name="csX18" fmla="*/ 1053703 w 3687960"/>
              <a:gd name="csY18" fmla="*/ 3342382 h 3342382"/>
              <a:gd name="csX19" fmla="*/ 600611 w 3687960"/>
              <a:gd name="csY19" fmla="*/ 3342382 h 3342382"/>
              <a:gd name="csX20" fmla="*/ 0 w 3687960"/>
              <a:gd name="csY20" fmla="*/ 3342382 h 3342382"/>
              <a:gd name="csX21" fmla="*/ 0 w 3687960"/>
              <a:gd name="csY21" fmla="*/ 2785318 h 3342382"/>
              <a:gd name="csX22" fmla="*/ 0 w 3687960"/>
              <a:gd name="csY22" fmla="*/ 2328526 h 3342382"/>
              <a:gd name="csX23" fmla="*/ 0 w 3687960"/>
              <a:gd name="csY23" fmla="*/ 1804886 h 3342382"/>
              <a:gd name="csX24" fmla="*/ 0 w 3687960"/>
              <a:gd name="csY24" fmla="*/ 1180975 h 3342382"/>
              <a:gd name="csX25" fmla="*/ 0 w 3687960"/>
              <a:gd name="csY25" fmla="*/ 657335 h 3342382"/>
              <a:gd name="csX26" fmla="*/ 0 w 3687960"/>
              <a:gd name="csY26" fmla="*/ 0 h 33423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687960" h="3342382" extrusionOk="0">
                <a:moveTo>
                  <a:pt x="0" y="0"/>
                </a:moveTo>
                <a:cubicBezTo>
                  <a:pt x="127450" y="-39783"/>
                  <a:pt x="288683" y="29009"/>
                  <a:pt x="489972" y="0"/>
                </a:cubicBezTo>
                <a:cubicBezTo>
                  <a:pt x="691261" y="-29009"/>
                  <a:pt x="772455" y="27992"/>
                  <a:pt x="1016823" y="0"/>
                </a:cubicBezTo>
                <a:cubicBezTo>
                  <a:pt x="1261191" y="-27992"/>
                  <a:pt x="1394880" y="34256"/>
                  <a:pt x="1506795" y="0"/>
                </a:cubicBezTo>
                <a:cubicBezTo>
                  <a:pt x="1618710" y="-34256"/>
                  <a:pt x="1886588" y="32789"/>
                  <a:pt x="1996767" y="0"/>
                </a:cubicBezTo>
                <a:cubicBezTo>
                  <a:pt x="2106946" y="-32789"/>
                  <a:pt x="2259025" y="30525"/>
                  <a:pt x="2412980" y="0"/>
                </a:cubicBezTo>
                <a:cubicBezTo>
                  <a:pt x="2566935" y="-30525"/>
                  <a:pt x="2724102" y="20391"/>
                  <a:pt x="2866072" y="0"/>
                </a:cubicBezTo>
                <a:cubicBezTo>
                  <a:pt x="3008042" y="-20391"/>
                  <a:pt x="3320527" y="72278"/>
                  <a:pt x="3687960" y="0"/>
                </a:cubicBezTo>
                <a:cubicBezTo>
                  <a:pt x="3743036" y="280889"/>
                  <a:pt x="3656231" y="381721"/>
                  <a:pt x="3687960" y="623911"/>
                </a:cubicBezTo>
                <a:cubicBezTo>
                  <a:pt x="3719689" y="866101"/>
                  <a:pt x="3685399" y="865389"/>
                  <a:pt x="3687960" y="1080704"/>
                </a:cubicBezTo>
                <a:cubicBezTo>
                  <a:pt x="3690521" y="1296019"/>
                  <a:pt x="3639717" y="1495780"/>
                  <a:pt x="3687960" y="1704615"/>
                </a:cubicBezTo>
                <a:cubicBezTo>
                  <a:pt x="3736203" y="1913450"/>
                  <a:pt x="3632717" y="2083530"/>
                  <a:pt x="3687960" y="2194831"/>
                </a:cubicBezTo>
                <a:cubicBezTo>
                  <a:pt x="3743203" y="2306132"/>
                  <a:pt x="3672085" y="2649809"/>
                  <a:pt x="3687960" y="2785318"/>
                </a:cubicBezTo>
                <a:cubicBezTo>
                  <a:pt x="3703835" y="2920827"/>
                  <a:pt x="3635833" y="3091480"/>
                  <a:pt x="3687960" y="3342382"/>
                </a:cubicBezTo>
                <a:cubicBezTo>
                  <a:pt x="3572423" y="3398394"/>
                  <a:pt x="3298236" y="3305979"/>
                  <a:pt x="3124229" y="3342382"/>
                </a:cubicBezTo>
                <a:cubicBezTo>
                  <a:pt x="2950222" y="3378785"/>
                  <a:pt x="2855395" y="3321854"/>
                  <a:pt x="2597378" y="3342382"/>
                </a:cubicBezTo>
                <a:cubicBezTo>
                  <a:pt x="2339361" y="3362910"/>
                  <a:pt x="2307323" y="3330909"/>
                  <a:pt x="2181165" y="3342382"/>
                </a:cubicBezTo>
                <a:cubicBezTo>
                  <a:pt x="2055007" y="3353855"/>
                  <a:pt x="1749538" y="3302932"/>
                  <a:pt x="1580554" y="3342382"/>
                </a:cubicBezTo>
                <a:cubicBezTo>
                  <a:pt x="1411570" y="3381832"/>
                  <a:pt x="1167939" y="3302082"/>
                  <a:pt x="1053703" y="3342382"/>
                </a:cubicBezTo>
                <a:cubicBezTo>
                  <a:pt x="939467" y="3382682"/>
                  <a:pt x="812365" y="3335418"/>
                  <a:pt x="600611" y="3342382"/>
                </a:cubicBezTo>
                <a:cubicBezTo>
                  <a:pt x="388857" y="3349346"/>
                  <a:pt x="229271" y="3328414"/>
                  <a:pt x="0" y="3342382"/>
                </a:cubicBezTo>
                <a:cubicBezTo>
                  <a:pt x="-39923" y="3108658"/>
                  <a:pt x="12883" y="3023174"/>
                  <a:pt x="0" y="2785318"/>
                </a:cubicBezTo>
                <a:cubicBezTo>
                  <a:pt x="-12883" y="2547462"/>
                  <a:pt x="24705" y="2512557"/>
                  <a:pt x="0" y="2328526"/>
                </a:cubicBezTo>
                <a:cubicBezTo>
                  <a:pt x="-24705" y="2144495"/>
                  <a:pt x="58295" y="1979482"/>
                  <a:pt x="0" y="1804886"/>
                </a:cubicBezTo>
                <a:cubicBezTo>
                  <a:pt x="-58295" y="1630290"/>
                  <a:pt x="8380" y="1389626"/>
                  <a:pt x="0" y="1180975"/>
                </a:cubicBezTo>
                <a:cubicBezTo>
                  <a:pt x="-8380" y="972324"/>
                  <a:pt x="18939" y="814365"/>
                  <a:pt x="0" y="657335"/>
                </a:cubicBezTo>
                <a:cubicBezTo>
                  <a:pt x="-18939" y="500305"/>
                  <a:pt x="33524" y="272110"/>
                  <a:pt x="0" y="0"/>
                </a:cubicBezTo>
                <a:close/>
              </a:path>
            </a:pathLst>
          </a:custGeom>
          <a:noFill/>
          <a:ln>
            <a:solidFill>
              <a:schemeClr val="tx1"/>
            </a:solidFill>
            <a:extLst>
              <a:ext uri="{C807C97D-BFC1-408E-A445-0C87EB9F89A2}">
                <ask:lineSketchStyleProps xmlns:ask="http://schemas.microsoft.com/office/drawing/2018/sketchyshapes" sd="166008284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6F1C14D7-F006-CAB2-00DA-F5C749E318F4}"/>
              </a:ext>
            </a:extLst>
          </p:cNvPr>
          <p:cNvPicPr>
            <a:picLocks noChangeAspect="1"/>
          </p:cNvPicPr>
          <p:nvPr/>
        </p:nvPicPr>
        <p:blipFill>
          <a:blip r:embed="rId3"/>
          <a:stretch>
            <a:fillRect/>
          </a:stretch>
        </p:blipFill>
        <p:spPr>
          <a:xfrm>
            <a:off x="12646785" y="264365"/>
            <a:ext cx="1764018" cy="1787280"/>
          </a:xfrm>
          <a:prstGeom prst="rect">
            <a:avLst/>
          </a:prstGeom>
        </p:spPr>
      </p:pic>
      <p:pic>
        <p:nvPicPr>
          <p:cNvPr id="5" name="Picture 17">
            <a:extLst>
              <a:ext uri="{FF2B5EF4-FFF2-40B4-BE49-F238E27FC236}">
                <a16:creationId xmlns:a16="http://schemas.microsoft.com/office/drawing/2014/main" id="{03FF5717-1A45-1A87-E2EB-44F14ED4FA4D}"/>
              </a:ext>
            </a:extLst>
          </p:cNvPr>
          <p:cNvPicPr>
            <a:picLocks noChangeAspect="1"/>
          </p:cNvPicPr>
          <p:nvPr/>
        </p:nvPicPr>
        <p:blipFill>
          <a:blip r:embed="rId4"/>
          <a:stretch>
            <a:fillRect/>
          </a:stretch>
        </p:blipFill>
        <p:spPr>
          <a:xfrm>
            <a:off x="13107324" y="7141540"/>
            <a:ext cx="1269162" cy="729768"/>
          </a:xfrm>
          <a:prstGeom prst="rect">
            <a:avLst/>
          </a:prstGeom>
        </p:spPr>
      </p:pic>
    </p:spTree>
    <p:extLst>
      <p:ext uri="{BB962C8B-B14F-4D97-AF65-F5344CB8AC3E}">
        <p14:creationId xmlns:p14="http://schemas.microsoft.com/office/powerpoint/2010/main" val="20878528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1C6EBA-EAF1-0C21-3711-30D32579D88A}"/>
              </a:ext>
            </a:extLst>
          </p:cNvPr>
          <p:cNvSpPr txBox="1"/>
          <p:nvPr/>
        </p:nvSpPr>
        <p:spPr>
          <a:xfrm>
            <a:off x="410901" y="377897"/>
            <a:ext cx="13808598" cy="1138773"/>
          </a:xfrm>
          <a:prstGeom prst="rect">
            <a:avLst/>
          </a:prstGeom>
          <a:noFill/>
        </p:spPr>
        <p:txBody>
          <a:bodyPr wrap="square">
            <a:spAutoFit/>
          </a:bodyPr>
          <a:lstStyle/>
          <a:p>
            <a:pPr>
              <a:buNone/>
            </a:pPr>
            <a:r>
              <a:rPr lang="pl-PL" sz="4000" b="1"/>
              <a:t>💬 </a:t>
            </a:r>
            <a:r>
              <a:rPr lang="pl-PL" sz="4000" b="1">
                <a:solidFill>
                  <a:srgbClr val="C00000"/>
                </a:solidFill>
              </a:rPr>
              <a:t>Chipp.ai  - wskazówki do rozmowy – Conversation Starters </a:t>
            </a:r>
          </a:p>
          <a:p>
            <a:pPr algn="ctr"/>
            <a:r>
              <a:rPr lang="pl-PL" sz="2800">
                <a:solidFill>
                  <a:schemeClr val="accent6">
                    <a:lumMod val="75000"/>
                  </a:schemeClr>
                </a:solidFill>
              </a:rPr>
              <a:t>Pomagają zacząć rozmowę z botem.</a:t>
            </a:r>
          </a:p>
        </p:txBody>
      </p:sp>
      <p:sp>
        <p:nvSpPr>
          <p:cNvPr id="5" name="TextBox 4">
            <a:extLst>
              <a:ext uri="{FF2B5EF4-FFF2-40B4-BE49-F238E27FC236}">
                <a16:creationId xmlns:a16="http://schemas.microsoft.com/office/drawing/2014/main" id="{73BB6A62-F40E-DECA-030D-A5F3CAA370F3}"/>
              </a:ext>
            </a:extLst>
          </p:cNvPr>
          <p:cNvSpPr txBox="1"/>
          <p:nvPr/>
        </p:nvSpPr>
        <p:spPr>
          <a:xfrm>
            <a:off x="410901" y="2105582"/>
            <a:ext cx="9965803" cy="1815882"/>
          </a:xfrm>
          <a:prstGeom prst="rect">
            <a:avLst/>
          </a:prstGeom>
          <a:noFill/>
        </p:spPr>
        <p:txBody>
          <a:bodyPr wrap="square">
            <a:spAutoFit/>
          </a:bodyPr>
          <a:lstStyle/>
          <a:p>
            <a:pPr>
              <a:buNone/>
            </a:pPr>
            <a:r>
              <a:rPr lang="pl-PL" sz="2800" b="1"/>
              <a:t>🔹 </a:t>
            </a:r>
            <a:r>
              <a:rPr lang="pl-PL" sz="2800" b="1">
                <a:solidFill>
                  <a:srgbClr val="C00000"/>
                </a:solidFill>
              </a:rPr>
              <a:t>Dlaczego to działa?</a:t>
            </a:r>
          </a:p>
          <a:p>
            <a:pPr>
              <a:buFont typeface="Arial" panose="020B0604020202020204" pitchFamily="34" charset="0"/>
              <a:buChar char="•"/>
            </a:pPr>
            <a:r>
              <a:rPr lang="pl-PL" sz="2800"/>
              <a:t> Podpowiadają ciekawe pytania do zadania</a:t>
            </a:r>
          </a:p>
          <a:p>
            <a:pPr>
              <a:buFont typeface="Arial" panose="020B0604020202020204" pitchFamily="34" charset="0"/>
              <a:buChar char="•"/>
            </a:pPr>
            <a:r>
              <a:rPr lang="pl-PL" sz="2800"/>
              <a:t> Pomagają uczniowi zrozumieć, o co można zapytać</a:t>
            </a:r>
          </a:p>
          <a:p>
            <a:pPr>
              <a:buFont typeface="Arial" panose="020B0604020202020204" pitchFamily="34" charset="0"/>
              <a:buChar char="•"/>
            </a:pPr>
            <a:r>
              <a:rPr lang="pl-PL" sz="2800"/>
              <a:t> Świetne dla osób, które uczą się samodzielnie lub są nieśmiałe</a:t>
            </a:r>
          </a:p>
        </p:txBody>
      </p:sp>
      <p:sp>
        <p:nvSpPr>
          <p:cNvPr id="7" name="TextBox 6">
            <a:extLst>
              <a:ext uri="{FF2B5EF4-FFF2-40B4-BE49-F238E27FC236}">
                <a16:creationId xmlns:a16="http://schemas.microsoft.com/office/drawing/2014/main" id="{2D0DD6AB-7FA7-5A0A-63CE-2AB78AA45F7B}"/>
              </a:ext>
            </a:extLst>
          </p:cNvPr>
          <p:cNvSpPr txBox="1"/>
          <p:nvPr/>
        </p:nvSpPr>
        <p:spPr>
          <a:xfrm>
            <a:off x="410901" y="4510536"/>
            <a:ext cx="7315200" cy="954107"/>
          </a:xfrm>
          <a:prstGeom prst="rect">
            <a:avLst/>
          </a:prstGeom>
          <a:noFill/>
        </p:spPr>
        <p:txBody>
          <a:bodyPr wrap="square">
            <a:spAutoFit/>
          </a:bodyPr>
          <a:lstStyle/>
          <a:p>
            <a:r>
              <a:rPr lang="uk-UA" sz="2800"/>
              <a:t>🧠 </a:t>
            </a:r>
            <a:r>
              <a:rPr lang="en-US" sz="2800" b="1">
                <a:solidFill>
                  <a:srgbClr val="C00000"/>
                </a:solidFill>
              </a:rPr>
              <a:t>Przykłady:</a:t>
            </a:r>
            <a:endParaRPr lang="pl-PL" sz="2800" b="1">
              <a:solidFill>
                <a:srgbClr val="C00000"/>
              </a:solidFill>
            </a:endParaRPr>
          </a:p>
          <a:p>
            <a:endParaRPr lang="uk-UA" sz="2800"/>
          </a:p>
        </p:txBody>
      </p:sp>
      <p:sp>
        <p:nvSpPr>
          <p:cNvPr id="8" name="Rectangle 1">
            <a:extLst>
              <a:ext uri="{FF2B5EF4-FFF2-40B4-BE49-F238E27FC236}">
                <a16:creationId xmlns:a16="http://schemas.microsoft.com/office/drawing/2014/main" id="{2A3CCA70-9B27-981E-579F-1E1C16B9CAD7}"/>
              </a:ext>
            </a:extLst>
          </p:cNvPr>
          <p:cNvSpPr>
            <a:spLocks noChangeArrowheads="1"/>
          </p:cNvSpPr>
          <p:nvPr/>
        </p:nvSpPr>
        <p:spPr bwMode="auto">
          <a:xfrm>
            <a:off x="895615" y="5049340"/>
            <a:ext cx="899637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uk-UA" altLang="uk-UA" sz="2400" b="0" i="0" u="none" strike="noStrike" cap="none" normalizeH="0" baseline="0">
                <a:ln>
                  <a:noFill/>
                </a:ln>
                <a:solidFill>
                  <a:schemeClr val="tx1"/>
                </a:solidFill>
                <a:effectLst/>
                <a:latin typeface="Arial" panose="020B0604020202020204" pitchFamily="34" charset="0"/>
              </a:rPr>
              <a:t>👉 </a:t>
            </a:r>
            <a:r>
              <a:rPr kumimoji="0" lang="uk-UA" altLang="uk-UA" sz="2400" b="0" i="1" u="none" strike="noStrike" cap="none" normalizeH="0" baseline="0">
                <a:ln>
                  <a:noFill/>
                </a:ln>
                <a:solidFill>
                  <a:schemeClr val="tx1"/>
                </a:solidFill>
                <a:effectLst/>
                <a:latin typeface="Arial" panose="020B0604020202020204" pitchFamily="34" charset="0"/>
              </a:rPr>
              <a:t>Czym jest Asystent Google i jak go uruchomić?</a:t>
            </a:r>
            <a:endParaRPr kumimoji="0" lang="uk-UA" altLang="uk-UA" sz="2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400" b="0" i="0" u="none" strike="noStrike" cap="none" normalizeH="0" baseline="0">
                <a:ln>
                  <a:noFill/>
                </a:ln>
                <a:solidFill>
                  <a:schemeClr val="tx1"/>
                </a:solidFill>
                <a:effectLst/>
                <a:latin typeface="Arial" panose="020B0604020202020204" pitchFamily="34" charset="0"/>
              </a:rPr>
              <a:t>👉 </a:t>
            </a:r>
            <a:r>
              <a:rPr kumimoji="0" lang="uk-UA" altLang="uk-UA" sz="2400" b="0" i="1" u="none" strike="noStrike" cap="none" normalizeH="0" baseline="0">
                <a:ln>
                  <a:noFill/>
                </a:ln>
                <a:solidFill>
                  <a:schemeClr val="tx1"/>
                </a:solidFill>
                <a:effectLst/>
                <a:latin typeface="Arial" panose="020B0604020202020204" pitchFamily="34" charset="0"/>
              </a:rPr>
              <a:t>Co mogę powiedzieć, żeby Asystent Google mnie usłyszał?</a:t>
            </a:r>
            <a:endParaRPr kumimoji="0" lang="uk-UA" altLang="uk-UA" sz="2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400" b="0" i="0" u="none" strike="noStrike" cap="none" normalizeH="0" baseline="0">
                <a:ln>
                  <a:noFill/>
                </a:ln>
                <a:solidFill>
                  <a:schemeClr val="tx1"/>
                </a:solidFill>
                <a:effectLst/>
                <a:latin typeface="Arial" panose="020B0604020202020204" pitchFamily="34" charset="0"/>
              </a:rPr>
              <a:t>👉 </a:t>
            </a:r>
            <a:r>
              <a:rPr kumimoji="0" lang="uk-UA" altLang="uk-UA" sz="2400" b="0" i="1" u="none" strike="noStrike" cap="none" normalizeH="0" baseline="0">
                <a:ln>
                  <a:noFill/>
                </a:ln>
                <a:solidFill>
                  <a:schemeClr val="tx1"/>
                </a:solidFill>
                <a:effectLst/>
                <a:latin typeface="Arial" panose="020B0604020202020204" pitchFamily="34" charset="0"/>
              </a:rPr>
              <a:t>Czy mogę pisać do Asystenta, czy muszę mówić?</a:t>
            </a:r>
            <a:endParaRPr kumimoji="0" lang="uk-UA" altLang="uk-UA" sz="2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400" b="0" i="0" u="none" strike="noStrike" cap="none" normalizeH="0" baseline="0">
                <a:ln>
                  <a:noFill/>
                </a:ln>
                <a:solidFill>
                  <a:schemeClr val="tx1"/>
                </a:solidFill>
                <a:effectLst/>
                <a:latin typeface="Arial" panose="020B0604020202020204" pitchFamily="34" charset="0"/>
              </a:rPr>
              <a:t>👉 </a:t>
            </a:r>
            <a:r>
              <a:rPr kumimoji="0" lang="uk-UA" altLang="uk-UA" sz="2400" b="0" i="1" u="none" strike="noStrike" cap="none" normalizeH="0" baseline="0">
                <a:ln>
                  <a:noFill/>
                </a:ln>
                <a:solidFill>
                  <a:schemeClr val="tx1"/>
                </a:solidFill>
                <a:effectLst/>
                <a:latin typeface="Arial" panose="020B0604020202020204" pitchFamily="34" charset="0"/>
              </a:rPr>
              <a:t>Jakie zadania mogę wykonać za pomocą Asystenta Google?</a:t>
            </a:r>
            <a:endParaRPr kumimoji="0" lang="uk-UA" altLang="uk-UA" sz="2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400" b="0" i="0" u="none" strike="noStrike" cap="none" normalizeH="0" baseline="0">
                <a:ln>
                  <a:noFill/>
                </a:ln>
                <a:solidFill>
                  <a:schemeClr val="tx1"/>
                </a:solidFill>
                <a:effectLst/>
                <a:latin typeface="Arial" panose="020B0604020202020204" pitchFamily="34" charset="0"/>
              </a:rPr>
              <a:t>👉 </a:t>
            </a:r>
            <a:r>
              <a:rPr kumimoji="0" lang="uk-UA" altLang="uk-UA" sz="2400" b="0" i="1" u="none" strike="noStrike" cap="none" normalizeH="0" baseline="0">
                <a:ln>
                  <a:noFill/>
                </a:ln>
                <a:solidFill>
                  <a:schemeClr val="tx1"/>
                </a:solidFill>
                <a:effectLst/>
                <a:latin typeface="Arial" panose="020B0604020202020204" pitchFamily="34" charset="0"/>
              </a:rPr>
              <a:t>Czy Asystent może mi przypomnieć o lekach?</a:t>
            </a:r>
            <a:endParaRPr kumimoji="0" lang="uk-UA" altLang="uk-UA" sz="2400" b="0" i="0" u="none" strike="noStrike" cap="none" normalizeH="0" baseline="0">
              <a:ln>
                <a:noFill/>
              </a:ln>
              <a:solidFill>
                <a:schemeClr val="tx1"/>
              </a:solidFill>
              <a:effectLst/>
              <a:latin typeface="Arial" panose="020B0604020202020204" pitchFamily="34" charset="0"/>
            </a:endParaRPr>
          </a:p>
        </p:txBody>
      </p:sp>
      <p:pic>
        <p:nvPicPr>
          <p:cNvPr id="4" name="Picture 3" descr="Telescope">
            <a:extLst>
              <a:ext uri="{FF2B5EF4-FFF2-40B4-BE49-F238E27FC236}">
                <a16:creationId xmlns:a16="http://schemas.microsoft.com/office/drawing/2014/main" id="{D1630CB7-AF37-22E3-8A16-170E7560C2BC}"/>
              </a:ext>
            </a:extLst>
          </p:cNvPr>
          <p:cNvPicPr>
            <a:picLocks noChangeAspect="1"/>
          </p:cNvPicPr>
          <p:nvPr/>
        </p:nvPicPr>
        <p:blipFill>
          <a:blip r:embed="rId2"/>
          <a:stretch>
            <a:fillRect/>
          </a:stretch>
        </p:blipFill>
        <p:spPr>
          <a:xfrm>
            <a:off x="10574985" y="2105582"/>
            <a:ext cx="3500412" cy="2297018"/>
          </a:xfrm>
          <a:prstGeom prst="rect">
            <a:avLst/>
          </a:prstGeom>
        </p:spPr>
      </p:pic>
      <p:pic>
        <p:nvPicPr>
          <p:cNvPr id="6" name="Picture 5" descr="A blue flag with yellow stars&#10;&#10;Description automatically generated">
            <a:extLst>
              <a:ext uri="{FF2B5EF4-FFF2-40B4-BE49-F238E27FC236}">
                <a16:creationId xmlns:a16="http://schemas.microsoft.com/office/drawing/2014/main" id="{D6FC2727-F810-BD3B-EBB1-AD774BFDB382}"/>
              </a:ext>
            </a:extLst>
          </p:cNvPr>
          <p:cNvPicPr>
            <a:picLocks noChangeAspect="1"/>
          </p:cNvPicPr>
          <p:nvPr/>
        </p:nvPicPr>
        <p:blipFill>
          <a:blip r:embed="rId3"/>
          <a:stretch>
            <a:fillRect/>
          </a:stretch>
        </p:blipFill>
        <p:spPr>
          <a:xfrm>
            <a:off x="11545189" y="6442320"/>
            <a:ext cx="1764018" cy="1787280"/>
          </a:xfrm>
          <a:prstGeom prst="rect">
            <a:avLst/>
          </a:prstGeom>
        </p:spPr>
      </p:pic>
      <p:pic>
        <p:nvPicPr>
          <p:cNvPr id="2" name="Picture 17">
            <a:extLst>
              <a:ext uri="{FF2B5EF4-FFF2-40B4-BE49-F238E27FC236}">
                <a16:creationId xmlns:a16="http://schemas.microsoft.com/office/drawing/2014/main" id="{BA345F56-4624-4C6E-22B7-C132656C8AB7}"/>
              </a:ext>
            </a:extLst>
          </p:cNvPr>
          <p:cNvPicPr>
            <a:picLocks noChangeAspect="1"/>
          </p:cNvPicPr>
          <p:nvPr/>
        </p:nvPicPr>
        <p:blipFill>
          <a:blip r:embed="rId4"/>
          <a:stretch>
            <a:fillRect/>
          </a:stretch>
        </p:blipFill>
        <p:spPr>
          <a:xfrm>
            <a:off x="13107324" y="6776656"/>
            <a:ext cx="1269162" cy="729768"/>
          </a:xfrm>
          <a:prstGeom prst="rect">
            <a:avLst/>
          </a:prstGeom>
        </p:spPr>
      </p:pic>
    </p:spTree>
    <p:extLst>
      <p:ext uri="{BB962C8B-B14F-4D97-AF65-F5344CB8AC3E}">
        <p14:creationId xmlns:p14="http://schemas.microsoft.com/office/powerpoint/2010/main" val="2463885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A51729-4A3D-0BBA-8E49-F83581AA5B7D}"/>
              </a:ext>
            </a:extLst>
          </p:cNvPr>
          <p:cNvSpPr txBox="1"/>
          <p:nvPr/>
        </p:nvSpPr>
        <p:spPr>
          <a:xfrm>
            <a:off x="951469" y="361869"/>
            <a:ext cx="11121081" cy="2431435"/>
          </a:xfrm>
          <a:prstGeom prst="rect">
            <a:avLst/>
          </a:prstGeom>
          <a:noFill/>
        </p:spPr>
        <p:txBody>
          <a:bodyPr wrap="square">
            <a:spAutoFit/>
          </a:bodyPr>
          <a:lstStyle/>
          <a:p>
            <a:pPr>
              <a:buNone/>
            </a:pPr>
            <a:r>
              <a:rPr lang="pl-PL" sz="4000" b="1" dirty="0"/>
              <a:t>🟢 </a:t>
            </a:r>
            <a:r>
              <a:rPr lang="pl-PL" sz="4000" b="1" dirty="0">
                <a:solidFill>
                  <a:srgbClr val="C00000"/>
                </a:solidFill>
              </a:rPr>
              <a:t>Jak pracujemy dalej?</a:t>
            </a:r>
          </a:p>
          <a:p>
            <a:pPr>
              <a:buNone/>
            </a:pPr>
            <a:endParaRPr lang="pl-PL" sz="2800" b="1" dirty="0"/>
          </a:p>
          <a:p>
            <a:pPr>
              <a:buNone/>
            </a:pPr>
            <a:r>
              <a:rPr lang="pl-PL" sz="2800" b="1" dirty="0"/>
              <a:t>Prowadzisz mini-sesje </a:t>
            </a:r>
            <a:r>
              <a:rPr lang="pl-PL" sz="2800" b="1" dirty="0" err="1"/>
              <a:t>mentoringowe</a:t>
            </a:r>
            <a:r>
              <a:rPr lang="pl-PL" sz="2800" b="1" dirty="0"/>
              <a:t> dla 2+ innych seniorów.</a:t>
            </a:r>
            <a:br>
              <a:rPr lang="pl-PL" sz="2800" dirty="0"/>
            </a:br>
            <a:r>
              <a:rPr lang="pl-PL" sz="2800" dirty="0"/>
              <a:t>🗓️ </a:t>
            </a:r>
            <a:r>
              <a:rPr lang="pl-PL" sz="2800" b="1" dirty="0">
                <a:solidFill>
                  <a:srgbClr val="FF0000"/>
                </a:solidFill>
              </a:rPr>
              <a:t>16 spotkań – od maja do sierpnia 2025</a:t>
            </a:r>
            <a:endParaRPr lang="pl-PL" sz="2800" dirty="0">
              <a:solidFill>
                <a:srgbClr val="FF0000"/>
              </a:solidFill>
            </a:endParaRPr>
          </a:p>
          <a:p>
            <a:endParaRPr lang="pl-PL" sz="2800" dirty="0"/>
          </a:p>
        </p:txBody>
      </p:sp>
      <p:sp>
        <p:nvSpPr>
          <p:cNvPr id="5" name="TextBox 4">
            <a:extLst>
              <a:ext uri="{FF2B5EF4-FFF2-40B4-BE49-F238E27FC236}">
                <a16:creationId xmlns:a16="http://schemas.microsoft.com/office/drawing/2014/main" id="{A67182C6-502D-9566-FD5A-061E614AE12A}"/>
              </a:ext>
            </a:extLst>
          </p:cNvPr>
          <p:cNvSpPr txBox="1"/>
          <p:nvPr/>
        </p:nvSpPr>
        <p:spPr>
          <a:xfrm>
            <a:off x="1000894" y="3943511"/>
            <a:ext cx="10064503" cy="3970318"/>
          </a:xfrm>
          <a:prstGeom prst="rect">
            <a:avLst/>
          </a:prstGeom>
          <a:noFill/>
        </p:spPr>
        <p:txBody>
          <a:bodyPr wrap="square">
            <a:spAutoFit/>
          </a:bodyPr>
          <a:lstStyle/>
          <a:p>
            <a:pPr>
              <a:buNone/>
            </a:pPr>
            <a:r>
              <a:rPr lang="pl-PL" sz="2800" b="1"/>
              <a:t>🧑‍🏫 Twoje zadania:</a:t>
            </a:r>
          </a:p>
          <a:p>
            <a:pPr>
              <a:buFont typeface="+mj-lt"/>
              <a:buAutoNum type="arabicPeriod"/>
            </a:pPr>
            <a:r>
              <a:rPr lang="pl-PL" sz="2800" b="1"/>
              <a:t> Decydujesz o tematach</a:t>
            </a:r>
            <a:r>
              <a:rPr lang="pl-PL" sz="2800"/>
              <a:t>, które najlepiej znasz:</a:t>
            </a:r>
          </a:p>
          <a:p>
            <a:pPr marL="914400" lvl="1" indent="-457200">
              <a:buFont typeface="Arial" panose="020B0604020202020204" pitchFamily="34" charset="0"/>
              <a:buChar char="•"/>
            </a:pPr>
            <a:r>
              <a:rPr lang="pl-PL" sz="2800"/>
              <a:t>Jak korzystać z WhatsApp?</a:t>
            </a:r>
          </a:p>
          <a:p>
            <a:pPr marL="914400" lvl="1" indent="-457200">
              <a:buFont typeface="Arial" panose="020B0604020202020204" pitchFamily="34" charset="0"/>
              <a:buChar char="•"/>
            </a:pPr>
            <a:r>
              <a:rPr lang="pl-PL" sz="2800"/>
              <a:t>Jak założyć konto e-mail?</a:t>
            </a:r>
          </a:p>
          <a:p>
            <a:pPr marL="914400" lvl="1" indent="-457200">
              <a:buFont typeface="Arial" panose="020B0604020202020204" pitchFamily="34" charset="0"/>
              <a:buChar char="•"/>
            </a:pPr>
            <a:r>
              <a:rPr lang="pl-PL" sz="2800"/>
              <a:t>Jak bezpiecznie robić zakupy online?</a:t>
            </a:r>
            <a:endParaRPr lang="en-US" sz="2800"/>
          </a:p>
          <a:p>
            <a:pPr marL="914400" lvl="1" indent="-457200">
              <a:buFont typeface="Arial" panose="020B0604020202020204" pitchFamily="34" charset="0"/>
              <a:buChar char="•"/>
            </a:pPr>
            <a:r>
              <a:rPr lang="en-US" sz="2800"/>
              <a:t>i podobne…</a:t>
            </a:r>
            <a:endParaRPr lang="pl-PL" sz="2800"/>
          </a:p>
          <a:p>
            <a:pPr marL="742950" lvl="1" indent="-285750">
              <a:buFont typeface="+mj-lt"/>
              <a:buAutoNum type="arabicPeriod"/>
            </a:pPr>
            <a:endParaRPr lang="pl-PL" sz="2800"/>
          </a:p>
          <a:p>
            <a:pPr>
              <a:buFont typeface="+mj-lt"/>
              <a:buAutoNum type="arabicPeriod"/>
            </a:pPr>
            <a:r>
              <a:rPr lang="pl-PL" sz="2800" b="1"/>
              <a:t> Uczysz w grupie</a:t>
            </a:r>
            <a:r>
              <a:rPr lang="pl-PL" sz="2800"/>
              <a:t>, pomagając innym w przyswajaniu nowych umiejętności cyfrowych.</a:t>
            </a:r>
          </a:p>
        </p:txBody>
      </p:sp>
      <p:pic>
        <p:nvPicPr>
          <p:cNvPr id="7" name="Picture 6" descr="On My Way Broccoli">
            <a:extLst>
              <a:ext uri="{FF2B5EF4-FFF2-40B4-BE49-F238E27FC236}">
                <a16:creationId xmlns:a16="http://schemas.microsoft.com/office/drawing/2014/main" id="{C71EA4DE-5768-70B5-F08C-7E30212EECDC}"/>
              </a:ext>
            </a:extLst>
          </p:cNvPr>
          <p:cNvPicPr>
            <a:picLocks noChangeAspect="1"/>
          </p:cNvPicPr>
          <p:nvPr/>
        </p:nvPicPr>
        <p:blipFill>
          <a:blip r:embed="rId2"/>
          <a:stretch>
            <a:fillRect/>
          </a:stretch>
        </p:blipFill>
        <p:spPr>
          <a:xfrm rot="19905157">
            <a:off x="9464811" y="2033235"/>
            <a:ext cx="4574522" cy="4574522"/>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EBD1361F-05DB-F489-3D02-967544E6E739}"/>
              </a:ext>
            </a:extLst>
          </p:cNvPr>
          <p:cNvPicPr>
            <a:picLocks noChangeAspect="1"/>
          </p:cNvPicPr>
          <p:nvPr/>
        </p:nvPicPr>
        <p:blipFill>
          <a:blip r:embed="rId3"/>
          <a:stretch>
            <a:fillRect/>
          </a:stretch>
        </p:blipFill>
        <p:spPr>
          <a:xfrm>
            <a:off x="12619264" y="0"/>
            <a:ext cx="1764018" cy="1787280"/>
          </a:xfrm>
          <a:prstGeom prst="rect">
            <a:avLst/>
          </a:prstGeom>
        </p:spPr>
      </p:pic>
      <p:pic>
        <p:nvPicPr>
          <p:cNvPr id="4" name="Picture 17">
            <a:extLst>
              <a:ext uri="{FF2B5EF4-FFF2-40B4-BE49-F238E27FC236}">
                <a16:creationId xmlns:a16="http://schemas.microsoft.com/office/drawing/2014/main" id="{9EC8369E-1068-3F3E-7A2C-685EDD4E5ED0}"/>
              </a:ext>
            </a:extLst>
          </p:cNvPr>
          <p:cNvPicPr>
            <a:picLocks noChangeAspect="1"/>
          </p:cNvPicPr>
          <p:nvPr/>
        </p:nvPicPr>
        <p:blipFill>
          <a:blip r:embed="rId4"/>
          <a:stretch>
            <a:fillRect/>
          </a:stretch>
        </p:blipFill>
        <p:spPr>
          <a:xfrm>
            <a:off x="13107324" y="7141540"/>
            <a:ext cx="1269162" cy="729768"/>
          </a:xfrm>
          <a:prstGeom prst="rect">
            <a:avLst/>
          </a:prstGeom>
        </p:spPr>
      </p:pic>
    </p:spTree>
    <p:extLst>
      <p:ext uri="{BB962C8B-B14F-4D97-AF65-F5344CB8AC3E}">
        <p14:creationId xmlns:p14="http://schemas.microsoft.com/office/powerpoint/2010/main" val="3991155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52320" y="451412"/>
            <a:ext cx="4884516" cy="7326775"/>
          </a:xfrm>
          <a:custGeom>
            <a:avLst/>
            <a:gdLst>
              <a:gd name="csX0" fmla="*/ 0 w 4884516"/>
              <a:gd name="csY0" fmla="*/ 0 h 7326775"/>
              <a:gd name="csX1" fmla="*/ 640414 w 4884516"/>
              <a:gd name="csY1" fmla="*/ 0 h 7326775"/>
              <a:gd name="csX2" fmla="*/ 1085448 w 4884516"/>
              <a:gd name="csY2" fmla="*/ 0 h 7326775"/>
              <a:gd name="csX3" fmla="*/ 1481637 w 4884516"/>
              <a:gd name="csY3" fmla="*/ 0 h 7326775"/>
              <a:gd name="csX4" fmla="*/ 1877825 w 4884516"/>
              <a:gd name="csY4" fmla="*/ 0 h 7326775"/>
              <a:gd name="csX5" fmla="*/ 2371704 w 4884516"/>
              <a:gd name="csY5" fmla="*/ 0 h 7326775"/>
              <a:gd name="csX6" fmla="*/ 3012118 w 4884516"/>
              <a:gd name="csY6" fmla="*/ 0 h 7326775"/>
              <a:gd name="csX7" fmla="*/ 3457152 w 4884516"/>
              <a:gd name="csY7" fmla="*/ 0 h 7326775"/>
              <a:gd name="csX8" fmla="*/ 3902186 w 4884516"/>
              <a:gd name="csY8" fmla="*/ 0 h 7326775"/>
              <a:gd name="csX9" fmla="*/ 4884516 w 4884516"/>
              <a:gd name="csY9" fmla="*/ 0 h 7326775"/>
              <a:gd name="csX10" fmla="*/ 4884516 w 4884516"/>
              <a:gd name="csY10" fmla="*/ 490330 h 7326775"/>
              <a:gd name="csX11" fmla="*/ 4884516 w 4884516"/>
              <a:gd name="csY11" fmla="*/ 834125 h 7326775"/>
              <a:gd name="csX12" fmla="*/ 4884516 w 4884516"/>
              <a:gd name="csY12" fmla="*/ 1470991 h 7326775"/>
              <a:gd name="csX13" fmla="*/ 4884516 w 4884516"/>
              <a:gd name="csY13" fmla="*/ 2107857 h 7326775"/>
              <a:gd name="csX14" fmla="*/ 4884516 w 4884516"/>
              <a:gd name="csY14" fmla="*/ 2451652 h 7326775"/>
              <a:gd name="csX15" fmla="*/ 4884516 w 4884516"/>
              <a:gd name="csY15" fmla="*/ 3015250 h 7326775"/>
              <a:gd name="csX16" fmla="*/ 4884516 w 4884516"/>
              <a:gd name="csY16" fmla="*/ 3359045 h 7326775"/>
              <a:gd name="csX17" fmla="*/ 4884516 w 4884516"/>
              <a:gd name="csY17" fmla="*/ 4069178 h 7326775"/>
              <a:gd name="csX18" fmla="*/ 4884516 w 4884516"/>
              <a:gd name="csY18" fmla="*/ 4779312 h 7326775"/>
              <a:gd name="csX19" fmla="*/ 4884516 w 4884516"/>
              <a:gd name="csY19" fmla="*/ 5269642 h 7326775"/>
              <a:gd name="csX20" fmla="*/ 4884516 w 4884516"/>
              <a:gd name="csY20" fmla="*/ 5686705 h 7326775"/>
              <a:gd name="csX21" fmla="*/ 4884516 w 4884516"/>
              <a:gd name="csY21" fmla="*/ 6250303 h 7326775"/>
              <a:gd name="csX22" fmla="*/ 4884516 w 4884516"/>
              <a:gd name="csY22" fmla="*/ 6667365 h 7326775"/>
              <a:gd name="csX23" fmla="*/ 4884516 w 4884516"/>
              <a:gd name="csY23" fmla="*/ 7326775 h 7326775"/>
              <a:gd name="csX24" fmla="*/ 4292947 w 4884516"/>
              <a:gd name="csY24" fmla="*/ 7326775 h 7326775"/>
              <a:gd name="csX25" fmla="*/ 3750223 w 4884516"/>
              <a:gd name="csY25" fmla="*/ 7326775 h 7326775"/>
              <a:gd name="csX26" fmla="*/ 3207499 w 4884516"/>
              <a:gd name="csY26" fmla="*/ 7326775 h 7326775"/>
              <a:gd name="csX27" fmla="*/ 2762465 w 4884516"/>
              <a:gd name="csY27" fmla="*/ 7326775 h 7326775"/>
              <a:gd name="csX28" fmla="*/ 2317431 w 4884516"/>
              <a:gd name="csY28" fmla="*/ 7326775 h 7326775"/>
              <a:gd name="csX29" fmla="*/ 1872398 w 4884516"/>
              <a:gd name="csY29" fmla="*/ 7326775 h 7326775"/>
              <a:gd name="csX30" fmla="*/ 1231983 w 4884516"/>
              <a:gd name="csY30" fmla="*/ 7326775 h 7326775"/>
              <a:gd name="csX31" fmla="*/ 738105 w 4884516"/>
              <a:gd name="csY31" fmla="*/ 7326775 h 7326775"/>
              <a:gd name="csX32" fmla="*/ 0 w 4884516"/>
              <a:gd name="csY32" fmla="*/ 7326775 h 7326775"/>
              <a:gd name="csX33" fmla="*/ 0 w 4884516"/>
              <a:gd name="csY33" fmla="*/ 6982980 h 7326775"/>
              <a:gd name="csX34" fmla="*/ 0 w 4884516"/>
              <a:gd name="csY34" fmla="*/ 6565918 h 7326775"/>
              <a:gd name="csX35" fmla="*/ 0 w 4884516"/>
              <a:gd name="csY35" fmla="*/ 5929052 h 7326775"/>
              <a:gd name="csX36" fmla="*/ 0 w 4884516"/>
              <a:gd name="csY36" fmla="*/ 5511989 h 7326775"/>
              <a:gd name="csX37" fmla="*/ 0 w 4884516"/>
              <a:gd name="csY37" fmla="*/ 5168194 h 7326775"/>
              <a:gd name="csX38" fmla="*/ 0 w 4884516"/>
              <a:gd name="csY38" fmla="*/ 4677864 h 7326775"/>
              <a:gd name="csX39" fmla="*/ 0 w 4884516"/>
              <a:gd name="csY39" fmla="*/ 4040998 h 7326775"/>
              <a:gd name="csX40" fmla="*/ 0 w 4884516"/>
              <a:gd name="csY40" fmla="*/ 3477400 h 7326775"/>
              <a:gd name="csX41" fmla="*/ 0 w 4884516"/>
              <a:gd name="csY41" fmla="*/ 2987070 h 7326775"/>
              <a:gd name="csX42" fmla="*/ 0 w 4884516"/>
              <a:gd name="csY42" fmla="*/ 2496739 h 7326775"/>
              <a:gd name="csX43" fmla="*/ 0 w 4884516"/>
              <a:gd name="csY43" fmla="*/ 1933141 h 7326775"/>
              <a:gd name="csX44" fmla="*/ 0 w 4884516"/>
              <a:gd name="csY44" fmla="*/ 1296276 h 7326775"/>
              <a:gd name="csX45" fmla="*/ 0 w 4884516"/>
              <a:gd name="csY45" fmla="*/ 952481 h 7326775"/>
              <a:gd name="csX46" fmla="*/ 0 w 4884516"/>
              <a:gd name="csY46" fmla="*/ 608686 h 7326775"/>
              <a:gd name="csX47" fmla="*/ 0 w 4884516"/>
              <a:gd name="csY47" fmla="*/ 0 h 73267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4884516" h="7326775" fill="none" extrusionOk="0">
                <a:moveTo>
                  <a:pt x="0" y="0"/>
                </a:moveTo>
                <a:cubicBezTo>
                  <a:pt x="128609" y="-9327"/>
                  <a:pt x="447840" y="18237"/>
                  <a:pt x="640414" y="0"/>
                </a:cubicBezTo>
                <a:cubicBezTo>
                  <a:pt x="832988" y="-18237"/>
                  <a:pt x="956798" y="12482"/>
                  <a:pt x="1085448" y="0"/>
                </a:cubicBezTo>
                <a:cubicBezTo>
                  <a:pt x="1214098" y="-12482"/>
                  <a:pt x="1371235" y="40723"/>
                  <a:pt x="1481637" y="0"/>
                </a:cubicBezTo>
                <a:cubicBezTo>
                  <a:pt x="1592039" y="-40723"/>
                  <a:pt x="1752114" y="1908"/>
                  <a:pt x="1877825" y="0"/>
                </a:cubicBezTo>
                <a:cubicBezTo>
                  <a:pt x="2003536" y="-1908"/>
                  <a:pt x="2196744" y="38641"/>
                  <a:pt x="2371704" y="0"/>
                </a:cubicBezTo>
                <a:cubicBezTo>
                  <a:pt x="2546664" y="-38641"/>
                  <a:pt x="2783837" y="26181"/>
                  <a:pt x="3012118" y="0"/>
                </a:cubicBezTo>
                <a:cubicBezTo>
                  <a:pt x="3240399" y="-26181"/>
                  <a:pt x="3242719" y="12996"/>
                  <a:pt x="3457152" y="0"/>
                </a:cubicBezTo>
                <a:cubicBezTo>
                  <a:pt x="3671585" y="-12996"/>
                  <a:pt x="3689804" y="14236"/>
                  <a:pt x="3902186" y="0"/>
                </a:cubicBezTo>
                <a:cubicBezTo>
                  <a:pt x="4114568" y="-14236"/>
                  <a:pt x="4592195" y="71866"/>
                  <a:pt x="4884516" y="0"/>
                </a:cubicBezTo>
                <a:cubicBezTo>
                  <a:pt x="4942492" y="115052"/>
                  <a:pt x="4847753" y="311876"/>
                  <a:pt x="4884516" y="490330"/>
                </a:cubicBezTo>
                <a:cubicBezTo>
                  <a:pt x="4921279" y="668784"/>
                  <a:pt x="4851129" y="666699"/>
                  <a:pt x="4884516" y="834125"/>
                </a:cubicBezTo>
                <a:cubicBezTo>
                  <a:pt x="4917903" y="1001551"/>
                  <a:pt x="4821268" y="1230105"/>
                  <a:pt x="4884516" y="1470991"/>
                </a:cubicBezTo>
                <a:cubicBezTo>
                  <a:pt x="4947764" y="1711877"/>
                  <a:pt x="4855757" y="1798229"/>
                  <a:pt x="4884516" y="2107857"/>
                </a:cubicBezTo>
                <a:cubicBezTo>
                  <a:pt x="4913275" y="2417485"/>
                  <a:pt x="4881796" y="2324035"/>
                  <a:pt x="4884516" y="2451652"/>
                </a:cubicBezTo>
                <a:cubicBezTo>
                  <a:pt x="4887236" y="2579269"/>
                  <a:pt x="4873628" y="2773510"/>
                  <a:pt x="4884516" y="3015250"/>
                </a:cubicBezTo>
                <a:cubicBezTo>
                  <a:pt x="4895404" y="3256990"/>
                  <a:pt x="4872487" y="3289177"/>
                  <a:pt x="4884516" y="3359045"/>
                </a:cubicBezTo>
                <a:cubicBezTo>
                  <a:pt x="4896545" y="3428913"/>
                  <a:pt x="4838202" y="3873512"/>
                  <a:pt x="4884516" y="4069178"/>
                </a:cubicBezTo>
                <a:cubicBezTo>
                  <a:pt x="4930830" y="4264844"/>
                  <a:pt x="4857943" y="4550869"/>
                  <a:pt x="4884516" y="4779312"/>
                </a:cubicBezTo>
                <a:cubicBezTo>
                  <a:pt x="4911089" y="5007755"/>
                  <a:pt x="4875847" y="5129349"/>
                  <a:pt x="4884516" y="5269642"/>
                </a:cubicBezTo>
                <a:cubicBezTo>
                  <a:pt x="4893185" y="5409935"/>
                  <a:pt x="4835523" y="5538903"/>
                  <a:pt x="4884516" y="5686705"/>
                </a:cubicBezTo>
                <a:cubicBezTo>
                  <a:pt x="4933509" y="5834507"/>
                  <a:pt x="4848428" y="6117967"/>
                  <a:pt x="4884516" y="6250303"/>
                </a:cubicBezTo>
                <a:cubicBezTo>
                  <a:pt x="4920604" y="6382639"/>
                  <a:pt x="4864481" y="6582440"/>
                  <a:pt x="4884516" y="6667365"/>
                </a:cubicBezTo>
                <a:cubicBezTo>
                  <a:pt x="4904551" y="6752290"/>
                  <a:pt x="4824560" y="7063717"/>
                  <a:pt x="4884516" y="7326775"/>
                </a:cubicBezTo>
                <a:cubicBezTo>
                  <a:pt x="4764539" y="7355937"/>
                  <a:pt x="4518447" y="7326237"/>
                  <a:pt x="4292947" y="7326775"/>
                </a:cubicBezTo>
                <a:cubicBezTo>
                  <a:pt x="4067447" y="7327313"/>
                  <a:pt x="3951092" y="7273515"/>
                  <a:pt x="3750223" y="7326775"/>
                </a:cubicBezTo>
                <a:cubicBezTo>
                  <a:pt x="3549354" y="7380035"/>
                  <a:pt x="3357869" y="7309421"/>
                  <a:pt x="3207499" y="7326775"/>
                </a:cubicBezTo>
                <a:cubicBezTo>
                  <a:pt x="3057129" y="7344129"/>
                  <a:pt x="2960076" y="7281544"/>
                  <a:pt x="2762465" y="7326775"/>
                </a:cubicBezTo>
                <a:cubicBezTo>
                  <a:pt x="2564854" y="7372006"/>
                  <a:pt x="2462547" y="7323210"/>
                  <a:pt x="2317431" y="7326775"/>
                </a:cubicBezTo>
                <a:cubicBezTo>
                  <a:pt x="2172315" y="7330340"/>
                  <a:pt x="2066523" y="7294944"/>
                  <a:pt x="1872398" y="7326775"/>
                </a:cubicBezTo>
                <a:cubicBezTo>
                  <a:pt x="1678273" y="7358606"/>
                  <a:pt x="1384271" y="7319849"/>
                  <a:pt x="1231983" y="7326775"/>
                </a:cubicBezTo>
                <a:cubicBezTo>
                  <a:pt x="1079696" y="7333701"/>
                  <a:pt x="953399" y="7298986"/>
                  <a:pt x="738105" y="7326775"/>
                </a:cubicBezTo>
                <a:cubicBezTo>
                  <a:pt x="522811" y="7354564"/>
                  <a:pt x="357671" y="7261990"/>
                  <a:pt x="0" y="7326775"/>
                </a:cubicBezTo>
                <a:cubicBezTo>
                  <a:pt x="-9713" y="7174698"/>
                  <a:pt x="11013" y="7086702"/>
                  <a:pt x="0" y="6982980"/>
                </a:cubicBezTo>
                <a:cubicBezTo>
                  <a:pt x="-11013" y="6879259"/>
                  <a:pt x="49810" y="6703929"/>
                  <a:pt x="0" y="6565918"/>
                </a:cubicBezTo>
                <a:cubicBezTo>
                  <a:pt x="-49810" y="6427907"/>
                  <a:pt x="19397" y="6216775"/>
                  <a:pt x="0" y="5929052"/>
                </a:cubicBezTo>
                <a:cubicBezTo>
                  <a:pt x="-19397" y="5641329"/>
                  <a:pt x="37827" y="5604774"/>
                  <a:pt x="0" y="5511989"/>
                </a:cubicBezTo>
                <a:cubicBezTo>
                  <a:pt x="-37827" y="5419204"/>
                  <a:pt x="33222" y="5312754"/>
                  <a:pt x="0" y="5168194"/>
                </a:cubicBezTo>
                <a:cubicBezTo>
                  <a:pt x="-33222" y="5023635"/>
                  <a:pt x="50385" y="4890084"/>
                  <a:pt x="0" y="4677864"/>
                </a:cubicBezTo>
                <a:cubicBezTo>
                  <a:pt x="-50385" y="4465644"/>
                  <a:pt x="60205" y="4321800"/>
                  <a:pt x="0" y="4040998"/>
                </a:cubicBezTo>
                <a:cubicBezTo>
                  <a:pt x="-60205" y="3760196"/>
                  <a:pt x="62596" y="3717709"/>
                  <a:pt x="0" y="3477400"/>
                </a:cubicBezTo>
                <a:cubicBezTo>
                  <a:pt x="-62596" y="3237091"/>
                  <a:pt x="56917" y="3196021"/>
                  <a:pt x="0" y="2987070"/>
                </a:cubicBezTo>
                <a:cubicBezTo>
                  <a:pt x="-56917" y="2778119"/>
                  <a:pt x="40947" y="2679960"/>
                  <a:pt x="0" y="2496739"/>
                </a:cubicBezTo>
                <a:cubicBezTo>
                  <a:pt x="-40947" y="2313518"/>
                  <a:pt x="41789" y="2154839"/>
                  <a:pt x="0" y="1933141"/>
                </a:cubicBezTo>
                <a:cubicBezTo>
                  <a:pt x="-41789" y="1711443"/>
                  <a:pt x="24291" y="1487536"/>
                  <a:pt x="0" y="1296276"/>
                </a:cubicBezTo>
                <a:cubicBezTo>
                  <a:pt x="-24291" y="1105016"/>
                  <a:pt x="19068" y="1027829"/>
                  <a:pt x="0" y="952481"/>
                </a:cubicBezTo>
                <a:cubicBezTo>
                  <a:pt x="-19068" y="877134"/>
                  <a:pt x="37526" y="765081"/>
                  <a:pt x="0" y="608686"/>
                </a:cubicBezTo>
                <a:cubicBezTo>
                  <a:pt x="-37526" y="452292"/>
                  <a:pt x="15278" y="140841"/>
                  <a:pt x="0" y="0"/>
                </a:cubicBezTo>
                <a:close/>
              </a:path>
              <a:path w="4884516" h="7326775" stroke="0" extrusionOk="0">
                <a:moveTo>
                  <a:pt x="0" y="0"/>
                </a:moveTo>
                <a:cubicBezTo>
                  <a:pt x="183982" y="-15498"/>
                  <a:pt x="395936" y="46786"/>
                  <a:pt x="542724" y="0"/>
                </a:cubicBezTo>
                <a:cubicBezTo>
                  <a:pt x="689512" y="-46786"/>
                  <a:pt x="893862" y="47776"/>
                  <a:pt x="1085448" y="0"/>
                </a:cubicBezTo>
                <a:cubicBezTo>
                  <a:pt x="1277034" y="-47776"/>
                  <a:pt x="1427443" y="19823"/>
                  <a:pt x="1579327" y="0"/>
                </a:cubicBezTo>
                <a:cubicBezTo>
                  <a:pt x="1731211" y="-19823"/>
                  <a:pt x="1851103" y="58124"/>
                  <a:pt x="2122051" y="0"/>
                </a:cubicBezTo>
                <a:cubicBezTo>
                  <a:pt x="2392999" y="-58124"/>
                  <a:pt x="2455243" y="4457"/>
                  <a:pt x="2567085" y="0"/>
                </a:cubicBezTo>
                <a:cubicBezTo>
                  <a:pt x="2678927" y="-4457"/>
                  <a:pt x="2816214" y="22704"/>
                  <a:pt x="2963273" y="0"/>
                </a:cubicBezTo>
                <a:cubicBezTo>
                  <a:pt x="3110332" y="-22704"/>
                  <a:pt x="3291178" y="17982"/>
                  <a:pt x="3457152" y="0"/>
                </a:cubicBezTo>
                <a:cubicBezTo>
                  <a:pt x="3623126" y="-17982"/>
                  <a:pt x="3919723" y="15572"/>
                  <a:pt x="4097566" y="0"/>
                </a:cubicBezTo>
                <a:cubicBezTo>
                  <a:pt x="4275409" y="-15572"/>
                  <a:pt x="4555494" y="13806"/>
                  <a:pt x="4884516" y="0"/>
                </a:cubicBezTo>
                <a:cubicBezTo>
                  <a:pt x="4887496" y="302683"/>
                  <a:pt x="4831669" y="495039"/>
                  <a:pt x="4884516" y="710134"/>
                </a:cubicBezTo>
                <a:cubicBezTo>
                  <a:pt x="4937363" y="925229"/>
                  <a:pt x="4871200" y="1091480"/>
                  <a:pt x="4884516" y="1200464"/>
                </a:cubicBezTo>
                <a:cubicBezTo>
                  <a:pt x="4897832" y="1309448"/>
                  <a:pt x="4849257" y="1419189"/>
                  <a:pt x="4884516" y="1544259"/>
                </a:cubicBezTo>
                <a:cubicBezTo>
                  <a:pt x="4919775" y="1669330"/>
                  <a:pt x="4864471" y="1826377"/>
                  <a:pt x="4884516" y="2107857"/>
                </a:cubicBezTo>
                <a:cubicBezTo>
                  <a:pt x="4904561" y="2389337"/>
                  <a:pt x="4838337" y="2356739"/>
                  <a:pt x="4884516" y="2524919"/>
                </a:cubicBezTo>
                <a:cubicBezTo>
                  <a:pt x="4930695" y="2693099"/>
                  <a:pt x="4875351" y="2807994"/>
                  <a:pt x="4884516" y="2941982"/>
                </a:cubicBezTo>
                <a:cubicBezTo>
                  <a:pt x="4893681" y="3075970"/>
                  <a:pt x="4858998" y="3160320"/>
                  <a:pt x="4884516" y="3359045"/>
                </a:cubicBezTo>
                <a:cubicBezTo>
                  <a:pt x="4910034" y="3557770"/>
                  <a:pt x="4872518" y="3739751"/>
                  <a:pt x="4884516" y="3849375"/>
                </a:cubicBezTo>
                <a:cubicBezTo>
                  <a:pt x="4896514" y="3958999"/>
                  <a:pt x="4866656" y="4079787"/>
                  <a:pt x="4884516" y="4193170"/>
                </a:cubicBezTo>
                <a:cubicBezTo>
                  <a:pt x="4902376" y="4306553"/>
                  <a:pt x="4851735" y="4635859"/>
                  <a:pt x="4884516" y="4830036"/>
                </a:cubicBezTo>
                <a:cubicBezTo>
                  <a:pt x="4917297" y="5024213"/>
                  <a:pt x="4870462" y="5100571"/>
                  <a:pt x="4884516" y="5247098"/>
                </a:cubicBezTo>
                <a:cubicBezTo>
                  <a:pt x="4898570" y="5393625"/>
                  <a:pt x="4841986" y="5676153"/>
                  <a:pt x="4884516" y="5883964"/>
                </a:cubicBezTo>
                <a:cubicBezTo>
                  <a:pt x="4927046" y="6091775"/>
                  <a:pt x="4844010" y="6129589"/>
                  <a:pt x="4884516" y="6227759"/>
                </a:cubicBezTo>
                <a:cubicBezTo>
                  <a:pt x="4925022" y="6325929"/>
                  <a:pt x="4850990" y="6825806"/>
                  <a:pt x="4884516" y="7326775"/>
                </a:cubicBezTo>
                <a:cubicBezTo>
                  <a:pt x="4705901" y="7374770"/>
                  <a:pt x="4631117" y="7322923"/>
                  <a:pt x="4390637" y="7326775"/>
                </a:cubicBezTo>
                <a:cubicBezTo>
                  <a:pt x="4150157" y="7330627"/>
                  <a:pt x="4078515" y="7292030"/>
                  <a:pt x="3847913" y="7326775"/>
                </a:cubicBezTo>
                <a:cubicBezTo>
                  <a:pt x="3617311" y="7361520"/>
                  <a:pt x="3551267" y="7282866"/>
                  <a:pt x="3451725" y="7326775"/>
                </a:cubicBezTo>
                <a:cubicBezTo>
                  <a:pt x="3352183" y="7370684"/>
                  <a:pt x="3152073" y="7286490"/>
                  <a:pt x="3006691" y="7326775"/>
                </a:cubicBezTo>
                <a:cubicBezTo>
                  <a:pt x="2861309" y="7367060"/>
                  <a:pt x="2588612" y="7277150"/>
                  <a:pt x="2415122" y="7326775"/>
                </a:cubicBezTo>
                <a:cubicBezTo>
                  <a:pt x="2241632" y="7376400"/>
                  <a:pt x="1945953" y="7275432"/>
                  <a:pt x="1774707" y="7326775"/>
                </a:cubicBezTo>
                <a:cubicBezTo>
                  <a:pt x="1603461" y="7378118"/>
                  <a:pt x="1535998" y="7298967"/>
                  <a:pt x="1329674" y="7326775"/>
                </a:cubicBezTo>
                <a:cubicBezTo>
                  <a:pt x="1123350" y="7354583"/>
                  <a:pt x="1041783" y="7314456"/>
                  <a:pt x="884640" y="7326775"/>
                </a:cubicBezTo>
                <a:cubicBezTo>
                  <a:pt x="727497" y="7339094"/>
                  <a:pt x="267213" y="7260150"/>
                  <a:pt x="0" y="7326775"/>
                </a:cubicBezTo>
                <a:cubicBezTo>
                  <a:pt x="-66910" y="7072859"/>
                  <a:pt x="64070" y="6887096"/>
                  <a:pt x="0" y="6763177"/>
                </a:cubicBezTo>
                <a:cubicBezTo>
                  <a:pt x="-64070" y="6639258"/>
                  <a:pt x="3461" y="6345176"/>
                  <a:pt x="0" y="6199579"/>
                </a:cubicBezTo>
                <a:cubicBezTo>
                  <a:pt x="-3461" y="6053982"/>
                  <a:pt x="40125" y="6016921"/>
                  <a:pt x="0" y="5855784"/>
                </a:cubicBezTo>
                <a:cubicBezTo>
                  <a:pt x="-40125" y="5694648"/>
                  <a:pt x="46967" y="5353763"/>
                  <a:pt x="0" y="5218918"/>
                </a:cubicBezTo>
                <a:cubicBezTo>
                  <a:pt x="-46967" y="5084073"/>
                  <a:pt x="9070" y="4960405"/>
                  <a:pt x="0" y="4875123"/>
                </a:cubicBezTo>
                <a:cubicBezTo>
                  <a:pt x="-9070" y="4789842"/>
                  <a:pt x="16925" y="4542443"/>
                  <a:pt x="0" y="4458061"/>
                </a:cubicBezTo>
                <a:cubicBezTo>
                  <a:pt x="-16925" y="4373679"/>
                  <a:pt x="57598" y="4188744"/>
                  <a:pt x="0" y="3967730"/>
                </a:cubicBezTo>
                <a:cubicBezTo>
                  <a:pt x="-57598" y="3746716"/>
                  <a:pt x="9820" y="3506541"/>
                  <a:pt x="0" y="3257597"/>
                </a:cubicBezTo>
                <a:cubicBezTo>
                  <a:pt x="-9820" y="3008653"/>
                  <a:pt x="30188" y="2975802"/>
                  <a:pt x="0" y="2840534"/>
                </a:cubicBezTo>
                <a:cubicBezTo>
                  <a:pt x="-30188" y="2705266"/>
                  <a:pt x="56113" y="2576468"/>
                  <a:pt x="0" y="2350204"/>
                </a:cubicBezTo>
                <a:cubicBezTo>
                  <a:pt x="-56113" y="2123940"/>
                  <a:pt x="13785" y="2175816"/>
                  <a:pt x="0" y="2006409"/>
                </a:cubicBezTo>
                <a:cubicBezTo>
                  <a:pt x="-13785" y="1837003"/>
                  <a:pt x="59290" y="1685588"/>
                  <a:pt x="0" y="1442811"/>
                </a:cubicBezTo>
                <a:cubicBezTo>
                  <a:pt x="-59290" y="1200034"/>
                  <a:pt x="40939" y="1169370"/>
                  <a:pt x="0" y="952481"/>
                </a:cubicBezTo>
                <a:cubicBezTo>
                  <a:pt x="-40939" y="735592"/>
                  <a:pt x="87608" y="202082"/>
                  <a:pt x="0" y="0"/>
                </a:cubicBezTo>
                <a:close/>
              </a:path>
            </a:pathLst>
          </a:custGeom>
          <a:ln>
            <a:solidFill>
              <a:schemeClr val="tx1"/>
            </a:solidFill>
            <a:extLst>
              <a:ext uri="{C807C97D-BFC1-408E-A445-0C87EB9F89A2}">
                <ask:lineSketchStyleProps xmlns:ask="http://schemas.microsoft.com/office/drawing/2018/sketchyshapes" sd="1622319101">
                  <a:prstGeom prst="rect">
                    <a:avLst/>
                  </a:prstGeom>
                  <ask:type>
                    <ask:lineSketchScribble/>
                  </ask:type>
                </ask:lineSketchStyleProps>
              </a:ext>
            </a:extLst>
          </a:ln>
        </p:spPr>
      </p:pic>
      <p:sp>
        <p:nvSpPr>
          <p:cNvPr id="3" name="Text 0"/>
          <p:cNvSpPr/>
          <p:nvPr/>
        </p:nvSpPr>
        <p:spPr>
          <a:xfrm>
            <a:off x="6280190" y="743903"/>
            <a:ext cx="6720364" cy="708779"/>
          </a:xfrm>
          <a:prstGeom prst="rect">
            <a:avLst/>
          </a:prstGeom>
          <a:noFill/>
          <a:ln/>
        </p:spPr>
        <p:txBody>
          <a:bodyPr wrap="none" lIns="0" tIns="0" rIns="0" bIns="0" rtlCol="0" anchor="t"/>
          <a:lstStyle/>
          <a:p>
            <a:pPr marL="0" indent="0">
              <a:lnSpc>
                <a:spcPts val="5550"/>
              </a:lnSpc>
              <a:buNone/>
            </a:pPr>
            <a:r>
              <a:rPr lang="en-US" sz="445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Podsumowanie i Q&amp;A</a:t>
            </a:r>
            <a:endParaRPr lang="en-US" sz="4450" dirty="0">
              <a:solidFill>
                <a:schemeClr val="accent6">
                  <a:lumMod val="75000"/>
                </a:schemeClr>
              </a:solidFill>
            </a:endParaRPr>
          </a:p>
        </p:txBody>
      </p:sp>
      <p:sp>
        <p:nvSpPr>
          <p:cNvPr id="4" name="Shape 1"/>
          <p:cNvSpPr/>
          <p:nvPr/>
        </p:nvSpPr>
        <p:spPr>
          <a:xfrm>
            <a:off x="6280190" y="2047994"/>
            <a:ext cx="510302" cy="510302"/>
          </a:xfrm>
          <a:prstGeom prst="roundRect">
            <a:avLst>
              <a:gd name="adj" fmla="val 18669"/>
            </a:avLst>
          </a:prstGeom>
          <a:solidFill>
            <a:srgbClr val="DDEEE6"/>
          </a:solidFill>
          <a:ln w="7620">
            <a:solidFill>
              <a:srgbClr val="C3D4CC"/>
            </a:solidFill>
            <a:prstDash val="solid"/>
          </a:ln>
        </p:spPr>
        <p:txBody>
          <a:bodyPr/>
          <a:lstStyle/>
          <a:p>
            <a:endParaRPr lang="uk-UA"/>
          </a:p>
        </p:txBody>
      </p:sp>
      <p:sp>
        <p:nvSpPr>
          <p:cNvPr id="5" name="Text 2"/>
          <p:cNvSpPr/>
          <p:nvPr/>
        </p:nvSpPr>
        <p:spPr>
          <a:xfrm>
            <a:off x="6468904" y="2133005"/>
            <a:ext cx="132755" cy="340281"/>
          </a:xfrm>
          <a:prstGeom prst="rect">
            <a:avLst/>
          </a:prstGeom>
          <a:noFill/>
          <a:ln/>
        </p:spPr>
        <p:txBody>
          <a:bodyPr wrap="none" lIns="0" tIns="0" rIns="0" bIns="0" rtlCol="0" anchor="t"/>
          <a:lstStyle/>
          <a:p>
            <a:pPr marL="0" indent="0" algn="ctr">
              <a:lnSpc>
                <a:spcPts val="2650"/>
              </a:lnSpc>
              <a:buNone/>
            </a:pPr>
            <a:r>
              <a:rPr lang="en-US" sz="2650" b="1" dirty="0">
                <a:solidFill>
                  <a:srgbClr val="3B4E4E"/>
                </a:solidFill>
                <a:latin typeface="Calibri" panose="020F0502020204030204" pitchFamily="34" charset="0"/>
                <a:ea typeface="Calibri" panose="020F0502020204030204" pitchFamily="34" charset="0"/>
                <a:cs typeface="Calibri" panose="020F0502020204030204" pitchFamily="34" charset="0"/>
              </a:rPr>
              <a:t>1</a:t>
            </a:r>
            <a:endParaRPr lang="en-US" sz="2650" dirty="0"/>
          </a:p>
        </p:txBody>
      </p:sp>
      <p:sp>
        <p:nvSpPr>
          <p:cNvPr id="6" name="Text 3"/>
          <p:cNvSpPr/>
          <p:nvPr/>
        </p:nvSpPr>
        <p:spPr>
          <a:xfrm>
            <a:off x="7017306" y="2047994"/>
            <a:ext cx="3239810" cy="1062990"/>
          </a:xfrm>
          <a:prstGeom prst="rect">
            <a:avLst/>
          </a:prstGeom>
          <a:noFill/>
          <a:ln/>
        </p:spPr>
        <p:txBody>
          <a:bodyPr wrap="square" lIns="0" tIns="0" rIns="0" bIns="0" rtlCol="0" anchor="t"/>
          <a:lstStyle/>
          <a:p>
            <a:pPr marL="0" indent="0">
              <a:lnSpc>
                <a:spcPts val="2750"/>
              </a:lnSpc>
              <a:buNone/>
            </a:pPr>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Umiejętności Cyfrowego Ambasadora</a:t>
            </a:r>
            <a:endParaRPr lang="en-US" sz="2800" dirty="0">
              <a:solidFill>
                <a:srgbClr val="C00000"/>
              </a:solidFill>
            </a:endParaRPr>
          </a:p>
        </p:txBody>
      </p:sp>
      <p:sp>
        <p:nvSpPr>
          <p:cNvPr id="7" name="Text 4"/>
          <p:cNvSpPr/>
          <p:nvPr/>
        </p:nvSpPr>
        <p:spPr>
          <a:xfrm>
            <a:off x="7017306" y="3247073"/>
            <a:ext cx="3515796" cy="2540318"/>
          </a:xfrm>
          <a:prstGeom prst="rect">
            <a:avLst/>
          </a:prstGeom>
          <a:noFill/>
          <a:ln/>
        </p:spPr>
        <p:txBody>
          <a:bodyPr wrap="square" lIns="0" tIns="0" rIns="0" bIns="0" rtlCol="0" anchor="t"/>
          <a:lstStyle/>
          <a:p>
            <a:pPr marL="0" indent="0">
              <a:lnSpc>
                <a:spcPts val="285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Każdy senior teraz potrafi uczyć innych w prosty i skuteczny sposób, organizować mini-warsztaty dla swojej społeczności i być mentorem dla innych seniorów.</a:t>
            </a:r>
            <a:endParaRPr lang="en-US" sz="2400" dirty="0"/>
          </a:p>
        </p:txBody>
      </p:sp>
      <p:sp>
        <p:nvSpPr>
          <p:cNvPr id="8" name="Shape 5"/>
          <p:cNvSpPr/>
          <p:nvPr/>
        </p:nvSpPr>
        <p:spPr>
          <a:xfrm>
            <a:off x="10171867" y="2047994"/>
            <a:ext cx="510302" cy="510302"/>
          </a:xfrm>
          <a:prstGeom prst="roundRect">
            <a:avLst>
              <a:gd name="adj" fmla="val 18669"/>
            </a:avLst>
          </a:prstGeom>
          <a:solidFill>
            <a:srgbClr val="DDEEE6"/>
          </a:solidFill>
          <a:ln w="7620">
            <a:solidFill>
              <a:srgbClr val="C3D4CC"/>
            </a:solidFill>
            <a:prstDash val="solid"/>
          </a:ln>
        </p:spPr>
        <p:txBody>
          <a:bodyPr/>
          <a:lstStyle/>
          <a:p>
            <a:endParaRPr lang="uk-UA"/>
          </a:p>
        </p:txBody>
      </p:sp>
      <p:sp>
        <p:nvSpPr>
          <p:cNvPr id="9" name="Text 6"/>
          <p:cNvSpPr/>
          <p:nvPr/>
        </p:nvSpPr>
        <p:spPr>
          <a:xfrm>
            <a:off x="10320814" y="2133005"/>
            <a:ext cx="212288" cy="340281"/>
          </a:xfrm>
          <a:prstGeom prst="rect">
            <a:avLst/>
          </a:prstGeom>
          <a:noFill/>
          <a:ln/>
        </p:spPr>
        <p:txBody>
          <a:bodyPr wrap="none" lIns="0" tIns="0" rIns="0" bIns="0" rtlCol="0" anchor="t"/>
          <a:lstStyle/>
          <a:p>
            <a:pPr marL="0" indent="0" algn="ctr">
              <a:lnSpc>
                <a:spcPts val="2650"/>
              </a:lnSpc>
              <a:buNone/>
            </a:pPr>
            <a:r>
              <a:rPr lang="en-US" sz="2650" b="1" dirty="0">
                <a:solidFill>
                  <a:srgbClr val="3B4E4E"/>
                </a:solidFill>
                <a:latin typeface="Calibri" panose="020F0502020204030204" pitchFamily="34" charset="0"/>
                <a:ea typeface="Calibri" panose="020F0502020204030204" pitchFamily="34" charset="0"/>
                <a:cs typeface="Calibri" panose="020F0502020204030204" pitchFamily="34" charset="0"/>
              </a:rPr>
              <a:t>2</a:t>
            </a:r>
            <a:endParaRPr lang="en-US" sz="2650" dirty="0"/>
          </a:p>
        </p:txBody>
      </p:sp>
      <p:sp>
        <p:nvSpPr>
          <p:cNvPr id="10" name="Text 7"/>
          <p:cNvSpPr/>
          <p:nvPr/>
        </p:nvSpPr>
        <p:spPr>
          <a:xfrm>
            <a:off x="10908983" y="2047994"/>
            <a:ext cx="2835235" cy="354330"/>
          </a:xfrm>
          <a:prstGeom prst="rect">
            <a:avLst/>
          </a:prstGeom>
          <a:noFill/>
          <a:ln/>
        </p:spPr>
        <p:txBody>
          <a:bodyPr wrap="none" lIns="0" tIns="0" rIns="0" bIns="0" rtlCol="0" anchor="t"/>
          <a:lstStyle/>
          <a:p>
            <a:pPr marL="0" indent="0">
              <a:lnSpc>
                <a:spcPts val="2750"/>
              </a:lnSpc>
              <a:buNone/>
            </a:pPr>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Co dalej?</a:t>
            </a:r>
            <a:endParaRPr lang="en-US" sz="2800" dirty="0">
              <a:solidFill>
                <a:srgbClr val="C00000"/>
              </a:solidFill>
            </a:endParaRPr>
          </a:p>
        </p:txBody>
      </p:sp>
      <p:sp>
        <p:nvSpPr>
          <p:cNvPr id="11" name="Text 8"/>
          <p:cNvSpPr/>
          <p:nvPr/>
        </p:nvSpPr>
        <p:spPr>
          <a:xfrm>
            <a:off x="10908983" y="2538413"/>
            <a:ext cx="2927747" cy="1814513"/>
          </a:xfrm>
          <a:prstGeom prst="rect">
            <a:avLst/>
          </a:prstGeom>
          <a:noFill/>
          <a:ln/>
        </p:spPr>
        <p:txBody>
          <a:bodyPr wrap="square" lIns="0" tIns="0" rIns="0" bIns="0" rtlCol="0" anchor="t"/>
          <a:lstStyle/>
          <a:p>
            <a:pPr>
              <a:lnSpc>
                <a:spcPts val="2850"/>
              </a:lnSpc>
            </a:pP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Certyfikat Cyfrowego Ambasadora</a:t>
            </a:r>
            <a:r>
              <a:rPr lang="pl-PL" sz="2400">
                <a:solidFill>
                  <a:srgbClr val="3B4E4E"/>
                </a:solidFill>
                <a:latin typeface="Calibri" panose="020F0502020204030204" pitchFamily="34" charset="0"/>
                <a:ea typeface="Calibri" panose="020F0502020204030204" pitchFamily="34" charset="0"/>
                <a:cs typeface="Calibri" panose="020F0502020204030204" pitchFamily="34" charset="0"/>
              </a:rPr>
              <a:t>. </a:t>
            </a: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Każdy uczestnik otrzym</a:t>
            </a:r>
            <a:r>
              <a:rPr lang="pl-PL" sz="2400">
                <a:solidFill>
                  <a:srgbClr val="3B4E4E"/>
                </a:solidFill>
                <a:latin typeface="Calibri" panose="020F0502020204030204" pitchFamily="34" charset="0"/>
                <a:ea typeface="Calibri" panose="020F0502020204030204" pitchFamily="34" charset="0"/>
                <a:cs typeface="Calibri" panose="020F0502020204030204" pitchFamily="34" charset="0"/>
              </a:rPr>
              <a:t>a</a:t>
            </a: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 oficjalne potwierdzenie swoich umiejętności i zaangażowania.</a:t>
            </a:r>
            <a:endParaRPr lang="en-US" sz="2400" dirty="0"/>
          </a:p>
        </p:txBody>
      </p:sp>
      <p:sp>
        <p:nvSpPr>
          <p:cNvPr id="12" name="Shape 9"/>
          <p:cNvSpPr/>
          <p:nvPr/>
        </p:nvSpPr>
        <p:spPr>
          <a:xfrm>
            <a:off x="6280190" y="6269355"/>
            <a:ext cx="510302" cy="510302"/>
          </a:xfrm>
          <a:prstGeom prst="roundRect">
            <a:avLst>
              <a:gd name="adj" fmla="val 18669"/>
            </a:avLst>
          </a:prstGeom>
          <a:solidFill>
            <a:srgbClr val="DDEEE6"/>
          </a:solidFill>
          <a:ln w="7620">
            <a:solidFill>
              <a:srgbClr val="C3D4CC"/>
            </a:solidFill>
            <a:prstDash val="solid"/>
          </a:ln>
        </p:spPr>
        <p:txBody>
          <a:bodyPr/>
          <a:lstStyle/>
          <a:p>
            <a:endParaRPr lang="uk-UA"/>
          </a:p>
        </p:txBody>
      </p:sp>
      <p:sp>
        <p:nvSpPr>
          <p:cNvPr id="13" name="Text 10"/>
          <p:cNvSpPr/>
          <p:nvPr/>
        </p:nvSpPr>
        <p:spPr>
          <a:xfrm>
            <a:off x="6426279" y="6354366"/>
            <a:ext cx="218123" cy="340281"/>
          </a:xfrm>
          <a:prstGeom prst="rect">
            <a:avLst/>
          </a:prstGeom>
          <a:noFill/>
          <a:ln/>
        </p:spPr>
        <p:txBody>
          <a:bodyPr wrap="none" lIns="0" tIns="0" rIns="0" bIns="0" rtlCol="0" anchor="t"/>
          <a:lstStyle/>
          <a:p>
            <a:pPr marL="0" indent="0" algn="ctr">
              <a:lnSpc>
                <a:spcPts val="2650"/>
              </a:lnSpc>
              <a:buNone/>
            </a:pPr>
            <a:r>
              <a:rPr lang="en-US" sz="2650" b="1" dirty="0">
                <a:solidFill>
                  <a:srgbClr val="3B4E4E"/>
                </a:solidFill>
                <a:latin typeface="Calibri" panose="020F0502020204030204" pitchFamily="34" charset="0"/>
                <a:ea typeface="Calibri" panose="020F0502020204030204" pitchFamily="34" charset="0"/>
                <a:cs typeface="Calibri" panose="020F0502020204030204" pitchFamily="34" charset="0"/>
              </a:rPr>
              <a:t>3</a:t>
            </a:r>
            <a:endParaRPr lang="en-US" sz="2650" dirty="0"/>
          </a:p>
        </p:txBody>
      </p:sp>
      <p:sp>
        <p:nvSpPr>
          <p:cNvPr id="14" name="Text 11"/>
          <p:cNvSpPr/>
          <p:nvPr/>
        </p:nvSpPr>
        <p:spPr>
          <a:xfrm>
            <a:off x="7017306" y="6269355"/>
            <a:ext cx="3239810" cy="354330"/>
          </a:xfrm>
          <a:prstGeom prst="rect">
            <a:avLst/>
          </a:prstGeom>
          <a:noFill/>
          <a:ln/>
        </p:spPr>
        <p:txBody>
          <a:bodyPr wrap="none" lIns="0" tIns="0" rIns="0" bIns="0" rtlCol="0" anchor="t"/>
          <a:lstStyle/>
          <a:p>
            <a:pPr marL="0" indent="0">
              <a:lnSpc>
                <a:spcPts val="2750"/>
              </a:lnSpc>
              <a:buNone/>
            </a:pPr>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Pytania i odpowiedzi</a:t>
            </a:r>
            <a:endParaRPr lang="en-US" sz="2800" dirty="0">
              <a:solidFill>
                <a:srgbClr val="C00000"/>
              </a:solidFill>
            </a:endParaRPr>
          </a:p>
        </p:txBody>
      </p:sp>
      <p:sp>
        <p:nvSpPr>
          <p:cNvPr id="15" name="Text 12"/>
          <p:cNvSpPr/>
          <p:nvPr/>
        </p:nvSpPr>
        <p:spPr>
          <a:xfrm>
            <a:off x="7017306" y="6759773"/>
            <a:ext cx="6819305" cy="725805"/>
          </a:xfrm>
          <a:prstGeom prst="rect">
            <a:avLst/>
          </a:prstGeom>
          <a:noFill/>
          <a:ln/>
        </p:spPr>
        <p:txBody>
          <a:bodyPr wrap="square" lIns="0" tIns="0" rIns="0" bIns="0" rtlCol="0" anchor="t"/>
          <a:lstStyle/>
          <a:p>
            <a:pPr marL="0" indent="0">
              <a:lnSpc>
                <a:spcPts val="2850"/>
              </a:lnSpc>
              <a:buNone/>
            </a:pP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Czas </a:t>
            </a: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na wyjaśnienie </a:t>
            </a: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wątpliwości</a:t>
            </a: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 </a:t>
            </a:r>
            <a:endParaRPr lang="pl-PL" sz="2400">
              <a:solidFill>
                <a:srgbClr val="3B4E4E"/>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850"/>
              </a:lnSpc>
              <a:buNone/>
            </a:pP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Pamiętaj</a:t>
            </a: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 że zawsze </a:t>
            </a: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możesz </a:t>
            </a:r>
            <a:endParaRPr lang="pl-PL" sz="2400">
              <a:solidFill>
                <a:srgbClr val="3B4E4E"/>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850"/>
              </a:lnSpc>
              <a:buNone/>
            </a:pPr>
            <a:r>
              <a:rPr lang="en-US" sz="2400">
                <a:solidFill>
                  <a:srgbClr val="3B4E4E"/>
                </a:solidFill>
                <a:latin typeface="Calibri" panose="020F0502020204030204" pitchFamily="34" charset="0"/>
                <a:ea typeface="Calibri" panose="020F0502020204030204" pitchFamily="34" charset="0"/>
                <a:cs typeface="Calibri" panose="020F0502020204030204" pitchFamily="34" charset="0"/>
              </a:rPr>
              <a:t>liczyć </a:t>
            </a:r>
            <a:r>
              <a:rPr lang="en-US" sz="2400" dirty="0">
                <a:solidFill>
                  <a:srgbClr val="3B4E4E"/>
                </a:solidFill>
                <a:latin typeface="Calibri" panose="020F0502020204030204" pitchFamily="34" charset="0"/>
                <a:ea typeface="Calibri" panose="020F0502020204030204" pitchFamily="34" charset="0"/>
                <a:cs typeface="Calibri" panose="020F0502020204030204" pitchFamily="34" charset="0"/>
              </a:rPr>
              <a:t>na wsparcie </a:t>
            </a:r>
            <a:endParaRPr lang="en-US" sz="2400" dirty="0"/>
          </a:p>
        </p:txBody>
      </p:sp>
      <p:pic>
        <p:nvPicPr>
          <p:cNvPr id="16" name="Picture 15" descr="A blue flag with yellow stars&#10;&#10;Description automatically generated">
            <a:extLst>
              <a:ext uri="{FF2B5EF4-FFF2-40B4-BE49-F238E27FC236}">
                <a16:creationId xmlns:a16="http://schemas.microsoft.com/office/drawing/2014/main" id="{EABE0574-3E61-B469-27B4-411549211625}"/>
              </a:ext>
            </a:extLst>
          </p:cNvPr>
          <p:cNvPicPr>
            <a:picLocks noChangeAspect="1"/>
          </p:cNvPicPr>
          <p:nvPr/>
        </p:nvPicPr>
        <p:blipFill>
          <a:blip r:embed="rId4"/>
          <a:stretch>
            <a:fillRect/>
          </a:stretch>
        </p:blipFill>
        <p:spPr>
          <a:xfrm>
            <a:off x="12534016" y="-36942"/>
            <a:ext cx="1764018" cy="1787280"/>
          </a:xfrm>
          <a:prstGeom prst="rect">
            <a:avLst/>
          </a:prstGeom>
        </p:spPr>
      </p:pic>
      <p:pic>
        <p:nvPicPr>
          <p:cNvPr id="17" name="Picture 17">
            <a:extLst>
              <a:ext uri="{FF2B5EF4-FFF2-40B4-BE49-F238E27FC236}">
                <a16:creationId xmlns:a16="http://schemas.microsoft.com/office/drawing/2014/main" id="{D94B8BB1-4719-694F-7965-8FFABF26B16C}"/>
              </a:ext>
            </a:extLst>
          </p:cNvPr>
          <p:cNvPicPr>
            <a:picLocks noChangeAspect="1"/>
          </p:cNvPicPr>
          <p:nvPr/>
        </p:nvPicPr>
        <p:blipFill>
          <a:blip r:embed="rId5"/>
          <a:stretch>
            <a:fillRect/>
          </a:stretch>
        </p:blipFill>
        <p:spPr>
          <a:xfrm>
            <a:off x="13107324" y="7141540"/>
            <a:ext cx="1269162" cy="72976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87FF57-C9E6-8679-BB29-7FA2E266E5B9}"/>
              </a:ext>
            </a:extLst>
          </p:cNvPr>
          <p:cNvSpPr txBox="1"/>
          <p:nvPr/>
        </p:nvSpPr>
        <p:spPr>
          <a:xfrm>
            <a:off x="740780" y="576039"/>
            <a:ext cx="12813174" cy="1754326"/>
          </a:xfrm>
          <a:prstGeom prst="rect">
            <a:avLst/>
          </a:prstGeom>
          <a:noFill/>
        </p:spPr>
        <p:txBody>
          <a:bodyPr wrap="square">
            <a:spAutoFit/>
          </a:bodyPr>
          <a:lstStyle/>
          <a:p>
            <a:pPr>
              <a:buNone/>
            </a:pPr>
            <a:r>
              <a:rPr lang="pl-PL" sz="4000" b="1">
                <a:solidFill>
                  <a:srgbClr val="C00000"/>
                </a:solidFill>
              </a:rPr>
              <a:t>🤝 Jakie masz wsparcie?</a:t>
            </a:r>
          </a:p>
          <a:p>
            <a:pPr>
              <a:buNone/>
            </a:pPr>
            <a:endParaRPr lang="pl-PL" sz="4000" b="1">
              <a:solidFill>
                <a:schemeClr val="accent6">
                  <a:lumMod val="75000"/>
                </a:schemeClr>
              </a:solidFill>
            </a:endParaRPr>
          </a:p>
          <a:p>
            <a:r>
              <a:rPr lang="pl-PL" sz="2800">
                <a:solidFill>
                  <a:schemeClr val="accent6">
                    <a:lumMod val="75000"/>
                  </a:schemeClr>
                </a:solidFill>
              </a:rPr>
              <a:t>Nie jesteś sam – masz dostęp do materiałów i zespołu, który Cię wspiera</a:t>
            </a:r>
            <a:r>
              <a:rPr lang="pl-PL" sz="2800"/>
              <a:t>!</a:t>
            </a:r>
          </a:p>
        </p:txBody>
      </p:sp>
      <p:sp>
        <p:nvSpPr>
          <p:cNvPr id="5" name="TextBox 4">
            <a:extLst>
              <a:ext uri="{FF2B5EF4-FFF2-40B4-BE49-F238E27FC236}">
                <a16:creationId xmlns:a16="http://schemas.microsoft.com/office/drawing/2014/main" id="{D4A5F125-CBE2-3273-DA8A-56A26E5E9934}"/>
              </a:ext>
            </a:extLst>
          </p:cNvPr>
          <p:cNvSpPr txBox="1"/>
          <p:nvPr/>
        </p:nvSpPr>
        <p:spPr>
          <a:xfrm>
            <a:off x="925974" y="2796266"/>
            <a:ext cx="7315200" cy="1815882"/>
          </a:xfrm>
          <a:prstGeom prst="rect">
            <a:avLst/>
          </a:prstGeom>
          <a:noFill/>
        </p:spPr>
        <p:txBody>
          <a:bodyPr wrap="square">
            <a:spAutoFit/>
          </a:bodyPr>
          <a:lstStyle/>
          <a:p>
            <a:pPr>
              <a:buNone/>
            </a:pPr>
            <a:r>
              <a:rPr lang="pl-PL" sz="2800" b="1"/>
              <a:t>📚 Materiały edukacyjne</a:t>
            </a:r>
          </a:p>
          <a:p>
            <a:pPr>
              <a:buNone/>
            </a:pPr>
            <a:endParaRPr lang="pl-PL" sz="2800" b="1"/>
          </a:p>
          <a:p>
            <a:pPr>
              <a:buFont typeface="Arial" panose="020B0604020202020204" pitchFamily="34" charset="0"/>
              <a:buChar char="•"/>
            </a:pPr>
            <a:r>
              <a:rPr lang="pl-PL" sz="2800"/>
              <a:t> Instrukcje krok po kroku (PDF)</a:t>
            </a:r>
          </a:p>
          <a:p>
            <a:pPr>
              <a:buFont typeface="Arial" panose="020B0604020202020204" pitchFamily="34" charset="0"/>
              <a:buChar char="•"/>
            </a:pPr>
            <a:r>
              <a:rPr lang="pl-PL" sz="2800"/>
              <a:t> Wideo-tutoriale</a:t>
            </a:r>
          </a:p>
        </p:txBody>
      </p:sp>
      <p:sp>
        <p:nvSpPr>
          <p:cNvPr id="7" name="TextBox 6">
            <a:extLst>
              <a:ext uri="{FF2B5EF4-FFF2-40B4-BE49-F238E27FC236}">
                <a16:creationId xmlns:a16="http://schemas.microsoft.com/office/drawing/2014/main" id="{717A4FDD-99D7-E2FC-FC5B-F298DF7A60B7}"/>
              </a:ext>
            </a:extLst>
          </p:cNvPr>
          <p:cNvSpPr txBox="1"/>
          <p:nvPr/>
        </p:nvSpPr>
        <p:spPr>
          <a:xfrm>
            <a:off x="6757114" y="2796266"/>
            <a:ext cx="5486400" cy="2677656"/>
          </a:xfrm>
          <a:prstGeom prst="rect">
            <a:avLst/>
          </a:prstGeom>
          <a:noFill/>
        </p:spPr>
        <p:txBody>
          <a:bodyPr wrap="square">
            <a:spAutoFit/>
          </a:bodyPr>
          <a:lstStyle/>
          <a:p>
            <a:pPr>
              <a:buNone/>
            </a:pPr>
            <a:r>
              <a:rPr lang="pl-PL" sz="2800" b="1"/>
              <a:t>🧑‍🤝‍🧑 Wolontariusze</a:t>
            </a:r>
          </a:p>
          <a:p>
            <a:pPr>
              <a:buNone/>
            </a:pPr>
            <a:endParaRPr lang="pl-PL" sz="2800" b="1"/>
          </a:p>
          <a:p>
            <a:pPr>
              <a:buFont typeface="Arial" panose="020B0604020202020204" pitchFamily="34" charset="0"/>
              <a:buChar char="•"/>
            </a:pPr>
            <a:r>
              <a:rPr lang="pl-PL" sz="2800"/>
              <a:t> Pomagają technicznie i </a:t>
            </a:r>
          </a:p>
          <a:p>
            <a:r>
              <a:rPr lang="pl-PL" sz="2800"/>
              <a:t>   wspierają organizacyjnie</a:t>
            </a:r>
          </a:p>
          <a:p>
            <a:pPr>
              <a:buFont typeface="Arial" panose="020B0604020202020204" pitchFamily="34" charset="0"/>
              <a:buChar char="•"/>
            </a:pPr>
            <a:r>
              <a:rPr lang="pl-PL" sz="2800"/>
              <a:t> Towarzyszą podczas spotkań </a:t>
            </a:r>
          </a:p>
          <a:p>
            <a:r>
              <a:rPr lang="pl-PL" sz="2800"/>
              <a:t>   w roli asystentów</a:t>
            </a:r>
          </a:p>
        </p:txBody>
      </p:sp>
      <p:sp>
        <p:nvSpPr>
          <p:cNvPr id="9" name="TextBox 8">
            <a:extLst>
              <a:ext uri="{FF2B5EF4-FFF2-40B4-BE49-F238E27FC236}">
                <a16:creationId xmlns:a16="http://schemas.microsoft.com/office/drawing/2014/main" id="{086D4922-92A0-19AC-D376-B5801E0F1C87}"/>
              </a:ext>
            </a:extLst>
          </p:cNvPr>
          <p:cNvSpPr txBox="1"/>
          <p:nvPr/>
        </p:nvSpPr>
        <p:spPr>
          <a:xfrm>
            <a:off x="1076446" y="5690279"/>
            <a:ext cx="9190298" cy="1815882"/>
          </a:xfrm>
          <a:prstGeom prst="rect">
            <a:avLst/>
          </a:prstGeom>
          <a:noFill/>
        </p:spPr>
        <p:txBody>
          <a:bodyPr wrap="square">
            <a:spAutoFit/>
          </a:bodyPr>
          <a:lstStyle/>
          <a:p>
            <a:pPr>
              <a:buNone/>
            </a:pPr>
            <a:r>
              <a:rPr lang="pl-PL" sz="2800" b="1"/>
              <a:t>🧑‍💼 Zespół EDUQ</a:t>
            </a:r>
          </a:p>
          <a:p>
            <a:pPr>
              <a:buNone/>
            </a:pPr>
            <a:endParaRPr lang="pl-PL" sz="2800" b="1"/>
          </a:p>
          <a:p>
            <a:pPr>
              <a:buFont typeface="Arial" panose="020B0604020202020204" pitchFamily="34" charset="0"/>
              <a:buChar char="•"/>
            </a:pPr>
            <a:r>
              <a:rPr lang="pl-PL" sz="2800"/>
              <a:t> Możesz się z nami skontaktować, gdy potrzebujesz pomocy</a:t>
            </a:r>
          </a:p>
          <a:p>
            <a:pPr>
              <a:buFont typeface="Arial" panose="020B0604020202020204" pitchFamily="34" charset="0"/>
              <a:buChar char="•"/>
            </a:pPr>
            <a:r>
              <a:rPr lang="pl-PL" sz="2800"/>
              <a:t> Oferujemy wsparcie organizacyjne, merytoryczne</a:t>
            </a:r>
          </a:p>
        </p:txBody>
      </p:sp>
      <p:pic>
        <p:nvPicPr>
          <p:cNvPr id="11" name="Picture 10" descr="Hands holding heart">
            <a:extLst>
              <a:ext uri="{FF2B5EF4-FFF2-40B4-BE49-F238E27FC236}">
                <a16:creationId xmlns:a16="http://schemas.microsoft.com/office/drawing/2014/main" id="{A73C957F-C67A-4DDB-BC3A-CD7257D9FF03}"/>
              </a:ext>
            </a:extLst>
          </p:cNvPr>
          <p:cNvPicPr>
            <a:picLocks noChangeAspect="1"/>
          </p:cNvPicPr>
          <p:nvPr/>
        </p:nvPicPr>
        <p:blipFill>
          <a:blip r:embed="rId2"/>
          <a:srcRect t="10462" r="39592" b="7400"/>
          <a:stretch/>
        </p:blipFill>
        <p:spPr>
          <a:xfrm>
            <a:off x="11635755" y="4114800"/>
            <a:ext cx="2572474" cy="2331897"/>
          </a:xfrm>
          <a:custGeom>
            <a:avLst/>
            <a:gdLst>
              <a:gd name="csX0" fmla="*/ 0 w 2572474"/>
              <a:gd name="csY0" fmla="*/ 0 h 2331897"/>
              <a:gd name="csX1" fmla="*/ 540220 w 2572474"/>
              <a:gd name="csY1" fmla="*/ 0 h 2331897"/>
              <a:gd name="csX2" fmla="*/ 1003265 w 2572474"/>
              <a:gd name="csY2" fmla="*/ 0 h 2331897"/>
              <a:gd name="csX3" fmla="*/ 1569209 w 2572474"/>
              <a:gd name="csY3" fmla="*/ 0 h 2331897"/>
              <a:gd name="csX4" fmla="*/ 2083704 w 2572474"/>
              <a:gd name="csY4" fmla="*/ 0 h 2331897"/>
              <a:gd name="csX5" fmla="*/ 2572474 w 2572474"/>
              <a:gd name="csY5" fmla="*/ 0 h 2331897"/>
              <a:gd name="csX6" fmla="*/ 2572474 w 2572474"/>
              <a:gd name="csY6" fmla="*/ 582974 h 2331897"/>
              <a:gd name="csX7" fmla="*/ 2572474 w 2572474"/>
              <a:gd name="csY7" fmla="*/ 1189267 h 2331897"/>
              <a:gd name="csX8" fmla="*/ 2572474 w 2572474"/>
              <a:gd name="csY8" fmla="*/ 1772242 h 2331897"/>
              <a:gd name="csX9" fmla="*/ 2572474 w 2572474"/>
              <a:gd name="csY9" fmla="*/ 2331897 h 2331897"/>
              <a:gd name="csX10" fmla="*/ 2057979 w 2572474"/>
              <a:gd name="csY10" fmla="*/ 2331897 h 2331897"/>
              <a:gd name="csX11" fmla="*/ 1492035 w 2572474"/>
              <a:gd name="csY11" fmla="*/ 2331897 h 2331897"/>
              <a:gd name="csX12" fmla="*/ 977540 w 2572474"/>
              <a:gd name="csY12" fmla="*/ 2331897 h 2331897"/>
              <a:gd name="csX13" fmla="*/ 540220 w 2572474"/>
              <a:gd name="csY13" fmla="*/ 2331897 h 2331897"/>
              <a:gd name="csX14" fmla="*/ 0 w 2572474"/>
              <a:gd name="csY14" fmla="*/ 2331897 h 2331897"/>
              <a:gd name="csX15" fmla="*/ 0 w 2572474"/>
              <a:gd name="csY15" fmla="*/ 1772242 h 2331897"/>
              <a:gd name="csX16" fmla="*/ 0 w 2572474"/>
              <a:gd name="csY16" fmla="*/ 1235905 h 2331897"/>
              <a:gd name="csX17" fmla="*/ 0 w 2572474"/>
              <a:gd name="csY17" fmla="*/ 629612 h 2331897"/>
              <a:gd name="csX18" fmla="*/ 0 w 2572474"/>
              <a:gd name="csY18" fmla="*/ 0 h 23318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572474" h="2331897" fill="none" extrusionOk="0">
                <a:moveTo>
                  <a:pt x="0" y="0"/>
                </a:moveTo>
                <a:cubicBezTo>
                  <a:pt x="127740" y="-13704"/>
                  <a:pt x="424005" y="23544"/>
                  <a:pt x="540220" y="0"/>
                </a:cubicBezTo>
                <a:cubicBezTo>
                  <a:pt x="656435" y="-23544"/>
                  <a:pt x="798104" y="7188"/>
                  <a:pt x="1003265" y="0"/>
                </a:cubicBezTo>
                <a:cubicBezTo>
                  <a:pt x="1208427" y="-7188"/>
                  <a:pt x="1433332" y="54941"/>
                  <a:pt x="1569209" y="0"/>
                </a:cubicBezTo>
                <a:cubicBezTo>
                  <a:pt x="1705086" y="-54941"/>
                  <a:pt x="1936708" y="31660"/>
                  <a:pt x="2083704" y="0"/>
                </a:cubicBezTo>
                <a:cubicBezTo>
                  <a:pt x="2230700" y="-31660"/>
                  <a:pt x="2398847" y="39210"/>
                  <a:pt x="2572474" y="0"/>
                </a:cubicBezTo>
                <a:cubicBezTo>
                  <a:pt x="2583566" y="235503"/>
                  <a:pt x="2563909" y="349922"/>
                  <a:pt x="2572474" y="582974"/>
                </a:cubicBezTo>
                <a:cubicBezTo>
                  <a:pt x="2581039" y="816026"/>
                  <a:pt x="2566967" y="1054039"/>
                  <a:pt x="2572474" y="1189267"/>
                </a:cubicBezTo>
                <a:cubicBezTo>
                  <a:pt x="2577981" y="1324495"/>
                  <a:pt x="2554696" y="1553134"/>
                  <a:pt x="2572474" y="1772242"/>
                </a:cubicBezTo>
                <a:cubicBezTo>
                  <a:pt x="2590252" y="1991350"/>
                  <a:pt x="2537518" y="2113689"/>
                  <a:pt x="2572474" y="2331897"/>
                </a:cubicBezTo>
                <a:cubicBezTo>
                  <a:pt x="2358540" y="2353784"/>
                  <a:pt x="2263999" y="2306968"/>
                  <a:pt x="2057979" y="2331897"/>
                </a:cubicBezTo>
                <a:cubicBezTo>
                  <a:pt x="1851959" y="2356826"/>
                  <a:pt x="1728642" y="2291781"/>
                  <a:pt x="1492035" y="2331897"/>
                </a:cubicBezTo>
                <a:cubicBezTo>
                  <a:pt x="1255428" y="2372013"/>
                  <a:pt x="1125014" y="2308453"/>
                  <a:pt x="977540" y="2331897"/>
                </a:cubicBezTo>
                <a:cubicBezTo>
                  <a:pt x="830066" y="2355341"/>
                  <a:pt x="692605" y="2298363"/>
                  <a:pt x="540220" y="2331897"/>
                </a:cubicBezTo>
                <a:cubicBezTo>
                  <a:pt x="387835" y="2365431"/>
                  <a:pt x="109492" y="2298684"/>
                  <a:pt x="0" y="2331897"/>
                </a:cubicBezTo>
                <a:cubicBezTo>
                  <a:pt x="-7169" y="2185828"/>
                  <a:pt x="37681" y="1935205"/>
                  <a:pt x="0" y="1772242"/>
                </a:cubicBezTo>
                <a:cubicBezTo>
                  <a:pt x="-37681" y="1609280"/>
                  <a:pt x="62646" y="1440621"/>
                  <a:pt x="0" y="1235905"/>
                </a:cubicBezTo>
                <a:cubicBezTo>
                  <a:pt x="-62646" y="1031189"/>
                  <a:pt x="57282" y="766852"/>
                  <a:pt x="0" y="629612"/>
                </a:cubicBezTo>
                <a:cubicBezTo>
                  <a:pt x="-57282" y="492372"/>
                  <a:pt x="3259" y="221706"/>
                  <a:pt x="0" y="0"/>
                </a:cubicBezTo>
                <a:close/>
              </a:path>
              <a:path w="2572474" h="2331897" stroke="0" extrusionOk="0">
                <a:moveTo>
                  <a:pt x="0" y="0"/>
                </a:moveTo>
                <a:cubicBezTo>
                  <a:pt x="231423" y="-38030"/>
                  <a:pt x="430453" y="38491"/>
                  <a:pt x="540220" y="0"/>
                </a:cubicBezTo>
                <a:cubicBezTo>
                  <a:pt x="649987" y="-38491"/>
                  <a:pt x="884731" y="58329"/>
                  <a:pt x="1106164" y="0"/>
                </a:cubicBezTo>
                <a:cubicBezTo>
                  <a:pt x="1327597" y="-58329"/>
                  <a:pt x="1479574" y="29002"/>
                  <a:pt x="1620659" y="0"/>
                </a:cubicBezTo>
                <a:cubicBezTo>
                  <a:pt x="1761744" y="-29002"/>
                  <a:pt x="1940432" y="49166"/>
                  <a:pt x="2109429" y="0"/>
                </a:cubicBezTo>
                <a:cubicBezTo>
                  <a:pt x="2278426" y="-49166"/>
                  <a:pt x="2420371" y="21690"/>
                  <a:pt x="2572474" y="0"/>
                </a:cubicBezTo>
                <a:cubicBezTo>
                  <a:pt x="2573674" y="244298"/>
                  <a:pt x="2528520" y="316919"/>
                  <a:pt x="2572474" y="559655"/>
                </a:cubicBezTo>
                <a:cubicBezTo>
                  <a:pt x="2616428" y="802391"/>
                  <a:pt x="2541456" y="840768"/>
                  <a:pt x="2572474" y="1095992"/>
                </a:cubicBezTo>
                <a:cubicBezTo>
                  <a:pt x="2603492" y="1351216"/>
                  <a:pt x="2512459" y="1596411"/>
                  <a:pt x="2572474" y="1725604"/>
                </a:cubicBezTo>
                <a:cubicBezTo>
                  <a:pt x="2632489" y="1854797"/>
                  <a:pt x="2506172" y="2151690"/>
                  <a:pt x="2572474" y="2331897"/>
                </a:cubicBezTo>
                <a:cubicBezTo>
                  <a:pt x="2290717" y="2399410"/>
                  <a:pt x="2198147" y="2274902"/>
                  <a:pt x="2006530" y="2331897"/>
                </a:cubicBezTo>
                <a:cubicBezTo>
                  <a:pt x="1814913" y="2388892"/>
                  <a:pt x="1668704" y="2312392"/>
                  <a:pt x="1492035" y="2331897"/>
                </a:cubicBezTo>
                <a:cubicBezTo>
                  <a:pt x="1315367" y="2351402"/>
                  <a:pt x="1175271" y="2291725"/>
                  <a:pt x="951815" y="2331897"/>
                </a:cubicBezTo>
                <a:cubicBezTo>
                  <a:pt x="728359" y="2372069"/>
                  <a:pt x="681510" y="2330455"/>
                  <a:pt x="463045" y="2331897"/>
                </a:cubicBezTo>
                <a:cubicBezTo>
                  <a:pt x="244580" y="2333339"/>
                  <a:pt x="111825" y="2306840"/>
                  <a:pt x="0" y="2331897"/>
                </a:cubicBezTo>
                <a:cubicBezTo>
                  <a:pt x="-27667" y="2118646"/>
                  <a:pt x="43209" y="2016750"/>
                  <a:pt x="0" y="1795561"/>
                </a:cubicBezTo>
                <a:cubicBezTo>
                  <a:pt x="-43209" y="1574372"/>
                  <a:pt x="53653" y="1364141"/>
                  <a:pt x="0" y="1235905"/>
                </a:cubicBezTo>
                <a:cubicBezTo>
                  <a:pt x="-53653" y="1107669"/>
                  <a:pt x="39826" y="785867"/>
                  <a:pt x="0" y="606293"/>
                </a:cubicBezTo>
                <a:cubicBezTo>
                  <a:pt x="-39826" y="426719"/>
                  <a:pt x="34217" y="302489"/>
                  <a:pt x="0" y="0"/>
                </a:cubicBezTo>
                <a:close/>
              </a:path>
            </a:pathLst>
          </a:custGeom>
          <a:ln>
            <a:solidFill>
              <a:schemeClr val="tx1"/>
            </a:solidFill>
            <a:extLst>
              <a:ext uri="{C807C97D-BFC1-408E-A445-0C87EB9F89A2}">
                <ask:lineSketchStyleProps xmlns:ask="http://schemas.microsoft.com/office/drawing/2018/sketchyshapes" sd="4011703491">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195595D3-2028-73D4-0CB5-C15D9871BC76}"/>
              </a:ext>
            </a:extLst>
          </p:cNvPr>
          <p:cNvPicPr>
            <a:picLocks noChangeAspect="1"/>
          </p:cNvPicPr>
          <p:nvPr/>
        </p:nvPicPr>
        <p:blipFill>
          <a:blip r:embed="rId3"/>
          <a:stretch>
            <a:fillRect/>
          </a:stretch>
        </p:blipFill>
        <p:spPr>
          <a:xfrm>
            <a:off x="12671945" y="110138"/>
            <a:ext cx="1764018" cy="1787280"/>
          </a:xfrm>
          <a:prstGeom prst="rect">
            <a:avLst/>
          </a:prstGeom>
        </p:spPr>
      </p:pic>
      <p:pic>
        <p:nvPicPr>
          <p:cNvPr id="4" name="Picture 17">
            <a:extLst>
              <a:ext uri="{FF2B5EF4-FFF2-40B4-BE49-F238E27FC236}">
                <a16:creationId xmlns:a16="http://schemas.microsoft.com/office/drawing/2014/main" id="{429A6322-13BB-C508-DD10-D573ECF1A29C}"/>
              </a:ext>
            </a:extLst>
          </p:cNvPr>
          <p:cNvPicPr>
            <a:picLocks noChangeAspect="1"/>
          </p:cNvPicPr>
          <p:nvPr/>
        </p:nvPicPr>
        <p:blipFill>
          <a:blip r:embed="rId4"/>
          <a:stretch>
            <a:fillRect/>
          </a:stretch>
        </p:blipFill>
        <p:spPr>
          <a:xfrm>
            <a:off x="12919373" y="7141540"/>
            <a:ext cx="1269162" cy="729768"/>
          </a:xfrm>
          <a:prstGeom prst="rect">
            <a:avLst/>
          </a:prstGeom>
        </p:spPr>
      </p:pic>
    </p:spTree>
    <p:extLst>
      <p:ext uri="{BB962C8B-B14F-4D97-AF65-F5344CB8AC3E}">
        <p14:creationId xmlns:p14="http://schemas.microsoft.com/office/powerpoint/2010/main" val="3992881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438884-6DD0-ABB3-A73C-57165CC04B0F}"/>
              </a:ext>
            </a:extLst>
          </p:cNvPr>
          <p:cNvSpPr txBox="1"/>
          <p:nvPr/>
        </p:nvSpPr>
        <p:spPr>
          <a:xfrm>
            <a:off x="570288" y="1366617"/>
            <a:ext cx="11825416" cy="4862870"/>
          </a:xfrm>
          <a:prstGeom prst="rect">
            <a:avLst/>
          </a:prstGeom>
          <a:noFill/>
        </p:spPr>
        <p:txBody>
          <a:bodyPr wrap="square">
            <a:spAutoFit/>
          </a:bodyPr>
          <a:lstStyle/>
          <a:p>
            <a:pPr>
              <a:buNone/>
            </a:pPr>
            <a:r>
              <a:rPr lang="pl-PL" sz="4000" b="1"/>
              <a:t>🆕 </a:t>
            </a:r>
            <a:r>
              <a:rPr lang="pl-PL" sz="4000" b="1">
                <a:solidFill>
                  <a:srgbClr val="C00000"/>
                </a:solidFill>
              </a:rPr>
              <a:t>Jak to wygląda w praktyce?</a:t>
            </a:r>
          </a:p>
          <a:p>
            <a:pPr>
              <a:buNone/>
            </a:pPr>
            <a:endParaRPr lang="pl-PL" b="1">
              <a:solidFill>
                <a:schemeClr val="accent6">
                  <a:lumMod val="75000"/>
                </a:schemeClr>
              </a:solidFill>
            </a:endParaRPr>
          </a:p>
          <a:p>
            <a:pPr>
              <a:buNone/>
            </a:pPr>
            <a:r>
              <a:rPr lang="pl-PL" sz="2800">
                <a:solidFill>
                  <a:schemeClr val="accent6">
                    <a:lumMod val="75000"/>
                  </a:schemeClr>
                </a:solidFill>
              </a:rPr>
              <a:t>🧩 </a:t>
            </a:r>
            <a:r>
              <a:rPr lang="pl-PL" sz="2800" i="1">
                <a:solidFill>
                  <a:schemeClr val="accent6">
                    <a:lumMod val="75000"/>
                  </a:schemeClr>
                </a:solidFill>
              </a:rPr>
              <a:t>Każde spotkanie mentoringowe to:</a:t>
            </a:r>
          </a:p>
          <a:p>
            <a:pPr>
              <a:buNone/>
            </a:pPr>
            <a:endParaRPr lang="pl-PL" sz="2800"/>
          </a:p>
          <a:p>
            <a:pPr>
              <a:buFont typeface="+mj-lt"/>
              <a:buAutoNum type="arabicPeriod"/>
            </a:pPr>
            <a:r>
              <a:rPr lang="pl-PL" sz="2800" b="1"/>
              <a:t> Rozgrzewka:</a:t>
            </a:r>
            <a:r>
              <a:rPr lang="pl-PL" sz="2800"/>
              <a:t> rozmowa i przypomnienie ostatnich tematów</a:t>
            </a:r>
          </a:p>
          <a:p>
            <a:pPr>
              <a:buFont typeface="+mj-lt"/>
              <a:buAutoNum type="arabicPeriod"/>
            </a:pPr>
            <a:r>
              <a:rPr lang="pl-PL" sz="2800" b="1"/>
              <a:t> Nauka nowej umiejętności:</a:t>
            </a:r>
            <a:r>
              <a:rPr lang="pl-PL" sz="2800"/>
              <a:t> np. rejestracja u lekarza</a:t>
            </a:r>
          </a:p>
          <a:p>
            <a:pPr>
              <a:buFont typeface="+mj-lt"/>
              <a:buAutoNum type="arabicPeriod"/>
            </a:pPr>
            <a:r>
              <a:rPr lang="pl-PL" sz="2800" b="1"/>
              <a:t> Ćwiczenie:</a:t>
            </a:r>
            <a:r>
              <a:rPr lang="pl-PL" sz="2800"/>
              <a:t> senior sam wykonuje zadanie przy Twoim wsparciu</a:t>
            </a:r>
          </a:p>
          <a:p>
            <a:pPr>
              <a:buFont typeface="+mj-lt"/>
              <a:buAutoNum type="arabicPeriod"/>
            </a:pPr>
            <a:r>
              <a:rPr lang="pl-PL" sz="2800" b="1"/>
              <a:t> Informacja zwrotna:</a:t>
            </a:r>
            <a:r>
              <a:rPr lang="pl-PL" sz="2800"/>
              <a:t> co poszło dobrze? co powtórzyć?</a:t>
            </a:r>
          </a:p>
          <a:p>
            <a:pPr>
              <a:buFont typeface="+mj-lt"/>
              <a:buAutoNum type="arabicPeriod"/>
            </a:pPr>
            <a:r>
              <a:rPr lang="pl-PL" sz="2800" b="1"/>
              <a:t> Zaproszenie na kolejne spotkanie</a:t>
            </a:r>
          </a:p>
          <a:p>
            <a:pPr>
              <a:buFont typeface="+mj-lt"/>
              <a:buAutoNum type="arabicPeriod"/>
            </a:pPr>
            <a:endParaRPr lang="pl-PL" sz="2800"/>
          </a:p>
          <a:p>
            <a:r>
              <a:rPr lang="pl-PL" sz="2800"/>
              <a:t>💡 Praktyka, cierpliwość i empatia są najważniejsze!</a:t>
            </a:r>
          </a:p>
        </p:txBody>
      </p:sp>
      <p:pic>
        <p:nvPicPr>
          <p:cNvPr id="9218" name="Picture 2" descr="Free A happy senior couple enjoys using a laptop together in their cozy living room. Stock Photo">
            <a:extLst>
              <a:ext uri="{FF2B5EF4-FFF2-40B4-BE49-F238E27FC236}">
                <a16:creationId xmlns:a16="http://schemas.microsoft.com/office/drawing/2014/main" id="{390A1361-6697-14F2-E990-FDC8C93604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11670" y="1528469"/>
            <a:ext cx="3448442" cy="5172662"/>
          </a:xfrm>
          <a:custGeom>
            <a:avLst/>
            <a:gdLst>
              <a:gd name="csX0" fmla="*/ 0 w 3448442"/>
              <a:gd name="csY0" fmla="*/ 0 h 5172662"/>
              <a:gd name="csX1" fmla="*/ 540256 w 3448442"/>
              <a:gd name="csY1" fmla="*/ 0 h 5172662"/>
              <a:gd name="csX2" fmla="*/ 1011543 w 3448442"/>
              <a:gd name="csY2" fmla="*/ 0 h 5172662"/>
              <a:gd name="csX3" fmla="*/ 1482830 w 3448442"/>
              <a:gd name="csY3" fmla="*/ 0 h 5172662"/>
              <a:gd name="csX4" fmla="*/ 2057570 w 3448442"/>
              <a:gd name="csY4" fmla="*/ 0 h 5172662"/>
              <a:gd name="csX5" fmla="*/ 2701280 w 3448442"/>
              <a:gd name="csY5" fmla="*/ 0 h 5172662"/>
              <a:gd name="csX6" fmla="*/ 3448442 w 3448442"/>
              <a:gd name="csY6" fmla="*/ 0 h 5172662"/>
              <a:gd name="csX7" fmla="*/ 3448442 w 3448442"/>
              <a:gd name="csY7" fmla="*/ 419560 h 5172662"/>
              <a:gd name="csX8" fmla="*/ 3448442 w 3448442"/>
              <a:gd name="csY8" fmla="*/ 994301 h 5172662"/>
              <a:gd name="csX9" fmla="*/ 3448442 w 3448442"/>
              <a:gd name="csY9" fmla="*/ 1620767 h 5172662"/>
              <a:gd name="csX10" fmla="*/ 3448442 w 3448442"/>
              <a:gd name="csY10" fmla="*/ 2298961 h 5172662"/>
              <a:gd name="csX11" fmla="*/ 3448442 w 3448442"/>
              <a:gd name="csY11" fmla="*/ 2821974 h 5172662"/>
              <a:gd name="csX12" fmla="*/ 3448442 w 3448442"/>
              <a:gd name="csY12" fmla="*/ 3241535 h 5172662"/>
              <a:gd name="csX13" fmla="*/ 3448442 w 3448442"/>
              <a:gd name="csY13" fmla="*/ 3816275 h 5172662"/>
              <a:gd name="csX14" fmla="*/ 3448442 w 3448442"/>
              <a:gd name="csY14" fmla="*/ 4442742 h 5172662"/>
              <a:gd name="csX15" fmla="*/ 3448442 w 3448442"/>
              <a:gd name="csY15" fmla="*/ 5172662 h 5172662"/>
              <a:gd name="csX16" fmla="*/ 2908186 w 3448442"/>
              <a:gd name="csY16" fmla="*/ 5172662 h 5172662"/>
              <a:gd name="csX17" fmla="*/ 2264477 w 3448442"/>
              <a:gd name="csY17" fmla="*/ 5172662 h 5172662"/>
              <a:gd name="csX18" fmla="*/ 1758705 w 3448442"/>
              <a:gd name="csY18" fmla="*/ 5172662 h 5172662"/>
              <a:gd name="csX19" fmla="*/ 1114996 w 3448442"/>
              <a:gd name="csY19" fmla="*/ 5172662 h 5172662"/>
              <a:gd name="csX20" fmla="*/ 643709 w 3448442"/>
              <a:gd name="csY20" fmla="*/ 5172662 h 5172662"/>
              <a:gd name="csX21" fmla="*/ 0 w 3448442"/>
              <a:gd name="csY21" fmla="*/ 5172662 h 5172662"/>
              <a:gd name="csX22" fmla="*/ 0 w 3448442"/>
              <a:gd name="csY22" fmla="*/ 4494469 h 5172662"/>
              <a:gd name="csX23" fmla="*/ 0 w 3448442"/>
              <a:gd name="csY23" fmla="*/ 4023182 h 5172662"/>
              <a:gd name="csX24" fmla="*/ 0 w 3448442"/>
              <a:gd name="csY24" fmla="*/ 3396715 h 5172662"/>
              <a:gd name="csX25" fmla="*/ 0 w 3448442"/>
              <a:gd name="csY25" fmla="*/ 2770248 h 5172662"/>
              <a:gd name="csX26" fmla="*/ 0 w 3448442"/>
              <a:gd name="csY26" fmla="*/ 2350688 h 5172662"/>
              <a:gd name="csX27" fmla="*/ 0 w 3448442"/>
              <a:gd name="csY27" fmla="*/ 1724221 h 5172662"/>
              <a:gd name="csX28" fmla="*/ 0 w 3448442"/>
              <a:gd name="csY28" fmla="*/ 1097754 h 5172662"/>
              <a:gd name="csX29" fmla="*/ 0 w 3448442"/>
              <a:gd name="csY29" fmla="*/ 678193 h 5172662"/>
              <a:gd name="csX30" fmla="*/ 0 w 3448442"/>
              <a:gd name="csY30" fmla="*/ 0 h 51726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448442" h="5172662" extrusionOk="0">
                <a:moveTo>
                  <a:pt x="0" y="0"/>
                </a:moveTo>
                <a:cubicBezTo>
                  <a:pt x="197742" y="-13744"/>
                  <a:pt x="388030" y="24503"/>
                  <a:pt x="540256" y="0"/>
                </a:cubicBezTo>
                <a:cubicBezTo>
                  <a:pt x="692482" y="-24503"/>
                  <a:pt x="891028" y="25945"/>
                  <a:pt x="1011543" y="0"/>
                </a:cubicBezTo>
                <a:cubicBezTo>
                  <a:pt x="1132058" y="-25945"/>
                  <a:pt x="1252806" y="41309"/>
                  <a:pt x="1482830" y="0"/>
                </a:cubicBezTo>
                <a:cubicBezTo>
                  <a:pt x="1712854" y="-41309"/>
                  <a:pt x="1851749" y="41430"/>
                  <a:pt x="2057570" y="0"/>
                </a:cubicBezTo>
                <a:cubicBezTo>
                  <a:pt x="2263391" y="-41430"/>
                  <a:pt x="2461403" y="55806"/>
                  <a:pt x="2701280" y="0"/>
                </a:cubicBezTo>
                <a:cubicBezTo>
                  <a:pt x="2941157" y="-55806"/>
                  <a:pt x="3105104" y="28486"/>
                  <a:pt x="3448442" y="0"/>
                </a:cubicBezTo>
                <a:cubicBezTo>
                  <a:pt x="3450201" y="190573"/>
                  <a:pt x="3411065" y="214236"/>
                  <a:pt x="3448442" y="419560"/>
                </a:cubicBezTo>
                <a:cubicBezTo>
                  <a:pt x="3485819" y="624884"/>
                  <a:pt x="3429704" y="869822"/>
                  <a:pt x="3448442" y="994301"/>
                </a:cubicBezTo>
                <a:cubicBezTo>
                  <a:pt x="3467180" y="1118780"/>
                  <a:pt x="3424253" y="1373828"/>
                  <a:pt x="3448442" y="1620767"/>
                </a:cubicBezTo>
                <a:cubicBezTo>
                  <a:pt x="3472631" y="1867706"/>
                  <a:pt x="3387786" y="2162895"/>
                  <a:pt x="3448442" y="2298961"/>
                </a:cubicBezTo>
                <a:cubicBezTo>
                  <a:pt x="3509098" y="2435027"/>
                  <a:pt x="3397800" y="2594888"/>
                  <a:pt x="3448442" y="2821974"/>
                </a:cubicBezTo>
                <a:cubicBezTo>
                  <a:pt x="3499084" y="3049060"/>
                  <a:pt x="3439999" y="3132836"/>
                  <a:pt x="3448442" y="3241535"/>
                </a:cubicBezTo>
                <a:cubicBezTo>
                  <a:pt x="3456885" y="3350234"/>
                  <a:pt x="3433442" y="3554014"/>
                  <a:pt x="3448442" y="3816275"/>
                </a:cubicBezTo>
                <a:cubicBezTo>
                  <a:pt x="3463442" y="4078536"/>
                  <a:pt x="3384407" y="4276074"/>
                  <a:pt x="3448442" y="4442742"/>
                </a:cubicBezTo>
                <a:cubicBezTo>
                  <a:pt x="3512477" y="4609410"/>
                  <a:pt x="3386471" y="4832749"/>
                  <a:pt x="3448442" y="5172662"/>
                </a:cubicBezTo>
                <a:cubicBezTo>
                  <a:pt x="3320280" y="5184388"/>
                  <a:pt x="3133468" y="5108436"/>
                  <a:pt x="2908186" y="5172662"/>
                </a:cubicBezTo>
                <a:cubicBezTo>
                  <a:pt x="2682904" y="5236888"/>
                  <a:pt x="2431328" y="5129220"/>
                  <a:pt x="2264477" y="5172662"/>
                </a:cubicBezTo>
                <a:cubicBezTo>
                  <a:pt x="2097626" y="5216104"/>
                  <a:pt x="1906176" y="5139952"/>
                  <a:pt x="1758705" y="5172662"/>
                </a:cubicBezTo>
                <a:cubicBezTo>
                  <a:pt x="1611234" y="5205372"/>
                  <a:pt x="1312671" y="5100080"/>
                  <a:pt x="1114996" y="5172662"/>
                </a:cubicBezTo>
                <a:cubicBezTo>
                  <a:pt x="917321" y="5245244"/>
                  <a:pt x="778738" y="5131944"/>
                  <a:pt x="643709" y="5172662"/>
                </a:cubicBezTo>
                <a:cubicBezTo>
                  <a:pt x="508680" y="5213380"/>
                  <a:pt x="264650" y="5103870"/>
                  <a:pt x="0" y="5172662"/>
                </a:cubicBezTo>
                <a:cubicBezTo>
                  <a:pt x="-10631" y="4980349"/>
                  <a:pt x="41344" y="4781444"/>
                  <a:pt x="0" y="4494469"/>
                </a:cubicBezTo>
                <a:cubicBezTo>
                  <a:pt x="-41344" y="4207494"/>
                  <a:pt x="41150" y="4135816"/>
                  <a:pt x="0" y="4023182"/>
                </a:cubicBezTo>
                <a:cubicBezTo>
                  <a:pt x="-41150" y="3910548"/>
                  <a:pt x="21120" y="3699987"/>
                  <a:pt x="0" y="3396715"/>
                </a:cubicBezTo>
                <a:cubicBezTo>
                  <a:pt x="-21120" y="3093443"/>
                  <a:pt x="16034" y="3046068"/>
                  <a:pt x="0" y="2770248"/>
                </a:cubicBezTo>
                <a:cubicBezTo>
                  <a:pt x="-16034" y="2494428"/>
                  <a:pt x="49370" y="2454986"/>
                  <a:pt x="0" y="2350688"/>
                </a:cubicBezTo>
                <a:cubicBezTo>
                  <a:pt x="-49370" y="2246390"/>
                  <a:pt x="33291" y="1910737"/>
                  <a:pt x="0" y="1724221"/>
                </a:cubicBezTo>
                <a:cubicBezTo>
                  <a:pt x="-33291" y="1537705"/>
                  <a:pt x="55498" y="1374478"/>
                  <a:pt x="0" y="1097754"/>
                </a:cubicBezTo>
                <a:cubicBezTo>
                  <a:pt x="-55498" y="821030"/>
                  <a:pt x="47520" y="846312"/>
                  <a:pt x="0" y="678193"/>
                </a:cubicBezTo>
                <a:cubicBezTo>
                  <a:pt x="-47520" y="510074"/>
                  <a:pt x="48045" y="299421"/>
                  <a:pt x="0" y="0"/>
                </a:cubicBezTo>
                <a:close/>
              </a:path>
            </a:pathLst>
          </a:custGeom>
          <a:noFill/>
          <a:ln>
            <a:solidFill>
              <a:schemeClr val="tx1"/>
            </a:solidFill>
            <a:extLst>
              <a:ext uri="{C807C97D-BFC1-408E-A445-0C87EB9F89A2}">
                <ask:lineSketchStyleProps xmlns:ask="http://schemas.microsoft.com/office/drawing/2018/sketchyshapes" sd="209418569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F75CFAC0-F8F2-0743-B037-D3A530C8872B}"/>
              </a:ext>
            </a:extLst>
          </p:cNvPr>
          <p:cNvPicPr>
            <a:picLocks noChangeAspect="1"/>
          </p:cNvPicPr>
          <p:nvPr/>
        </p:nvPicPr>
        <p:blipFill>
          <a:blip r:embed="rId3"/>
          <a:stretch>
            <a:fillRect/>
          </a:stretch>
        </p:blipFill>
        <p:spPr>
          <a:xfrm>
            <a:off x="12736035" y="6349619"/>
            <a:ext cx="1764018" cy="1787280"/>
          </a:xfrm>
          <a:prstGeom prst="rect">
            <a:avLst/>
          </a:prstGeom>
        </p:spPr>
      </p:pic>
      <p:pic>
        <p:nvPicPr>
          <p:cNvPr id="4" name="Picture 17">
            <a:extLst>
              <a:ext uri="{FF2B5EF4-FFF2-40B4-BE49-F238E27FC236}">
                <a16:creationId xmlns:a16="http://schemas.microsoft.com/office/drawing/2014/main" id="{CF02F9D5-1680-00A5-B100-B65F011DFA59}"/>
              </a:ext>
            </a:extLst>
          </p:cNvPr>
          <p:cNvPicPr>
            <a:picLocks noChangeAspect="1"/>
          </p:cNvPicPr>
          <p:nvPr/>
        </p:nvPicPr>
        <p:blipFill>
          <a:blip r:embed="rId4"/>
          <a:stretch>
            <a:fillRect/>
          </a:stretch>
        </p:blipFill>
        <p:spPr>
          <a:xfrm>
            <a:off x="433315" y="7141540"/>
            <a:ext cx="1269162" cy="729768"/>
          </a:xfrm>
          <a:prstGeom prst="rect">
            <a:avLst/>
          </a:prstGeom>
        </p:spPr>
      </p:pic>
    </p:spTree>
    <p:extLst>
      <p:ext uri="{BB962C8B-B14F-4D97-AF65-F5344CB8AC3E}">
        <p14:creationId xmlns:p14="http://schemas.microsoft.com/office/powerpoint/2010/main" val="1053264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02168A-1942-FEF2-E12D-798CD7326762}"/>
              </a:ext>
            </a:extLst>
          </p:cNvPr>
          <p:cNvSpPr txBox="1"/>
          <p:nvPr/>
        </p:nvSpPr>
        <p:spPr>
          <a:xfrm>
            <a:off x="983847" y="724344"/>
            <a:ext cx="11713581" cy="1754326"/>
          </a:xfrm>
          <a:prstGeom prst="rect">
            <a:avLst/>
          </a:prstGeom>
          <a:noFill/>
        </p:spPr>
        <p:txBody>
          <a:bodyPr wrap="square">
            <a:spAutoFit/>
          </a:bodyPr>
          <a:lstStyle/>
          <a:p>
            <a:pPr>
              <a:buNone/>
            </a:pPr>
            <a:r>
              <a:rPr lang="pl-PL" sz="4000" b="1"/>
              <a:t>🗣️ </a:t>
            </a:r>
            <a:r>
              <a:rPr lang="pl-PL" sz="4000" b="1">
                <a:solidFill>
                  <a:srgbClr val="C00000"/>
                </a:solidFill>
              </a:rPr>
              <a:t>Prezentacje seniorów dla seniorów</a:t>
            </a:r>
          </a:p>
          <a:p>
            <a:pPr>
              <a:buNone/>
            </a:pPr>
            <a:endParaRPr lang="pl-PL" sz="4000" b="1"/>
          </a:p>
          <a:p>
            <a:r>
              <a:rPr lang="pl-PL"/>
              <a:t>💡 </a:t>
            </a:r>
            <a:r>
              <a:rPr lang="pl-PL" sz="2800" b="1">
                <a:solidFill>
                  <a:schemeClr val="accent6">
                    <a:lumMod val="75000"/>
                  </a:schemeClr>
                </a:solidFill>
              </a:rPr>
              <a:t>Zamień niektóre sesje mentoringowe w prezentacje Twoich uczniów</a:t>
            </a:r>
            <a:r>
              <a:rPr lang="pl-PL" sz="2800" b="1"/>
              <a:t>!</a:t>
            </a:r>
            <a:endParaRPr lang="pl-PL" sz="2800"/>
          </a:p>
        </p:txBody>
      </p:sp>
      <p:sp>
        <p:nvSpPr>
          <p:cNvPr id="5" name="TextBox 4">
            <a:extLst>
              <a:ext uri="{FF2B5EF4-FFF2-40B4-BE49-F238E27FC236}">
                <a16:creationId xmlns:a16="http://schemas.microsoft.com/office/drawing/2014/main" id="{2FFD600B-64E1-3484-BA13-D258F4AD10E6}"/>
              </a:ext>
            </a:extLst>
          </p:cNvPr>
          <p:cNvSpPr txBox="1"/>
          <p:nvPr/>
        </p:nvSpPr>
        <p:spPr>
          <a:xfrm>
            <a:off x="983847" y="3097948"/>
            <a:ext cx="5278057" cy="3108543"/>
          </a:xfrm>
          <a:prstGeom prst="rect">
            <a:avLst/>
          </a:prstGeom>
          <a:noFill/>
        </p:spPr>
        <p:txBody>
          <a:bodyPr wrap="square">
            <a:spAutoFit/>
          </a:bodyPr>
          <a:lstStyle/>
          <a:p>
            <a:pPr>
              <a:buNone/>
            </a:pPr>
            <a:r>
              <a:rPr lang="pl-PL" sz="2800" b="1"/>
              <a:t>🎯 Cel:</a:t>
            </a:r>
          </a:p>
          <a:p>
            <a:pPr>
              <a:buNone/>
            </a:pPr>
            <a:endParaRPr lang="pl-PL" sz="2800" b="1"/>
          </a:p>
          <a:p>
            <a:pPr marL="457200" indent="-457200">
              <a:buFont typeface="Wingdings" panose="05000000000000000000" pitchFamily="2" charset="2"/>
              <a:buChar char="ü"/>
            </a:pPr>
            <a:r>
              <a:rPr lang="pl-PL" sz="2800"/>
              <a:t> Wzmocnienie pewności siebie</a:t>
            </a:r>
          </a:p>
          <a:p>
            <a:r>
              <a:rPr lang="pl-PL" sz="2800"/>
              <a:t>       mentora i ucznia</a:t>
            </a:r>
          </a:p>
          <a:p>
            <a:pPr marL="457200" indent="-457200">
              <a:buFont typeface="Wingdings" panose="05000000000000000000" pitchFamily="2" charset="2"/>
              <a:buChar char="ü"/>
            </a:pPr>
            <a:r>
              <a:rPr lang="pl-PL" sz="2800"/>
              <a:t> Utrwalenie zdobytej wiedzy</a:t>
            </a:r>
          </a:p>
          <a:p>
            <a:r>
              <a:rPr lang="pl-PL" sz="2800"/>
              <a:t>       poprzez jej przekazanie</a:t>
            </a:r>
          </a:p>
          <a:p>
            <a:pPr marL="457200" indent="-457200">
              <a:buFont typeface="Wingdings" panose="05000000000000000000" pitchFamily="2" charset="2"/>
              <a:buChar char="ü"/>
            </a:pPr>
            <a:r>
              <a:rPr lang="pl-PL" sz="2800"/>
              <a:t> Inspiracja dla innych seniorów</a:t>
            </a:r>
          </a:p>
        </p:txBody>
      </p:sp>
      <p:sp>
        <p:nvSpPr>
          <p:cNvPr id="7" name="TextBox 6">
            <a:extLst>
              <a:ext uri="{FF2B5EF4-FFF2-40B4-BE49-F238E27FC236}">
                <a16:creationId xmlns:a16="http://schemas.microsoft.com/office/drawing/2014/main" id="{E02F8292-1A89-507F-2B99-8937EC336E1D}"/>
              </a:ext>
            </a:extLst>
          </p:cNvPr>
          <p:cNvSpPr txBox="1"/>
          <p:nvPr/>
        </p:nvSpPr>
        <p:spPr>
          <a:xfrm>
            <a:off x="7060557" y="3097948"/>
            <a:ext cx="7315200" cy="3970318"/>
          </a:xfrm>
          <a:prstGeom prst="rect">
            <a:avLst/>
          </a:prstGeom>
          <a:noFill/>
        </p:spPr>
        <p:txBody>
          <a:bodyPr wrap="square">
            <a:spAutoFit/>
          </a:bodyPr>
          <a:lstStyle/>
          <a:p>
            <a:pPr>
              <a:buNone/>
            </a:pPr>
            <a:r>
              <a:rPr lang="pl-PL" sz="2800" b="1"/>
              <a:t>📋 Jak to zorganizować?</a:t>
            </a:r>
          </a:p>
          <a:p>
            <a:pPr>
              <a:buNone/>
            </a:pPr>
            <a:endParaRPr lang="pl-PL" sz="2800" b="1"/>
          </a:p>
          <a:p>
            <a:pPr marL="457200" indent="-457200">
              <a:buFont typeface="Wingdings" panose="05000000000000000000" pitchFamily="2" charset="2"/>
              <a:buChar char="ü"/>
            </a:pPr>
            <a:r>
              <a:rPr lang="pl-PL" sz="2800"/>
              <a:t> Pomóż uczniowi przygotować krótką </a:t>
            </a:r>
          </a:p>
          <a:p>
            <a:r>
              <a:rPr lang="pl-PL" sz="2800"/>
              <a:t>       prezentację (5–10 minut)</a:t>
            </a:r>
          </a:p>
          <a:p>
            <a:pPr marL="457200" indent="-457200">
              <a:buFont typeface="Wingdings" panose="05000000000000000000" pitchFamily="2" charset="2"/>
              <a:buChar char="ü"/>
            </a:pPr>
            <a:r>
              <a:rPr lang="pl-PL" sz="2800"/>
              <a:t> Temat może być prosty, np.:</a:t>
            </a:r>
          </a:p>
          <a:p>
            <a:pPr marL="1200150" lvl="2" indent="-285750">
              <a:buFont typeface="Arial" panose="020B0604020202020204" pitchFamily="34" charset="0"/>
              <a:buChar char="•"/>
            </a:pPr>
            <a:r>
              <a:rPr lang="pl-PL" sz="2800">
                <a:solidFill>
                  <a:srgbClr val="FF0000"/>
                </a:solidFill>
              </a:rPr>
              <a:t>„Moja pierwsza wideorozmowa”</a:t>
            </a:r>
          </a:p>
          <a:p>
            <a:pPr marL="1200150" lvl="2" indent="-285750">
              <a:buFont typeface="Arial" panose="020B0604020202020204" pitchFamily="34" charset="0"/>
              <a:buChar char="•"/>
            </a:pPr>
            <a:r>
              <a:rPr lang="pl-PL" sz="2800">
                <a:solidFill>
                  <a:srgbClr val="FF0000"/>
                </a:solidFill>
              </a:rPr>
              <a:t>„Zamówiłam zakupy online – pokażę jak”</a:t>
            </a:r>
          </a:p>
          <a:p>
            <a:pPr marL="457200" indent="-457200">
              <a:buFont typeface="Wingdings" panose="05000000000000000000" pitchFamily="2" charset="2"/>
              <a:buChar char="ü"/>
            </a:pPr>
            <a:r>
              <a:rPr lang="pl-PL" sz="2800"/>
              <a:t> Prezentacja może być ustna, z kartką,</a:t>
            </a:r>
          </a:p>
          <a:p>
            <a:r>
              <a:rPr lang="pl-PL" sz="2800"/>
              <a:t>       rysunkiem lub slajdami</a:t>
            </a:r>
          </a:p>
        </p:txBody>
      </p:sp>
      <p:pic>
        <p:nvPicPr>
          <p:cNvPr id="2" name="Picture 1" descr="A blue flag with yellow stars&#10;&#10;Description automatically generated">
            <a:extLst>
              <a:ext uri="{FF2B5EF4-FFF2-40B4-BE49-F238E27FC236}">
                <a16:creationId xmlns:a16="http://schemas.microsoft.com/office/drawing/2014/main" id="{7F1448D4-BD27-DAC0-CB1D-A1D5CD829A04}"/>
              </a:ext>
            </a:extLst>
          </p:cNvPr>
          <p:cNvPicPr>
            <a:picLocks noChangeAspect="1"/>
          </p:cNvPicPr>
          <p:nvPr/>
        </p:nvPicPr>
        <p:blipFill>
          <a:blip r:embed="rId2"/>
          <a:stretch>
            <a:fillRect/>
          </a:stretch>
        </p:blipFill>
        <p:spPr>
          <a:xfrm>
            <a:off x="12611739" y="393662"/>
            <a:ext cx="1764018" cy="1787280"/>
          </a:xfrm>
          <a:prstGeom prst="rect">
            <a:avLst/>
          </a:prstGeom>
        </p:spPr>
      </p:pic>
      <p:pic>
        <p:nvPicPr>
          <p:cNvPr id="4" name="Picture 17">
            <a:extLst>
              <a:ext uri="{FF2B5EF4-FFF2-40B4-BE49-F238E27FC236}">
                <a16:creationId xmlns:a16="http://schemas.microsoft.com/office/drawing/2014/main" id="{972D8BBC-ADE3-9E72-B80B-F51B535EA380}"/>
              </a:ext>
            </a:extLst>
          </p:cNvPr>
          <p:cNvPicPr>
            <a:picLocks noChangeAspect="1"/>
          </p:cNvPicPr>
          <p:nvPr/>
        </p:nvPicPr>
        <p:blipFill>
          <a:blip r:embed="rId3"/>
          <a:stretch>
            <a:fillRect/>
          </a:stretch>
        </p:blipFill>
        <p:spPr>
          <a:xfrm>
            <a:off x="263194" y="7290396"/>
            <a:ext cx="1269162" cy="729768"/>
          </a:xfrm>
          <a:prstGeom prst="rect">
            <a:avLst/>
          </a:prstGeom>
        </p:spPr>
      </p:pic>
    </p:spTree>
    <p:extLst>
      <p:ext uri="{BB962C8B-B14F-4D97-AF65-F5344CB8AC3E}">
        <p14:creationId xmlns:p14="http://schemas.microsoft.com/office/powerpoint/2010/main" val="3312518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868AB3-CAFE-F5F8-91D3-5DB09F5E6DA1}"/>
              </a:ext>
            </a:extLst>
          </p:cNvPr>
          <p:cNvSpPr txBox="1"/>
          <p:nvPr/>
        </p:nvSpPr>
        <p:spPr>
          <a:xfrm>
            <a:off x="790832" y="706557"/>
            <a:ext cx="10853300" cy="6309420"/>
          </a:xfrm>
          <a:prstGeom prst="rect">
            <a:avLst/>
          </a:prstGeom>
          <a:noFill/>
        </p:spPr>
        <p:txBody>
          <a:bodyPr wrap="square">
            <a:spAutoFit/>
          </a:bodyPr>
          <a:lstStyle/>
          <a:p>
            <a:pPr>
              <a:buNone/>
            </a:pPr>
            <a:r>
              <a:rPr lang="pl-PL" sz="4000" b="1"/>
              <a:t>🆕 </a:t>
            </a:r>
            <a:r>
              <a:rPr lang="pl-PL" sz="4000" b="1">
                <a:solidFill>
                  <a:srgbClr val="C00000"/>
                </a:solidFill>
              </a:rPr>
              <a:t>Możecie też stworzyć wspólny mini-projekt </a:t>
            </a:r>
            <a:r>
              <a:rPr lang="pl-PL" sz="4000" b="1">
                <a:sym typeface="Wingdings" panose="05000000000000000000" pitchFamily="2" charset="2"/>
              </a:rPr>
              <a:t></a:t>
            </a:r>
            <a:endParaRPr lang="pl-PL" sz="4000" b="1"/>
          </a:p>
          <a:p>
            <a:pPr>
              <a:buNone/>
            </a:pPr>
            <a:endParaRPr lang="pl-PL" sz="2800" b="1"/>
          </a:p>
          <a:p>
            <a:pPr>
              <a:buNone/>
            </a:pPr>
            <a:r>
              <a:rPr lang="pl-PL" sz="2800"/>
              <a:t>👥 </a:t>
            </a:r>
            <a:r>
              <a:rPr lang="pl-PL" sz="2800" i="1">
                <a:solidFill>
                  <a:schemeClr val="accent6">
                    <a:lumMod val="75000"/>
                  </a:schemeClr>
                </a:solidFill>
              </a:rPr>
              <a:t>Ambasador + uczniowie → wspólne dzieło</a:t>
            </a:r>
            <a:endParaRPr lang="en-US" sz="2800" i="1">
              <a:solidFill>
                <a:schemeClr val="accent6">
                  <a:lumMod val="75000"/>
                </a:schemeClr>
              </a:solidFill>
            </a:endParaRPr>
          </a:p>
          <a:p>
            <a:pPr>
              <a:buNone/>
            </a:pPr>
            <a:endParaRPr lang="pl-PL" sz="2800"/>
          </a:p>
          <a:p>
            <a:pPr>
              <a:buNone/>
            </a:pPr>
            <a:r>
              <a:rPr lang="pl-PL" sz="2800"/>
              <a:t>📌 </a:t>
            </a:r>
            <a:r>
              <a:rPr lang="pl-PL" sz="2800" b="1"/>
              <a:t>Cel:</a:t>
            </a:r>
            <a:r>
              <a:rPr lang="pl-PL" sz="2800"/>
              <a:t> Utrwalenie nowych umiejętności w praktyce</a:t>
            </a:r>
            <a:endParaRPr lang="en-US" sz="2800"/>
          </a:p>
          <a:p>
            <a:pPr>
              <a:buNone/>
            </a:pPr>
            <a:br>
              <a:rPr lang="pl-PL" sz="2800"/>
            </a:br>
            <a:r>
              <a:rPr lang="pl-PL" sz="2800"/>
              <a:t>📌 </a:t>
            </a:r>
            <a:r>
              <a:rPr lang="pl-PL" sz="2800" b="1"/>
              <a:t>Forma:</a:t>
            </a:r>
            <a:r>
              <a:rPr lang="pl-PL" sz="2800"/>
              <a:t> Prosty projekt, np.:</a:t>
            </a:r>
          </a:p>
          <a:p>
            <a:pPr lvl="4">
              <a:buFont typeface="Arial" panose="020B0604020202020204" pitchFamily="34" charset="0"/>
              <a:buChar char="•"/>
            </a:pPr>
            <a:r>
              <a:rPr lang="pl-PL" sz="2800"/>
              <a:t> Stworzenie cyfrowej instrukcji </a:t>
            </a:r>
            <a:endParaRPr lang="en-US" sz="2800"/>
          </a:p>
          <a:p>
            <a:pPr lvl="4"/>
            <a:r>
              <a:rPr lang="en-US" sz="2800"/>
              <a:t>   </a:t>
            </a:r>
            <a:r>
              <a:rPr lang="pl-PL" sz="2800"/>
              <a:t>(np. „Jak korzystać z WhatsApp?”)</a:t>
            </a:r>
          </a:p>
          <a:p>
            <a:pPr lvl="4">
              <a:buFont typeface="Arial" panose="020B0604020202020204" pitchFamily="34" charset="0"/>
              <a:buChar char="•"/>
            </a:pPr>
            <a:r>
              <a:rPr lang="pl-PL" sz="2800"/>
              <a:t> Nagranie filmiku pokazowego </a:t>
            </a:r>
            <a:endParaRPr lang="en-US" sz="2800"/>
          </a:p>
          <a:p>
            <a:pPr lvl="4"/>
            <a:r>
              <a:rPr lang="en-US" sz="2800"/>
              <a:t>   </a:t>
            </a:r>
            <a:r>
              <a:rPr lang="pl-PL" sz="2800"/>
              <a:t>„Senior tłumaczy seniorowi”</a:t>
            </a:r>
          </a:p>
          <a:p>
            <a:pPr lvl="4">
              <a:buFont typeface="Arial" panose="020B0604020202020204" pitchFamily="34" charset="0"/>
              <a:buChar char="•"/>
            </a:pPr>
            <a:r>
              <a:rPr lang="pl-PL" sz="2800"/>
              <a:t> Fotorelacja z zajęć – album lub prezentacja</a:t>
            </a:r>
          </a:p>
          <a:p>
            <a:pPr lvl="4">
              <a:buFont typeface="Arial" panose="020B0604020202020204" pitchFamily="34" charset="0"/>
              <a:buChar char="•"/>
            </a:pPr>
            <a:r>
              <a:rPr lang="pl-PL" sz="2800"/>
              <a:t> Mini-kampania online „Seniorzy w sieci”</a:t>
            </a:r>
          </a:p>
          <a:p>
            <a:pPr lvl="4">
              <a:buFont typeface="Arial" panose="020B0604020202020204" pitchFamily="34" charset="0"/>
              <a:buChar char="•"/>
            </a:pPr>
            <a:r>
              <a:rPr lang="pl-PL" sz="2800"/>
              <a:t> Prosty blog lub strona o tematyce ważnej dla seniorów</a:t>
            </a:r>
          </a:p>
        </p:txBody>
      </p:sp>
      <p:pic>
        <p:nvPicPr>
          <p:cNvPr id="10242" name="Picture 2" descr="Free Senior professionals discussing a project at a modern office workspace. Stock Photo">
            <a:extLst>
              <a:ext uri="{FF2B5EF4-FFF2-40B4-BE49-F238E27FC236}">
                <a16:creationId xmlns:a16="http://schemas.microsoft.com/office/drawing/2014/main" id="{35150A3A-E5AB-835B-AEFE-C186DA11B3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32" r="15292"/>
          <a:stretch/>
        </p:blipFill>
        <p:spPr bwMode="auto">
          <a:xfrm>
            <a:off x="10243593" y="1712511"/>
            <a:ext cx="4062565" cy="4063799"/>
          </a:xfrm>
          <a:custGeom>
            <a:avLst/>
            <a:gdLst>
              <a:gd name="csX0" fmla="*/ 0 w 4062565"/>
              <a:gd name="csY0" fmla="*/ 0 h 4063799"/>
              <a:gd name="csX1" fmla="*/ 620992 w 4062565"/>
              <a:gd name="csY1" fmla="*/ 0 h 4063799"/>
              <a:gd name="csX2" fmla="*/ 1120107 w 4062565"/>
              <a:gd name="csY2" fmla="*/ 0 h 4063799"/>
              <a:gd name="csX3" fmla="*/ 1578597 w 4062565"/>
              <a:gd name="csY3" fmla="*/ 0 h 4063799"/>
              <a:gd name="csX4" fmla="*/ 2037086 w 4062565"/>
              <a:gd name="csY4" fmla="*/ 0 h 4063799"/>
              <a:gd name="csX5" fmla="*/ 2698704 w 4062565"/>
              <a:gd name="csY5" fmla="*/ 0 h 4063799"/>
              <a:gd name="csX6" fmla="*/ 3157193 w 4062565"/>
              <a:gd name="csY6" fmla="*/ 0 h 4063799"/>
              <a:gd name="csX7" fmla="*/ 4062565 w 4062565"/>
              <a:gd name="csY7" fmla="*/ 0 h 4063799"/>
              <a:gd name="csX8" fmla="*/ 4062565 w 4062565"/>
              <a:gd name="csY8" fmla="*/ 458629 h 4063799"/>
              <a:gd name="csX9" fmla="*/ 4062565 w 4062565"/>
              <a:gd name="csY9" fmla="*/ 1120447 h 4063799"/>
              <a:gd name="csX10" fmla="*/ 4062565 w 4062565"/>
              <a:gd name="csY10" fmla="*/ 1782266 h 4063799"/>
              <a:gd name="csX11" fmla="*/ 4062565 w 4062565"/>
              <a:gd name="csY11" fmla="*/ 2322171 h 4063799"/>
              <a:gd name="csX12" fmla="*/ 4062565 w 4062565"/>
              <a:gd name="csY12" fmla="*/ 2983990 h 4063799"/>
              <a:gd name="csX13" fmla="*/ 4062565 w 4062565"/>
              <a:gd name="csY13" fmla="*/ 3564532 h 4063799"/>
              <a:gd name="csX14" fmla="*/ 4062565 w 4062565"/>
              <a:gd name="csY14" fmla="*/ 4063799 h 4063799"/>
              <a:gd name="csX15" fmla="*/ 3522824 w 4062565"/>
              <a:gd name="csY15" fmla="*/ 4063799 h 4063799"/>
              <a:gd name="csX16" fmla="*/ 3023709 w 4062565"/>
              <a:gd name="csY16" fmla="*/ 4063799 h 4063799"/>
              <a:gd name="csX17" fmla="*/ 2362091 w 4062565"/>
              <a:gd name="csY17" fmla="*/ 4063799 h 4063799"/>
              <a:gd name="csX18" fmla="*/ 1741099 w 4062565"/>
              <a:gd name="csY18" fmla="*/ 4063799 h 4063799"/>
              <a:gd name="csX19" fmla="*/ 1241984 w 4062565"/>
              <a:gd name="csY19" fmla="*/ 4063799 h 4063799"/>
              <a:gd name="csX20" fmla="*/ 620992 w 4062565"/>
              <a:gd name="csY20" fmla="*/ 4063799 h 4063799"/>
              <a:gd name="csX21" fmla="*/ 0 w 4062565"/>
              <a:gd name="csY21" fmla="*/ 4063799 h 4063799"/>
              <a:gd name="csX22" fmla="*/ 0 w 4062565"/>
              <a:gd name="csY22" fmla="*/ 3605170 h 4063799"/>
              <a:gd name="csX23" fmla="*/ 0 w 4062565"/>
              <a:gd name="csY23" fmla="*/ 3065266 h 4063799"/>
              <a:gd name="csX24" fmla="*/ 0 w 4062565"/>
              <a:gd name="csY24" fmla="*/ 2525361 h 4063799"/>
              <a:gd name="csX25" fmla="*/ 0 w 4062565"/>
              <a:gd name="csY25" fmla="*/ 2026094 h 4063799"/>
              <a:gd name="csX26" fmla="*/ 0 w 4062565"/>
              <a:gd name="csY26" fmla="*/ 1445551 h 4063799"/>
              <a:gd name="csX27" fmla="*/ 0 w 4062565"/>
              <a:gd name="csY27" fmla="*/ 986923 h 4063799"/>
              <a:gd name="csX28" fmla="*/ 0 w 4062565"/>
              <a:gd name="csY28" fmla="*/ 0 h 40637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4062565" h="4063799" extrusionOk="0">
                <a:moveTo>
                  <a:pt x="0" y="0"/>
                </a:moveTo>
                <a:cubicBezTo>
                  <a:pt x="165532" y="-22760"/>
                  <a:pt x="432101" y="12530"/>
                  <a:pt x="620992" y="0"/>
                </a:cubicBezTo>
                <a:cubicBezTo>
                  <a:pt x="809883" y="-12530"/>
                  <a:pt x="877662" y="21817"/>
                  <a:pt x="1120107" y="0"/>
                </a:cubicBezTo>
                <a:cubicBezTo>
                  <a:pt x="1362553" y="-21817"/>
                  <a:pt x="1435527" y="26407"/>
                  <a:pt x="1578597" y="0"/>
                </a:cubicBezTo>
                <a:cubicBezTo>
                  <a:pt x="1721667" y="-26407"/>
                  <a:pt x="1911415" y="46426"/>
                  <a:pt x="2037086" y="0"/>
                </a:cubicBezTo>
                <a:cubicBezTo>
                  <a:pt x="2162757" y="-46426"/>
                  <a:pt x="2565745" y="20901"/>
                  <a:pt x="2698704" y="0"/>
                </a:cubicBezTo>
                <a:cubicBezTo>
                  <a:pt x="2831663" y="-20901"/>
                  <a:pt x="2938526" y="44418"/>
                  <a:pt x="3157193" y="0"/>
                </a:cubicBezTo>
                <a:cubicBezTo>
                  <a:pt x="3375860" y="-44418"/>
                  <a:pt x="3803027" y="88687"/>
                  <a:pt x="4062565" y="0"/>
                </a:cubicBezTo>
                <a:cubicBezTo>
                  <a:pt x="4083158" y="201558"/>
                  <a:pt x="4046796" y="280531"/>
                  <a:pt x="4062565" y="458629"/>
                </a:cubicBezTo>
                <a:cubicBezTo>
                  <a:pt x="4078334" y="636727"/>
                  <a:pt x="4047693" y="888999"/>
                  <a:pt x="4062565" y="1120447"/>
                </a:cubicBezTo>
                <a:cubicBezTo>
                  <a:pt x="4077437" y="1351895"/>
                  <a:pt x="3986473" y="1632944"/>
                  <a:pt x="4062565" y="1782266"/>
                </a:cubicBezTo>
                <a:cubicBezTo>
                  <a:pt x="4138657" y="1931588"/>
                  <a:pt x="4026545" y="2139953"/>
                  <a:pt x="4062565" y="2322171"/>
                </a:cubicBezTo>
                <a:cubicBezTo>
                  <a:pt x="4098585" y="2504389"/>
                  <a:pt x="3989747" y="2845643"/>
                  <a:pt x="4062565" y="2983990"/>
                </a:cubicBezTo>
                <a:cubicBezTo>
                  <a:pt x="4135383" y="3122337"/>
                  <a:pt x="4021137" y="3376155"/>
                  <a:pt x="4062565" y="3564532"/>
                </a:cubicBezTo>
                <a:cubicBezTo>
                  <a:pt x="4103993" y="3752909"/>
                  <a:pt x="4062022" y="3853585"/>
                  <a:pt x="4062565" y="4063799"/>
                </a:cubicBezTo>
                <a:cubicBezTo>
                  <a:pt x="3804984" y="4076578"/>
                  <a:pt x="3768760" y="4024240"/>
                  <a:pt x="3522824" y="4063799"/>
                </a:cubicBezTo>
                <a:cubicBezTo>
                  <a:pt x="3276888" y="4103358"/>
                  <a:pt x="3221182" y="4033335"/>
                  <a:pt x="3023709" y="4063799"/>
                </a:cubicBezTo>
                <a:cubicBezTo>
                  <a:pt x="2826236" y="4094263"/>
                  <a:pt x="2611444" y="3988510"/>
                  <a:pt x="2362091" y="4063799"/>
                </a:cubicBezTo>
                <a:cubicBezTo>
                  <a:pt x="2112738" y="4139088"/>
                  <a:pt x="1998092" y="4031388"/>
                  <a:pt x="1741099" y="4063799"/>
                </a:cubicBezTo>
                <a:cubicBezTo>
                  <a:pt x="1484106" y="4096210"/>
                  <a:pt x="1346470" y="4056927"/>
                  <a:pt x="1241984" y="4063799"/>
                </a:cubicBezTo>
                <a:cubicBezTo>
                  <a:pt x="1137498" y="4070671"/>
                  <a:pt x="892790" y="4017216"/>
                  <a:pt x="620992" y="4063799"/>
                </a:cubicBezTo>
                <a:cubicBezTo>
                  <a:pt x="349194" y="4110382"/>
                  <a:pt x="127451" y="3995833"/>
                  <a:pt x="0" y="4063799"/>
                </a:cubicBezTo>
                <a:cubicBezTo>
                  <a:pt x="-12547" y="3941704"/>
                  <a:pt x="53356" y="3773986"/>
                  <a:pt x="0" y="3605170"/>
                </a:cubicBezTo>
                <a:cubicBezTo>
                  <a:pt x="-53356" y="3436354"/>
                  <a:pt x="34993" y="3312946"/>
                  <a:pt x="0" y="3065266"/>
                </a:cubicBezTo>
                <a:cubicBezTo>
                  <a:pt x="-34993" y="2817586"/>
                  <a:pt x="39171" y="2704348"/>
                  <a:pt x="0" y="2525361"/>
                </a:cubicBezTo>
                <a:cubicBezTo>
                  <a:pt x="-39171" y="2346375"/>
                  <a:pt x="31399" y="2191095"/>
                  <a:pt x="0" y="2026094"/>
                </a:cubicBezTo>
                <a:cubicBezTo>
                  <a:pt x="-31399" y="1861093"/>
                  <a:pt x="6708" y="1583813"/>
                  <a:pt x="0" y="1445551"/>
                </a:cubicBezTo>
                <a:cubicBezTo>
                  <a:pt x="-6708" y="1307289"/>
                  <a:pt x="4004" y="1212298"/>
                  <a:pt x="0" y="986923"/>
                </a:cubicBezTo>
                <a:cubicBezTo>
                  <a:pt x="-4004" y="761548"/>
                  <a:pt x="51044" y="349921"/>
                  <a:pt x="0" y="0"/>
                </a:cubicBezTo>
                <a:close/>
              </a:path>
            </a:pathLst>
          </a:custGeom>
          <a:noFill/>
          <a:ln>
            <a:solidFill>
              <a:schemeClr val="tx1"/>
            </a:solidFill>
            <a:extLst>
              <a:ext uri="{C807C97D-BFC1-408E-A445-0C87EB9F89A2}">
                <ask:lineSketchStyleProps xmlns:ask="http://schemas.microsoft.com/office/drawing/2018/sketchyshapes" sd="298280644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C7BFF3E3-DF2C-EE73-480F-D3DA006EB17F}"/>
              </a:ext>
            </a:extLst>
          </p:cNvPr>
          <p:cNvPicPr>
            <a:picLocks noChangeAspect="1"/>
          </p:cNvPicPr>
          <p:nvPr/>
        </p:nvPicPr>
        <p:blipFill>
          <a:blip r:embed="rId3"/>
          <a:stretch>
            <a:fillRect/>
          </a:stretch>
        </p:blipFill>
        <p:spPr>
          <a:xfrm>
            <a:off x="350865" y="6349619"/>
            <a:ext cx="1764018" cy="1787280"/>
          </a:xfrm>
          <a:prstGeom prst="rect">
            <a:avLst/>
          </a:prstGeom>
        </p:spPr>
      </p:pic>
      <p:pic>
        <p:nvPicPr>
          <p:cNvPr id="4" name="Picture 17">
            <a:extLst>
              <a:ext uri="{FF2B5EF4-FFF2-40B4-BE49-F238E27FC236}">
                <a16:creationId xmlns:a16="http://schemas.microsoft.com/office/drawing/2014/main" id="{8D653C8E-C070-3777-AA5B-539D684CBD4D}"/>
              </a:ext>
            </a:extLst>
          </p:cNvPr>
          <p:cNvPicPr>
            <a:picLocks noChangeAspect="1"/>
          </p:cNvPicPr>
          <p:nvPr/>
        </p:nvPicPr>
        <p:blipFill>
          <a:blip r:embed="rId4"/>
          <a:stretch>
            <a:fillRect/>
          </a:stretch>
        </p:blipFill>
        <p:spPr>
          <a:xfrm>
            <a:off x="13010373" y="7243259"/>
            <a:ext cx="1269162" cy="729768"/>
          </a:xfrm>
          <a:prstGeom prst="rect">
            <a:avLst/>
          </a:prstGeom>
        </p:spPr>
      </p:pic>
    </p:spTree>
    <p:extLst>
      <p:ext uri="{BB962C8B-B14F-4D97-AF65-F5344CB8AC3E}">
        <p14:creationId xmlns:p14="http://schemas.microsoft.com/office/powerpoint/2010/main" val="3828222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B4E24B-79EE-3140-3D40-D9D558543381}"/>
              </a:ext>
            </a:extLst>
          </p:cNvPr>
          <p:cNvSpPr txBox="1"/>
          <p:nvPr/>
        </p:nvSpPr>
        <p:spPr>
          <a:xfrm>
            <a:off x="667264" y="904785"/>
            <a:ext cx="13604790" cy="3139321"/>
          </a:xfrm>
          <a:prstGeom prst="rect">
            <a:avLst/>
          </a:prstGeom>
          <a:noFill/>
        </p:spPr>
        <p:txBody>
          <a:bodyPr wrap="square">
            <a:spAutoFit/>
          </a:bodyPr>
          <a:lstStyle/>
          <a:p>
            <a:pPr>
              <a:buNone/>
            </a:pPr>
            <a:r>
              <a:rPr lang="pl-PL" sz="4000" b="1">
                <a:solidFill>
                  <a:srgbClr val="C00000"/>
                </a:solidFill>
              </a:rPr>
              <a:t>🚀 Pamiętaj!</a:t>
            </a:r>
          </a:p>
          <a:p>
            <a:pPr>
              <a:buNone/>
            </a:pPr>
            <a:endParaRPr lang="pl-PL" b="1"/>
          </a:p>
          <a:p>
            <a:pPr>
              <a:buFont typeface="Arial" panose="020B0604020202020204" pitchFamily="34" charset="0"/>
              <a:buChar char="•"/>
            </a:pPr>
            <a:r>
              <a:rPr lang="pl-PL" sz="2800" b="1"/>
              <a:t> Twoja rola to lider w społeczności</a:t>
            </a:r>
            <a:r>
              <a:rPr lang="pl-PL" sz="2800"/>
              <a:t> </a:t>
            </a:r>
          </a:p>
          <a:p>
            <a:r>
              <a:rPr lang="pl-PL" sz="2800"/>
              <a:t>— pomagasz innym seniorom, dzieląc się swoją wiedzą!</a:t>
            </a:r>
          </a:p>
          <a:p>
            <a:pPr>
              <a:buFont typeface="Arial" panose="020B0604020202020204" pitchFamily="34" charset="0"/>
              <a:buChar char="•"/>
            </a:pPr>
            <a:endParaRPr lang="pl-PL" sz="2800"/>
          </a:p>
          <a:p>
            <a:pPr>
              <a:buFont typeface="Arial" panose="020B0604020202020204" pitchFamily="34" charset="0"/>
              <a:buChar char="•"/>
            </a:pPr>
            <a:r>
              <a:rPr lang="pl-PL" sz="2800" b="1"/>
              <a:t> Spotkania to czas na praktykę</a:t>
            </a:r>
            <a:r>
              <a:rPr lang="pl-PL" sz="2800"/>
              <a:t> </a:t>
            </a:r>
          </a:p>
          <a:p>
            <a:r>
              <a:rPr lang="pl-PL" sz="2800"/>
              <a:t>— daj innym możliwość nauki przez działanie i zadawanie pytań!</a:t>
            </a:r>
          </a:p>
        </p:txBody>
      </p:sp>
      <p:pic>
        <p:nvPicPr>
          <p:cNvPr id="11266" name="Picture 2" descr="Free Cheerful elderly man in suit giving thumbs up, symbolizing success and approval. Stock Photo">
            <a:extLst>
              <a:ext uri="{FF2B5EF4-FFF2-40B4-BE49-F238E27FC236}">
                <a16:creationId xmlns:a16="http://schemas.microsoft.com/office/drawing/2014/main" id="{B3A84937-797A-3048-83C2-7B0C185C17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942" b="22365"/>
          <a:stretch/>
        </p:blipFill>
        <p:spPr bwMode="auto">
          <a:xfrm>
            <a:off x="4938167" y="4603246"/>
            <a:ext cx="6891160" cy="3093920"/>
          </a:xfrm>
          <a:custGeom>
            <a:avLst/>
            <a:gdLst>
              <a:gd name="csX0" fmla="*/ 0 w 6891160"/>
              <a:gd name="csY0" fmla="*/ 0 h 3093920"/>
              <a:gd name="csX1" fmla="*/ 712087 w 6891160"/>
              <a:gd name="csY1" fmla="*/ 0 h 3093920"/>
              <a:gd name="csX2" fmla="*/ 1148527 w 6891160"/>
              <a:gd name="csY2" fmla="*/ 0 h 3093920"/>
              <a:gd name="csX3" fmla="*/ 1722790 w 6891160"/>
              <a:gd name="csY3" fmla="*/ 0 h 3093920"/>
              <a:gd name="csX4" fmla="*/ 2365965 w 6891160"/>
              <a:gd name="csY4" fmla="*/ 0 h 3093920"/>
              <a:gd name="csX5" fmla="*/ 3009140 w 6891160"/>
              <a:gd name="csY5" fmla="*/ 0 h 3093920"/>
              <a:gd name="csX6" fmla="*/ 3514492 w 6891160"/>
              <a:gd name="csY6" fmla="*/ 0 h 3093920"/>
              <a:gd name="csX7" fmla="*/ 3950932 w 6891160"/>
              <a:gd name="csY7" fmla="*/ 0 h 3093920"/>
              <a:gd name="csX8" fmla="*/ 4663018 w 6891160"/>
              <a:gd name="csY8" fmla="*/ 0 h 3093920"/>
              <a:gd name="csX9" fmla="*/ 5375105 w 6891160"/>
              <a:gd name="csY9" fmla="*/ 0 h 3093920"/>
              <a:gd name="csX10" fmla="*/ 6087191 w 6891160"/>
              <a:gd name="csY10" fmla="*/ 0 h 3093920"/>
              <a:gd name="csX11" fmla="*/ 6891160 w 6891160"/>
              <a:gd name="csY11" fmla="*/ 0 h 3093920"/>
              <a:gd name="csX12" fmla="*/ 6891160 w 6891160"/>
              <a:gd name="csY12" fmla="*/ 484714 h 3093920"/>
              <a:gd name="csX13" fmla="*/ 6891160 w 6891160"/>
              <a:gd name="csY13" fmla="*/ 1000367 h 3093920"/>
              <a:gd name="csX14" fmla="*/ 6891160 w 6891160"/>
              <a:gd name="csY14" fmla="*/ 1577899 h 3093920"/>
              <a:gd name="csX15" fmla="*/ 6891160 w 6891160"/>
              <a:gd name="csY15" fmla="*/ 2155431 h 3093920"/>
              <a:gd name="csX16" fmla="*/ 6891160 w 6891160"/>
              <a:gd name="csY16" fmla="*/ 2640145 h 3093920"/>
              <a:gd name="csX17" fmla="*/ 6891160 w 6891160"/>
              <a:gd name="csY17" fmla="*/ 3093920 h 3093920"/>
              <a:gd name="csX18" fmla="*/ 6179073 w 6891160"/>
              <a:gd name="csY18" fmla="*/ 3093920 h 3093920"/>
              <a:gd name="csX19" fmla="*/ 5742633 w 6891160"/>
              <a:gd name="csY19" fmla="*/ 3093920 h 3093920"/>
              <a:gd name="csX20" fmla="*/ 5237282 w 6891160"/>
              <a:gd name="csY20" fmla="*/ 3093920 h 3093920"/>
              <a:gd name="csX21" fmla="*/ 4869753 w 6891160"/>
              <a:gd name="csY21" fmla="*/ 3093920 h 3093920"/>
              <a:gd name="csX22" fmla="*/ 4157667 w 6891160"/>
              <a:gd name="csY22" fmla="*/ 3093920 h 3093920"/>
              <a:gd name="csX23" fmla="*/ 3445580 w 6891160"/>
              <a:gd name="csY23" fmla="*/ 3093920 h 3093920"/>
              <a:gd name="csX24" fmla="*/ 3009140 w 6891160"/>
              <a:gd name="csY24" fmla="*/ 3093920 h 3093920"/>
              <a:gd name="csX25" fmla="*/ 2572700 w 6891160"/>
              <a:gd name="csY25" fmla="*/ 3093920 h 3093920"/>
              <a:gd name="csX26" fmla="*/ 2067348 w 6891160"/>
              <a:gd name="csY26" fmla="*/ 3093920 h 3093920"/>
              <a:gd name="csX27" fmla="*/ 1561996 w 6891160"/>
              <a:gd name="csY27" fmla="*/ 3093920 h 3093920"/>
              <a:gd name="csX28" fmla="*/ 1194468 w 6891160"/>
              <a:gd name="csY28" fmla="*/ 3093920 h 3093920"/>
              <a:gd name="csX29" fmla="*/ 551293 w 6891160"/>
              <a:gd name="csY29" fmla="*/ 3093920 h 3093920"/>
              <a:gd name="csX30" fmla="*/ 0 w 6891160"/>
              <a:gd name="csY30" fmla="*/ 3093920 h 3093920"/>
              <a:gd name="csX31" fmla="*/ 0 w 6891160"/>
              <a:gd name="csY31" fmla="*/ 2578267 h 3093920"/>
              <a:gd name="csX32" fmla="*/ 0 w 6891160"/>
              <a:gd name="csY32" fmla="*/ 2093553 h 3093920"/>
              <a:gd name="csX33" fmla="*/ 0 w 6891160"/>
              <a:gd name="csY33" fmla="*/ 1546960 h 3093920"/>
              <a:gd name="csX34" fmla="*/ 0 w 6891160"/>
              <a:gd name="csY34" fmla="*/ 1000367 h 3093920"/>
              <a:gd name="csX35" fmla="*/ 0 w 6891160"/>
              <a:gd name="csY35" fmla="*/ 546593 h 3093920"/>
              <a:gd name="csX36" fmla="*/ 0 w 6891160"/>
              <a:gd name="csY36" fmla="*/ 0 h 30939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6891160" h="3093920" extrusionOk="0">
                <a:moveTo>
                  <a:pt x="0" y="0"/>
                </a:moveTo>
                <a:cubicBezTo>
                  <a:pt x="192118" y="-36921"/>
                  <a:pt x="490611" y="19214"/>
                  <a:pt x="712087" y="0"/>
                </a:cubicBezTo>
                <a:cubicBezTo>
                  <a:pt x="933563" y="-19214"/>
                  <a:pt x="1007168" y="42278"/>
                  <a:pt x="1148527" y="0"/>
                </a:cubicBezTo>
                <a:cubicBezTo>
                  <a:pt x="1289886" y="-42278"/>
                  <a:pt x="1448280" y="65002"/>
                  <a:pt x="1722790" y="0"/>
                </a:cubicBezTo>
                <a:cubicBezTo>
                  <a:pt x="1997300" y="-65002"/>
                  <a:pt x="2116428" y="67634"/>
                  <a:pt x="2365965" y="0"/>
                </a:cubicBezTo>
                <a:cubicBezTo>
                  <a:pt x="2615502" y="-67634"/>
                  <a:pt x="2811909" y="62521"/>
                  <a:pt x="3009140" y="0"/>
                </a:cubicBezTo>
                <a:cubicBezTo>
                  <a:pt x="3206372" y="-62521"/>
                  <a:pt x="3329993" y="34545"/>
                  <a:pt x="3514492" y="0"/>
                </a:cubicBezTo>
                <a:cubicBezTo>
                  <a:pt x="3698991" y="-34545"/>
                  <a:pt x="3733284" y="47627"/>
                  <a:pt x="3950932" y="0"/>
                </a:cubicBezTo>
                <a:cubicBezTo>
                  <a:pt x="4168580" y="-47627"/>
                  <a:pt x="4516360" y="70471"/>
                  <a:pt x="4663018" y="0"/>
                </a:cubicBezTo>
                <a:cubicBezTo>
                  <a:pt x="4809676" y="-70471"/>
                  <a:pt x="5055316" y="55566"/>
                  <a:pt x="5375105" y="0"/>
                </a:cubicBezTo>
                <a:cubicBezTo>
                  <a:pt x="5694894" y="-55566"/>
                  <a:pt x="5867540" y="82726"/>
                  <a:pt x="6087191" y="0"/>
                </a:cubicBezTo>
                <a:cubicBezTo>
                  <a:pt x="6306842" y="-82726"/>
                  <a:pt x="6541856" y="4254"/>
                  <a:pt x="6891160" y="0"/>
                </a:cubicBezTo>
                <a:cubicBezTo>
                  <a:pt x="6901991" y="163779"/>
                  <a:pt x="6869711" y="308403"/>
                  <a:pt x="6891160" y="484714"/>
                </a:cubicBezTo>
                <a:cubicBezTo>
                  <a:pt x="6912609" y="661025"/>
                  <a:pt x="6885527" y="817043"/>
                  <a:pt x="6891160" y="1000367"/>
                </a:cubicBezTo>
                <a:cubicBezTo>
                  <a:pt x="6896793" y="1183691"/>
                  <a:pt x="6866197" y="1331340"/>
                  <a:pt x="6891160" y="1577899"/>
                </a:cubicBezTo>
                <a:cubicBezTo>
                  <a:pt x="6916123" y="1824458"/>
                  <a:pt x="6874173" y="2018519"/>
                  <a:pt x="6891160" y="2155431"/>
                </a:cubicBezTo>
                <a:cubicBezTo>
                  <a:pt x="6908147" y="2292343"/>
                  <a:pt x="6863198" y="2466806"/>
                  <a:pt x="6891160" y="2640145"/>
                </a:cubicBezTo>
                <a:cubicBezTo>
                  <a:pt x="6919122" y="2813484"/>
                  <a:pt x="6868616" y="3000371"/>
                  <a:pt x="6891160" y="3093920"/>
                </a:cubicBezTo>
                <a:cubicBezTo>
                  <a:pt x="6679095" y="3137349"/>
                  <a:pt x="6504589" y="3068112"/>
                  <a:pt x="6179073" y="3093920"/>
                </a:cubicBezTo>
                <a:cubicBezTo>
                  <a:pt x="5853557" y="3119728"/>
                  <a:pt x="5836299" y="3073192"/>
                  <a:pt x="5742633" y="3093920"/>
                </a:cubicBezTo>
                <a:cubicBezTo>
                  <a:pt x="5648967" y="3114648"/>
                  <a:pt x="5358827" y="3083896"/>
                  <a:pt x="5237282" y="3093920"/>
                </a:cubicBezTo>
                <a:cubicBezTo>
                  <a:pt x="5115737" y="3103944"/>
                  <a:pt x="5009122" y="3076386"/>
                  <a:pt x="4869753" y="3093920"/>
                </a:cubicBezTo>
                <a:cubicBezTo>
                  <a:pt x="4730384" y="3111454"/>
                  <a:pt x="4378072" y="3026425"/>
                  <a:pt x="4157667" y="3093920"/>
                </a:cubicBezTo>
                <a:cubicBezTo>
                  <a:pt x="3937262" y="3161415"/>
                  <a:pt x="3756838" y="3025659"/>
                  <a:pt x="3445580" y="3093920"/>
                </a:cubicBezTo>
                <a:cubicBezTo>
                  <a:pt x="3134322" y="3162181"/>
                  <a:pt x="3115110" y="3082992"/>
                  <a:pt x="3009140" y="3093920"/>
                </a:cubicBezTo>
                <a:cubicBezTo>
                  <a:pt x="2903170" y="3104848"/>
                  <a:pt x="2682815" y="3059705"/>
                  <a:pt x="2572700" y="3093920"/>
                </a:cubicBezTo>
                <a:cubicBezTo>
                  <a:pt x="2462585" y="3128135"/>
                  <a:pt x="2206963" y="3093425"/>
                  <a:pt x="2067348" y="3093920"/>
                </a:cubicBezTo>
                <a:cubicBezTo>
                  <a:pt x="1927733" y="3094415"/>
                  <a:pt x="1732450" y="3066182"/>
                  <a:pt x="1561996" y="3093920"/>
                </a:cubicBezTo>
                <a:cubicBezTo>
                  <a:pt x="1391542" y="3121658"/>
                  <a:pt x="1269392" y="3091775"/>
                  <a:pt x="1194468" y="3093920"/>
                </a:cubicBezTo>
                <a:cubicBezTo>
                  <a:pt x="1119544" y="3096065"/>
                  <a:pt x="847149" y="3041248"/>
                  <a:pt x="551293" y="3093920"/>
                </a:cubicBezTo>
                <a:cubicBezTo>
                  <a:pt x="255438" y="3146592"/>
                  <a:pt x="209155" y="3048988"/>
                  <a:pt x="0" y="3093920"/>
                </a:cubicBezTo>
                <a:cubicBezTo>
                  <a:pt x="-36237" y="2872741"/>
                  <a:pt x="32928" y="2833096"/>
                  <a:pt x="0" y="2578267"/>
                </a:cubicBezTo>
                <a:cubicBezTo>
                  <a:pt x="-32928" y="2323438"/>
                  <a:pt x="31548" y="2334622"/>
                  <a:pt x="0" y="2093553"/>
                </a:cubicBezTo>
                <a:cubicBezTo>
                  <a:pt x="-31548" y="1852484"/>
                  <a:pt x="44761" y="1751589"/>
                  <a:pt x="0" y="1546960"/>
                </a:cubicBezTo>
                <a:cubicBezTo>
                  <a:pt x="-44761" y="1342331"/>
                  <a:pt x="50110" y="1130692"/>
                  <a:pt x="0" y="1000367"/>
                </a:cubicBezTo>
                <a:cubicBezTo>
                  <a:pt x="-50110" y="870042"/>
                  <a:pt x="37542" y="765113"/>
                  <a:pt x="0" y="546593"/>
                </a:cubicBezTo>
                <a:cubicBezTo>
                  <a:pt x="-37542" y="328073"/>
                  <a:pt x="25500" y="144274"/>
                  <a:pt x="0" y="0"/>
                </a:cubicBezTo>
                <a:close/>
              </a:path>
            </a:pathLst>
          </a:custGeom>
          <a:noFill/>
          <a:ln>
            <a:solidFill>
              <a:schemeClr val="tx1"/>
            </a:solidFill>
            <a:extLst>
              <a:ext uri="{C807C97D-BFC1-408E-A445-0C87EB9F89A2}">
                <ask:lineSketchStyleProps xmlns:ask="http://schemas.microsoft.com/office/drawing/2018/sketchyshapes" sd="341077486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C8580FD6-0816-4636-7884-0064DB547D8B}"/>
              </a:ext>
            </a:extLst>
          </p:cNvPr>
          <p:cNvPicPr>
            <a:picLocks noChangeAspect="1"/>
          </p:cNvPicPr>
          <p:nvPr/>
        </p:nvPicPr>
        <p:blipFill>
          <a:blip r:embed="rId3"/>
          <a:stretch>
            <a:fillRect/>
          </a:stretch>
        </p:blipFill>
        <p:spPr>
          <a:xfrm>
            <a:off x="12508036" y="345645"/>
            <a:ext cx="1764018" cy="1787280"/>
          </a:xfrm>
          <a:prstGeom prst="rect">
            <a:avLst/>
          </a:prstGeom>
        </p:spPr>
      </p:pic>
      <p:pic>
        <p:nvPicPr>
          <p:cNvPr id="4" name="Picture 17">
            <a:extLst>
              <a:ext uri="{FF2B5EF4-FFF2-40B4-BE49-F238E27FC236}">
                <a16:creationId xmlns:a16="http://schemas.microsoft.com/office/drawing/2014/main" id="{71392173-38D3-F399-D39E-530DADE39C0E}"/>
              </a:ext>
            </a:extLst>
          </p:cNvPr>
          <p:cNvPicPr>
            <a:picLocks noChangeAspect="1"/>
          </p:cNvPicPr>
          <p:nvPr/>
        </p:nvPicPr>
        <p:blipFill>
          <a:blip r:embed="rId4"/>
          <a:stretch>
            <a:fillRect/>
          </a:stretch>
        </p:blipFill>
        <p:spPr>
          <a:xfrm>
            <a:off x="326989" y="7172632"/>
            <a:ext cx="1269162" cy="729768"/>
          </a:xfrm>
          <a:prstGeom prst="rect">
            <a:avLst/>
          </a:prstGeom>
        </p:spPr>
      </p:pic>
    </p:spTree>
    <p:extLst>
      <p:ext uri="{BB962C8B-B14F-4D97-AF65-F5344CB8AC3E}">
        <p14:creationId xmlns:p14="http://schemas.microsoft.com/office/powerpoint/2010/main" val="867730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274110" y="249343"/>
            <a:ext cx="4602267" cy="6903401"/>
          </a:xfrm>
          <a:custGeom>
            <a:avLst/>
            <a:gdLst>
              <a:gd name="csX0" fmla="*/ 0 w 4602267"/>
              <a:gd name="csY0" fmla="*/ 0 h 6903401"/>
              <a:gd name="csX1" fmla="*/ 575283 w 4602267"/>
              <a:gd name="csY1" fmla="*/ 0 h 6903401"/>
              <a:gd name="csX2" fmla="*/ 1150567 w 4602267"/>
              <a:gd name="csY2" fmla="*/ 0 h 6903401"/>
              <a:gd name="csX3" fmla="*/ 1771873 w 4602267"/>
              <a:gd name="csY3" fmla="*/ 0 h 6903401"/>
              <a:gd name="csX4" fmla="*/ 2209088 w 4602267"/>
              <a:gd name="csY4" fmla="*/ 0 h 6903401"/>
              <a:gd name="csX5" fmla="*/ 2784372 w 4602267"/>
              <a:gd name="csY5" fmla="*/ 0 h 6903401"/>
              <a:gd name="csX6" fmla="*/ 3313632 w 4602267"/>
              <a:gd name="csY6" fmla="*/ 0 h 6903401"/>
              <a:gd name="csX7" fmla="*/ 3980961 w 4602267"/>
              <a:gd name="csY7" fmla="*/ 0 h 6903401"/>
              <a:gd name="csX8" fmla="*/ 4602267 w 4602267"/>
              <a:gd name="csY8" fmla="*/ 0 h 6903401"/>
              <a:gd name="csX9" fmla="*/ 4602267 w 4602267"/>
              <a:gd name="csY9" fmla="*/ 713351 h 6903401"/>
              <a:gd name="csX10" fmla="*/ 4602267 w 4602267"/>
              <a:gd name="csY10" fmla="*/ 1426703 h 6903401"/>
              <a:gd name="csX11" fmla="*/ 4602267 w 4602267"/>
              <a:gd name="csY11" fmla="*/ 1794884 h 6903401"/>
              <a:gd name="csX12" fmla="*/ 4602267 w 4602267"/>
              <a:gd name="csY12" fmla="*/ 2508236 h 6903401"/>
              <a:gd name="csX13" fmla="*/ 4602267 w 4602267"/>
              <a:gd name="csY13" fmla="*/ 3221587 h 6903401"/>
              <a:gd name="csX14" fmla="*/ 4602267 w 4602267"/>
              <a:gd name="csY14" fmla="*/ 3658803 h 6903401"/>
              <a:gd name="csX15" fmla="*/ 4602267 w 4602267"/>
              <a:gd name="csY15" fmla="*/ 4234086 h 6903401"/>
              <a:gd name="csX16" fmla="*/ 4602267 w 4602267"/>
              <a:gd name="csY16" fmla="*/ 4878403 h 6903401"/>
              <a:gd name="csX17" fmla="*/ 4602267 w 4602267"/>
              <a:gd name="csY17" fmla="*/ 5246585 h 6903401"/>
              <a:gd name="csX18" fmla="*/ 4602267 w 4602267"/>
              <a:gd name="csY18" fmla="*/ 5959936 h 6903401"/>
              <a:gd name="csX19" fmla="*/ 4602267 w 4602267"/>
              <a:gd name="csY19" fmla="*/ 6903401 h 6903401"/>
              <a:gd name="csX20" fmla="*/ 3934938 w 4602267"/>
              <a:gd name="csY20" fmla="*/ 6903401 h 6903401"/>
              <a:gd name="csX21" fmla="*/ 3359655 w 4602267"/>
              <a:gd name="csY21" fmla="*/ 6903401 h 6903401"/>
              <a:gd name="csX22" fmla="*/ 2830394 w 4602267"/>
              <a:gd name="csY22" fmla="*/ 6903401 h 6903401"/>
              <a:gd name="csX23" fmla="*/ 2347156 w 4602267"/>
              <a:gd name="csY23" fmla="*/ 6903401 h 6903401"/>
              <a:gd name="csX24" fmla="*/ 1725850 w 4602267"/>
              <a:gd name="csY24" fmla="*/ 6903401 h 6903401"/>
              <a:gd name="csX25" fmla="*/ 1196589 w 4602267"/>
              <a:gd name="csY25" fmla="*/ 6903401 h 6903401"/>
              <a:gd name="csX26" fmla="*/ 621306 w 4602267"/>
              <a:gd name="csY26" fmla="*/ 6903401 h 6903401"/>
              <a:gd name="csX27" fmla="*/ 0 w 4602267"/>
              <a:gd name="csY27" fmla="*/ 6903401 h 6903401"/>
              <a:gd name="csX28" fmla="*/ 0 w 4602267"/>
              <a:gd name="csY28" fmla="*/ 6466186 h 6903401"/>
              <a:gd name="csX29" fmla="*/ 0 w 4602267"/>
              <a:gd name="csY29" fmla="*/ 5890902 h 6903401"/>
              <a:gd name="csX30" fmla="*/ 0 w 4602267"/>
              <a:gd name="csY30" fmla="*/ 5522721 h 6903401"/>
              <a:gd name="csX31" fmla="*/ 0 w 4602267"/>
              <a:gd name="csY31" fmla="*/ 4947437 h 6903401"/>
              <a:gd name="csX32" fmla="*/ 0 w 4602267"/>
              <a:gd name="csY32" fmla="*/ 4372154 h 6903401"/>
              <a:gd name="csX33" fmla="*/ 0 w 4602267"/>
              <a:gd name="csY33" fmla="*/ 3865905 h 6903401"/>
              <a:gd name="csX34" fmla="*/ 0 w 4602267"/>
              <a:gd name="csY34" fmla="*/ 3290621 h 6903401"/>
              <a:gd name="csX35" fmla="*/ 0 w 4602267"/>
              <a:gd name="csY35" fmla="*/ 2577270 h 6903401"/>
              <a:gd name="csX36" fmla="*/ 0 w 4602267"/>
              <a:gd name="csY36" fmla="*/ 1863918 h 6903401"/>
              <a:gd name="csX37" fmla="*/ 0 w 4602267"/>
              <a:gd name="csY37" fmla="*/ 1288635 h 6903401"/>
              <a:gd name="csX38" fmla="*/ 0 w 4602267"/>
              <a:gd name="csY38" fmla="*/ 713351 h 6903401"/>
              <a:gd name="csX39" fmla="*/ 0 w 4602267"/>
              <a:gd name="csY39" fmla="*/ 0 h 69034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4602267" h="6903401" fill="none" extrusionOk="0">
                <a:moveTo>
                  <a:pt x="0" y="0"/>
                </a:moveTo>
                <a:cubicBezTo>
                  <a:pt x="129779" y="-33291"/>
                  <a:pt x="410700" y="64014"/>
                  <a:pt x="575283" y="0"/>
                </a:cubicBezTo>
                <a:cubicBezTo>
                  <a:pt x="739866" y="-64014"/>
                  <a:pt x="982298" y="11018"/>
                  <a:pt x="1150567" y="0"/>
                </a:cubicBezTo>
                <a:cubicBezTo>
                  <a:pt x="1318836" y="-11018"/>
                  <a:pt x="1503587" y="37476"/>
                  <a:pt x="1771873" y="0"/>
                </a:cubicBezTo>
                <a:cubicBezTo>
                  <a:pt x="2040159" y="-37476"/>
                  <a:pt x="2088043" y="6898"/>
                  <a:pt x="2209088" y="0"/>
                </a:cubicBezTo>
                <a:cubicBezTo>
                  <a:pt x="2330133" y="-6898"/>
                  <a:pt x="2606044" y="50350"/>
                  <a:pt x="2784372" y="0"/>
                </a:cubicBezTo>
                <a:cubicBezTo>
                  <a:pt x="2962700" y="-50350"/>
                  <a:pt x="3177427" y="2473"/>
                  <a:pt x="3313632" y="0"/>
                </a:cubicBezTo>
                <a:cubicBezTo>
                  <a:pt x="3449837" y="-2473"/>
                  <a:pt x="3794031" y="72980"/>
                  <a:pt x="3980961" y="0"/>
                </a:cubicBezTo>
                <a:cubicBezTo>
                  <a:pt x="4167891" y="-72980"/>
                  <a:pt x="4346375" y="71492"/>
                  <a:pt x="4602267" y="0"/>
                </a:cubicBezTo>
                <a:cubicBezTo>
                  <a:pt x="4624353" y="163873"/>
                  <a:pt x="4585718" y="530945"/>
                  <a:pt x="4602267" y="713351"/>
                </a:cubicBezTo>
                <a:cubicBezTo>
                  <a:pt x="4618816" y="895757"/>
                  <a:pt x="4522982" y="1136526"/>
                  <a:pt x="4602267" y="1426703"/>
                </a:cubicBezTo>
                <a:cubicBezTo>
                  <a:pt x="4681552" y="1716880"/>
                  <a:pt x="4587940" y="1688529"/>
                  <a:pt x="4602267" y="1794884"/>
                </a:cubicBezTo>
                <a:cubicBezTo>
                  <a:pt x="4616594" y="1901239"/>
                  <a:pt x="4573788" y="2204128"/>
                  <a:pt x="4602267" y="2508236"/>
                </a:cubicBezTo>
                <a:cubicBezTo>
                  <a:pt x="4630746" y="2812344"/>
                  <a:pt x="4519742" y="3043325"/>
                  <a:pt x="4602267" y="3221587"/>
                </a:cubicBezTo>
                <a:cubicBezTo>
                  <a:pt x="4684792" y="3399849"/>
                  <a:pt x="4568528" y="3564441"/>
                  <a:pt x="4602267" y="3658803"/>
                </a:cubicBezTo>
                <a:cubicBezTo>
                  <a:pt x="4636006" y="3753165"/>
                  <a:pt x="4595583" y="4077786"/>
                  <a:pt x="4602267" y="4234086"/>
                </a:cubicBezTo>
                <a:cubicBezTo>
                  <a:pt x="4608951" y="4390386"/>
                  <a:pt x="4585762" y="4734232"/>
                  <a:pt x="4602267" y="4878403"/>
                </a:cubicBezTo>
                <a:cubicBezTo>
                  <a:pt x="4618772" y="5022574"/>
                  <a:pt x="4590712" y="5150701"/>
                  <a:pt x="4602267" y="5246585"/>
                </a:cubicBezTo>
                <a:cubicBezTo>
                  <a:pt x="4613822" y="5342469"/>
                  <a:pt x="4534893" y="5650124"/>
                  <a:pt x="4602267" y="5959936"/>
                </a:cubicBezTo>
                <a:cubicBezTo>
                  <a:pt x="4669641" y="6269748"/>
                  <a:pt x="4551665" y="6497162"/>
                  <a:pt x="4602267" y="6903401"/>
                </a:cubicBezTo>
                <a:cubicBezTo>
                  <a:pt x="4281066" y="6907926"/>
                  <a:pt x="4140562" y="6866219"/>
                  <a:pt x="3934938" y="6903401"/>
                </a:cubicBezTo>
                <a:cubicBezTo>
                  <a:pt x="3729314" y="6940583"/>
                  <a:pt x="3547156" y="6894784"/>
                  <a:pt x="3359655" y="6903401"/>
                </a:cubicBezTo>
                <a:cubicBezTo>
                  <a:pt x="3172154" y="6912018"/>
                  <a:pt x="3054920" y="6847439"/>
                  <a:pt x="2830394" y="6903401"/>
                </a:cubicBezTo>
                <a:cubicBezTo>
                  <a:pt x="2605868" y="6959363"/>
                  <a:pt x="2582139" y="6852545"/>
                  <a:pt x="2347156" y="6903401"/>
                </a:cubicBezTo>
                <a:cubicBezTo>
                  <a:pt x="2112173" y="6954257"/>
                  <a:pt x="2016655" y="6883309"/>
                  <a:pt x="1725850" y="6903401"/>
                </a:cubicBezTo>
                <a:cubicBezTo>
                  <a:pt x="1435045" y="6923493"/>
                  <a:pt x="1319657" y="6893175"/>
                  <a:pt x="1196589" y="6903401"/>
                </a:cubicBezTo>
                <a:cubicBezTo>
                  <a:pt x="1073521" y="6913627"/>
                  <a:pt x="797516" y="6862691"/>
                  <a:pt x="621306" y="6903401"/>
                </a:cubicBezTo>
                <a:cubicBezTo>
                  <a:pt x="445096" y="6944111"/>
                  <a:pt x="201981" y="6895095"/>
                  <a:pt x="0" y="6903401"/>
                </a:cubicBezTo>
                <a:cubicBezTo>
                  <a:pt x="-18132" y="6749389"/>
                  <a:pt x="16508" y="6628497"/>
                  <a:pt x="0" y="6466186"/>
                </a:cubicBezTo>
                <a:cubicBezTo>
                  <a:pt x="-16508" y="6303876"/>
                  <a:pt x="28029" y="6094529"/>
                  <a:pt x="0" y="5890902"/>
                </a:cubicBezTo>
                <a:cubicBezTo>
                  <a:pt x="-28029" y="5687275"/>
                  <a:pt x="20348" y="5602056"/>
                  <a:pt x="0" y="5522721"/>
                </a:cubicBezTo>
                <a:cubicBezTo>
                  <a:pt x="-20348" y="5443386"/>
                  <a:pt x="33543" y="5203913"/>
                  <a:pt x="0" y="4947437"/>
                </a:cubicBezTo>
                <a:cubicBezTo>
                  <a:pt x="-33543" y="4690961"/>
                  <a:pt x="24652" y="4643640"/>
                  <a:pt x="0" y="4372154"/>
                </a:cubicBezTo>
                <a:cubicBezTo>
                  <a:pt x="-24652" y="4100668"/>
                  <a:pt x="19281" y="4046850"/>
                  <a:pt x="0" y="3865905"/>
                </a:cubicBezTo>
                <a:cubicBezTo>
                  <a:pt x="-19281" y="3684960"/>
                  <a:pt x="30324" y="3433732"/>
                  <a:pt x="0" y="3290621"/>
                </a:cubicBezTo>
                <a:cubicBezTo>
                  <a:pt x="-30324" y="3147510"/>
                  <a:pt x="78825" y="2787586"/>
                  <a:pt x="0" y="2577270"/>
                </a:cubicBezTo>
                <a:cubicBezTo>
                  <a:pt x="-78825" y="2366954"/>
                  <a:pt x="54403" y="2130912"/>
                  <a:pt x="0" y="1863918"/>
                </a:cubicBezTo>
                <a:cubicBezTo>
                  <a:pt x="-54403" y="1596924"/>
                  <a:pt x="18508" y="1439545"/>
                  <a:pt x="0" y="1288635"/>
                </a:cubicBezTo>
                <a:cubicBezTo>
                  <a:pt x="-18508" y="1137725"/>
                  <a:pt x="42417" y="991926"/>
                  <a:pt x="0" y="713351"/>
                </a:cubicBezTo>
                <a:cubicBezTo>
                  <a:pt x="-42417" y="434776"/>
                  <a:pt x="66319" y="283757"/>
                  <a:pt x="0" y="0"/>
                </a:cubicBezTo>
                <a:close/>
              </a:path>
              <a:path w="4602267" h="6903401" stroke="0" extrusionOk="0">
                <a:moveTo>
                  <a:pt x="0" y="0"/>
                </a:moveTo>
                <a:cubicBezTo>
                  <a:pt x="252490" y="-37629"/>
                  <a:pt x="485836" y="41175"/>
                  <a:pt x="621306" y="0"/>
                </a:cubicBezTo>
                <a:cubicBezTo>
                  <a:pt x="756776" y="-41175"/>
                  <a:pt x="865184" y="16883"/>
                  <a:pt x="1058521" y="0"/>
                </a:cubicBezTo>
                <a:cubicBezTo>
                  <a:pt x="1251858" y="-16883"/>
                  <a:pt x="1372026" y="19974"/>
                  <a:pt x="1587782" y="0"/>
                </a:cubicBezTo>
                <a:cubicBezTo>
                  <a:pt x="1803538" y="-19974"/>
                  <a:pt x="1871571" y="34833"/>
                  <a:pt x="2024997" y="0"/>
                </a:cubicBezTo>
                <a:cubicBezTo>
                  <a:pt x="2178423" y="-34833"/>
                  <a:pt x="2430244" y="47887"/>
                  <a:pt x="2554258" y="0"/>
                </a:cubicBezTo>
                <a:cubicBezTo>
                  <a:pt x="2678272" y="-47887"/>
                  <a:pt x="2939795" y="67718"/>
                  <a:pt x="3129542" y="0"/>
                </a:cubicBezTo>
                <a:cubicBezTo>
                  <a:pt x="3319289" y="-67718"/>
                  <a:pt x="3406558" y="26616"/>
                  <a:pt x="3566757" y="0"/>
                </a:cubicBezTo>
                <a:cubicBezTo>
                  <a:pt x="3726956" y="-26616"/>
                  <a:pt x="3894235" y="13718"/>
                  <a:pt x="4049995" y="0"/>
                </a:cubicBezTo>
                <a:cubicBezTo>
                  <a:pt x="4205755" y="-13718"/>
                  <a:pt x="4441169" y="55641"/>
                  <a:pt x="4602267" y="0"/>
                </a:cubicBezTo>
                <a:cubicBezTo>
                  <a:pt x="4668199" y="218195"/>
                  <a:pt x="4523104" y="416534"/>
                  <a:pt x="4602267" y="713351"/>
                </a:cubicBezTo>
                <a:cubicBezTo>
                  <a:pt x="4681430" y="1010168"/>
                  <a:pt x="4558633" y="980677"/>
                  <a:pt x="4602267" y="1081533"/>
                </a:cubicBezTo>
                <a:cubicBezTo>
                  <a:pt x="4645901" y="1182389"/>
                  <a:pt x="4552179" y="1528140"/>
                  <a:pt x="4602267" y="1725850"/>
                </a:cubicBezTo>
                <a:cubicBezTo>
                  <a:pt x="4652355" y="1923560"/>
                  <a:pt x="4601053" y="2089569"/>
                  <a:pt x="4602267" y="2370168"/>
                </a:cubicBezTo>
                <a:cubicBezTo>
                  <a:pt x="4603481" y="2650767"/>
                  <a:pt x="4572707" y="2670398"/>
                  <a:pt x="4602267" y="2876417"/>
                </a:cubicBezTo>
                <a:cubicBezTo>
                  <a:pt x="4631827" y="3082436"/>
                  <a:pt x="4583799" y="3143179"/>
                  <a:pt x="4602267" y="3244598"/>
                </a:cubicBezTo>
                <a:cubicBezTo>
                  <a:pt x="4620735" y="3346017"/>
                  <a:pt x="4589578" y="3646023"/>
                  <a:pt x="4602267" y="3750848"/>
                </a:cubicBezTo>
                <a:cubicBezTo>
                  <a:pt x="4614956" y="3855673"/>
                  <a:pt x="4584599" y="4124796"/>
                  <a:pt x="4602267" y="4257097"/>
                </a:cubicBezTo>
                <a:cubicBezTo>
                  <a:pt x="4619935" y="4389398"/>
                  <a:pt x="4581956" y="4510295"/>
                  <a:pt x="4602267" y="4625279"/>
                </a:cubicBezTo>
                <a:cubicBezTo>
                  <a:pt x="4622578" y="4740263"/>
                  <a:pt x="4556805" y="4920168"/>
                  <a:pt x="4602267" y="5200562"/>
                </a:cubicBezTo>
                <a:cubicBezTo>
                  <a:pt x="4647729" y="5480956"/>
                  <a:pt x="4565478" y="5603108"/>
                  <a:pt x="4602267" y="5844880"/>
                </a:cubicBezTo>
                <a:cubicBezTo>
                  <a:pt x="4639056" y="6086652"/>
                  <a:pt x="4550970" y="6073372"/>
                  <a:pt x="4602267" y="6282095"/>
                </a:cubicBezTo>
                <a:cubicBezTo>
                  <a:pt x="4653564" y="6490819"/>
                  <a:pt x="4536660" y="6735916"/>
                  <a:pt x="4602267" y="6903401"/>
                </a:cubicBezTo>
                <a:cubicBezTo>
                  <a:pt x="4454734" y="6939655"/>
                  <a:pt x="4306207" y="6852244"/>
                  <a:pt x="4073006" y="6903401"/>
                </a:cubicBezTo>
                <a:cubicBezTo>
                  <a:pt x="3839805" y="6954558"/>
                  <a:pt x="3776265" y="6894183"/>
                  <a:pt x="3635791" y="6903401"/>
                </a:cubicBezTo>
                <a:cubicBezTo>
                  <a:pt x="3495318" y="6912619"/>
                  <a:pt x="3262658" y="6894196"/>
                  <a:pt x="3106530" y="6903401"/>
                </a:cubicBezTo>
                <a:cubicBezTo>
                  <a:pt x="2950402" y="6912606"/>
                  <a:pt x="2683921" y="6851543"/>
                  <a:pt x="2485224" y="6903401"/>
                </a:cubicBezTo>
                <a:cubicBezTo>
                  <a:pt x="2286527" y="6955259"/>
                  <a:pt x="2247147" y="6863046"/>
                  <a:pt x="2048009" y="6903401"/>
                </a:cubicBezTo>
                <a:cubicBezTo>
                  <a:pt x="1848871" y="6943756"/>
                  <a:pt x="1801192" y="6852137"/>
                  <a:pt x="1610793" y="6903401"/>
                </a:cubicBezTo>
                <a:cubicBezTo>
                  <a:pt x="1420394" y="6954665"/>
                  <a:pt x="1170106" y="6846607"/>
                  <a:pt x="989487" y="6903401"/>
                </a:cubicBezTo>
                <a:cubicBezTo>
                  <a:pt x="808868" y="6960195"/>
                  <a:pt x="319821" y="6838834"/>
                  <a:pt x="0" y="6903401"/>
                </a:cubicBezTo>
                <a:cubicBezTo>
                  <a:pt x="-12062" y="6765128"/>
                  <a:pt x="3540" y="6624846"/>
                  <a:pt x="0" y="6397152"/>
                </a:cubicBezTo>
                <a:cubicBezTo>
                  <a:pt x="-3540" y="6169458"/>
                  <a:pt x="48766" y="6033711"/>
                  <a:pt x="0" y="5752834"/>
                </a:cubicBezTo>
                <a:cubicBezTo>
                  <a:pt x="-48766" y="5471957"/>
                  <a:pt x="31095" y="5368141"/>
                  <a:pt x="0" y="5108517"/>
                </a:cubicBezTo>
                <a:cubicBezTo>
                  <a:pt x="-31095" y="4848893"/>
                  <a:pt x="46745" y="4801247"/>
                  <a:pt x="0" y="4533233"/>
                </a:cubicBezTo>
                <a:cubicBezTo>
                  <a:pt x="-46745" y="4265219"/>
                  <a:pt x="19413" y="4186980"/>
                  <a:pt x="0" y="4096018"/>
                </a:cubicBezTo>
                <a:cubicBezTo>
                  <a:pt x="-19413" y="4005057"/>
                  <a:pt x="45660" y="3802567"/>
                  <a:pt x="0" y="3658803"/>
                </a:cubicBezTo>
                <a:cubicBezTo>
                  <a:pt x="-45660" y="3515040"/>
                  <a:pt x="28149" y="3425567"/>
                  <a:pt x="0" y="3221587"/>
                </a:cubicBezTo>
                <a:cubicBezTo>
                  <a:pt x="-28149" y="3017607"/>
                  <a:pt x="34824" y="2956952"/>
                  <a:pt x="0" y="2853406"/>
                </a:cubicBezTo>
                <a:cubicBezTo>
                  <a:pt x="-34824" y="2749860"/>
                  <a:pt x="14630" y="2566684"/>
                  <a:pt x="0" y="2416190"/>
                </a:cubicBezTo>
                <a:cubicBezTo>
                  <a:pt x="-14630" y="2265696"/>
                  <a:pt x="40459" y="2147076"/>
                  <a:pt x="0" y="1909941"/>
                </a:cubicBezTo>
                <a:cubicBezTo>
                  <a:pt x="-40459" y="1672806"/>
                  <a:pt x="21390" y="1661248"/>
                  <a:pt x="0" y="1472726"/>
                </a:cubicBezTo>
                <a:cubicBezTo>
                  <a:pt x="-21390" y="1284204"/>
                  <a:pt x="32542" y="964189"/>
                  <a:pt x="0" y="759374"/>
                </a:cubicBezTo>
                <a:cubicBezTo>
                  <a:pt x="-32542" y="554559"/>
                  <a:pt x="73391" y="223169"/>
                  <a:pt x="0" y="0"/>
                </a:cubicBezTo>
                <a:close/>
              </a:path>
            </a:pathLst>
          </a:custGeom>
          <a:ln>
            <a:solidFill>
              <a:schemeClr val="tx1"/>
            </a:solidFill>
            <a:extLst>
              <a:ext uri="{C807C97D-BFC1-408E-A445-0C87EB9F89A2}">
                <ask:lineSketchStyleProps xmlns:ask="http://schemas.microsoft.com/office/drawing/2018/sketchyshapes" sd="2212629330">
                  <a:prstGeom prst="rect">
                    <a:avLst/>
                  </a:prstGeom>
                  <ask:type>
                    <ask:lineSketchScribble/>
                  </ask:type>
                </ask:lineSketchStyleProps>
              </a:ext>
            </a:extLst>
          </a:ln>
        </p:spPr>
      </p:pic>
      <p:sp>
        <p:nvSpPr>
          <p:cNvPr id="3" name="Text 0"/>
          <p:cNvSpPr/>
          <p:nvPr/>
        </p:nvSpPr>
        <p:spPr>
          <a:xfrm>
            <a:off x="687136" y="701397"/>
            <a:ext cx="7635954" cy="1346597"/>
          </a:xfrm>
          <a:prstGeom prst="rect">
            <a:avLst/>
          </a:prstGeom>
          <a:noFill/>
          <a:ln/>
        </p:spPr>
        <p:txBody>
          <a:bodyPr wrap="square" lIns="0" tIns="0" rIns="0" bIns="0" rtlCol="0" anchor="t"/>
          <a:lstStyle/>
          <a:p>
            <a:pPr marL="0" indent="0">
              <a:lnSpc>
                <a:spcPts val="5300"/>
              </a:lnSpc>
              <a:buNone/>
            </a:pPr>
            <a:r>
              <a:rPr lang="en-US" sz="4200" b="1" dirty="0">
                <a:solidFill>
                  <a:srgbClr val="C00000"/>
                </a:solidFill>
                <a:latin typeface="Calibri" panose="020F0502020204030204" pitchFamily="34" charset="0"/>
                <a:ea typeface="Calibri" panose="020F0502020204030204" pitchFamily="34" charset="0"/>
                <a:cs typeface="Calibri" panose="020F0502020204030204" pitchFamily="34" charset="0"/>
              </a:rPr>
              <a:t>Jak uczyć innych</a:t>
            </a:r>
            <a:r>
              <a:rPr lang="en-US" sz="4200" b="1">
                <a:solidFill>
                  <a:srgbClr val="C0000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5300"/>
              </a:lnSpc>
              <a:buNone/>
            </a:pPr>
            <a:r>
              <a:rPr lang="en-US" sz="4200" b="1">
                <a:solidFill>
                  <a:srgbClr val="C00000"/>
                </a:solidFill>
                <a:latin typeface="Calibri" panose="020F0502020204030204" pitchFamily="34" charset="0"/>
                <a:ea typeface="Calibri" panose="020F0502020204030204" pitchFamily="34" charset="0"/>
                <a:cs typeface="Calibri" panose="020F0502020204030204" pitchFamily="34" charset="0"/>
              </a:rPr>
              <a:t>Skuteczne </a:t>
            </a:r>
            <a:r>
              <a:rPr lang="en-US" sz="4200" b="1" dirty="0">
                <a:solidFill>
                  <a:srgbClr val="C00000"/>
                </a:solidFill>
                <a:latin typeface="Calibri" panose="020F0502020204030204" pitchFamily="34" charset="0"/>
                <a:ea typeface="Calibri" panose="020F0502020204030204" pitchFamily="34" charset="0"/>
                <a:cs typeface="Calibri" panose="020F0502020204030204" pitchFamily="34" charset="0"/>
              </a:rPr>
              <a:t>metody nauki</a:t>
            </a:r>
            <a:endParaRPr lang="en-US" sz="4200" dirty="0">
              <a:solidFill>
                <a:srgbClr val="C00000"/>
              </a:solidFill>
            </a:endParaRPr>
          </a:p>
        </p:txBody>
      </p:sp>
      <p:sp>
        <p:nvSpPr>
          <p:cNvPr id="4" name="Shape 1"/>
          <p:cNvSpPr/>
          <p:nvPr/>
        </p:nvSpPr>
        <p:spPr>
          <a:xfrm>
            <a:off x="754023" y="2599968"/>
            <a:ext cx="161568" cy="1155382"/>
          </a:xfrm>
          <a:prstGeom prst="roundRect">
            <a:avLst>
              <a:gd name="adj" fmla="val 56008"/>
            </a:avLst>
          </a:prstGeom>
          <a:solidFill>
            <a:srgbClr val="DDEEE6"/>
          </a:solidFill>
          <a:ln w="7620">
            <a:solidFill>
              <a:srgbClr val="C3D4CC"/>
            </a:solidFill>
            <a:prstDash val="solid"/>
          </a:ln>
        </p:spPr>
        <p:txBody>
          <a:bodyPr/>
          <a:lstStyle/>
          <a:p>
            <a:endParaRPr lang="uk-UA"/>
          </a:p>
        </p:txBody>
      </p:sp>
      <p:sp>
        <p:nvSpPr>
          <p:cNvPr id="5" name="Text 2"/>
          <p:cNvSpPr/>
          <p:nvPr/>
        </p:nvSpPr>
        <p:spPr>
          <a:xfrm>
            <a:off x="1238726" y="2599968"/>
            <a:ext cx="4169212" cy="336590"/>
          </a:xfrm>
          <a:prstGeom prst="rect">
            <a:avLst/>
          </a:prstGeom>
          <a:noFill/>
          <a:ln/>
        </p:spPr>
        <p:txBody>
          <a:bodyPr wrap="none" lIns="0" tIns="0" rIns="0" bIns="0" rtlCol="0" anchor="t"/>
          <a:lstStyle/>
          <a:p>
            <a:pPr marL="0" indent="0" algn="l">
              <a:lnSpc>
                <a:spcPts val="2650"/>
              </a:lnSpc>
              <a:buNone/>
            </a:pP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Najpierw słuchaj, potem ucz</a:t>
            </a:r>
            <a:endParaRPr lang="en-US" sz="2800" dirty="0">
              <a:solidFill>
                <a:schemeClr val="accent6">
                  <a:lumMod val="75000"/>
                </a:schemeClr>
              </a:solidFill>
            </a:endParaRPr>
          </a:p>
        </p:txBody>
      </p:sp>
      <p:sp>
        <p:nvSpPr>
          <p:cNvPr id="6" name="Text 3"/>
          <p:cNvSpPr/>
          <p:nvPr/>
        </p:nvSpPr>
        <p:spPr>
          <a:xfrm>
            <a:off x="1238726" y="3065740"/>
            <a:ext cx="7151251" cy="689610"/>
          </a:xfrm>
          <a:prstGeom prst="rect">
            <a:avLst/>
          </a:prstGeom>
          <a:noFill/>
          <a:ln/>
        </p:spPr>
        <p:txBody>
          <a:bodyPr wrap="square" lIns="0" tIns="0" rIns="0" bIns="0" rtlCol="0" anchor="t"/>
          <a:lstStyle/>
          <a:p>
            <a:pPr marL="0" indent="0" algn="l">
              <a:lnSpc>
                <a:spcPts val="2700"/>
              </a:lnSpc>
              <a:buNone/>
            </a:pPr>
            <a:r>
              <a:rPr lang="en-US" sz="2800" dirty="0">
                <a:solidFill>
                  <a:srgbClr val="3B4E4E"/>
                </a:solidFill>
                <a:latin typeface="Calibri" panose="020F0502020204030204" pitchFamily="34" charset="0"/>
                <a:ea typeface="Calibri" panose="020F0502020204030204" pitchFamily="34" charset="0"/>
                <a:cs typeface="Calibri" panose="020F0502020204030204" pitchFamily="34" charset="0"/>
              </a:rPr>
              <a:t>Każdy ma inny poziom umiejętności. Zapytaj: „Czego chciałbyś się nauczyć?"</a:t>
            </a:r>
            <a:endParaRPr lang="en-US" sz="2800" dirty="0"/>
          </a:p>
        </p:txBody>
      </p:sp>
      <p:sp>
        <p:nvSpPr>
          <p:cNvPr id="7" name="Shape 4"/>
          <p:cNvSpPr/>
          <p:nvPr/>
        </p:nvSpPr>
        <p:spPr>
          <a:xfrm>
            <a:off x="1158416" y="4305957"/>
            <a:ext cx="161568" cy="1155382"/>
          </a:xfrm>
          <a:prstGeom prst="roundRect">
            <a:avLst>
              <a:gd name="adj" fmla="val 56008"/>
            </a:avLst>
          </a:prstGeom>
          <a:solidFill>
            <a:srgbClr val="DDEEE6"/>
          </a:solidFill>
          <a:ln w="7620">
            <a:solidFill>
              <a:srgbClr val="C3D4CC"/>
            </a:solidFill>
            <a:prstDash val="solid"/>
          </a:ln>
        </p:spPr>
        <p:txBody>
          <a:bodyPr/>
          <a:lstStyle/>
          <a:p>
            <a:endParaRPr lang="uk-UA"/>
          </a:p>
        </p:txBody>
      </p:sp>
      <p:sp>
        <p:nvSpPr>
          <p:cNvPr id="8" name="Text 5"/>
          <p:cNvSpPr/>
          <p:nvPr/>
        </p:nvSpPr>
        <p:spPr>
          <a:xfrm>
            <a:off x="1777305" y="4305956"/>
            <a:ext cx="3919895" cy="336590"/>
          </a:xfrm>
          <a:prstGeom prst="rect">
            <a:avLst/>
          </a:prstGeom>
          <a:noFill/>
          <a:ln/>
        </p:spPr>
        <p:txBody>
          <a:bodyPr wrap="none" lIns="0" tIns="0" rIns="0" bIns="0" rtlCol="0" anchor="t"/>
          <a:lstStyle/>
          <a:p>
            <a:pPr marL="0" indent="0" algn="l">
              <a:lnSpc>
                <a:spcPts val="2650"/>
              </a:lnSpc>
              <a:buNone/>
            </a:pP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Dziel wiedzę na małe kroki</a:t>
            </a:r>
            <a:endParaRPr lang="en-US" sz="2800" dirty="0">
              <a:solidFill>
                <a:schemeClr val="accent6">
                  <a:lumMod val="75000"/>
                </a:schemeClr>
              </a:solidFill>
            </a:endParaRPr>
          </a:p>
        </p:txBody>
      </p:sp>
      <p:sp>
        <p:nvSpPr>
          <p:cNvPr id="9" name="Text 6"/>
          <p:cNvSpPr/>
          <p:nvPr/>
        </p:nvSpPr>
        <p:spPr>
          <a:xfrm>
            <a:off x="1777305" y="4771729"/>
            <a:ext cx="6828115" cy="689610"/>
          </a:xfrm>
          <a:prstGeom prst="rect">
            <a:avLst/>
          </a:prstGeom>
          <a:noFill/>
          <a:ln/>
        </p:spPr>
        <p:txBody>
          <a:bodyPr wrap="square" lIns="0" tIns="0" rIns="0" bIns="0" rtlCol="0" anchor="t"/>
          <a:lstStyle/>
          <a:p>
            <a:pPr marL="0" indent="0" algn="l">
              <a:lnSpc>
                <a:spcPts val="2700"/>
              </a:lnSpc>
              <a:buNone/>
            </a:pPr>
            <a:r>
              <a:rPr lang="en-US" sz="2800" dirty="0">
                <a:solidFill>
                  <a:srgbClr val="3B4E4E"/>
                </a:solidFill>
                <a:latin typeface="Calibri" panose="020F0502020204030204" pitchFamily="34" charset="0"/>
                <a:ea typeface="Calibri" panose="020F0502020204030204" pitchFamily="34" charset="0"/>
                <a:cs typeface="Calibri" panose="020F0502020204030204" pitchFamily="34" charset="0"/>
              </a:rPr>
              <a:t>Zamiast „naucz się Facebooka" → „najpierw zaloguj się". Proste instrukcje, krok po kroku.</a:t>
            </a:r>
            <a:endParaRPr lang="en-US" sz="2800" dirty="0"/>
          </a:p>
        </p:txBody>
      </p:sp>
      <p:sp>
        <p:nvSpPr>
          <p:cNvPr id="10" name="Shape 7"/>
          <p:cNvSpPr/>
          <p:nvPr/>
        </p:nvSpPr>
        <p:spPr>
          <a:xfrm>
            <a:off x="1556666" y="6013313"/>
            <a:ext cx="161568" cy="1155382"/>
          </a:xfrm>
          <a:prstGeom prst="roundRect">
            <a:avLst>
              <a:gd name="adj" fmla="val 56008"/>
            </a:avLst>
          </a:prstGeom>
          <a:solidFill>
            <a:srgbClr val="DDEEE6"/>
          </a:solidFill>
          <a:ln w="7620">
            <a:solidFill>
              <a:srgbClr val="C3D4CC"/>
            </a:solidFill>
            <a:prstDash val="solid"/>
          </a:ln>
        </p:spPr>
        <p:txBody>
          <a:bodyPr/>
          <a:lstStyle/>
          <a:p>
            <a:endParaRPr lang="uk-UA"/>
          </a:p>
        </p:txBody>
      </p:sp>
      <p:sp>
        <p:nvSpPr>
          <p:cNvPr id="11" name="Text 8"/>
          <p:cNvSpPr/>
          <p:nvPr/>
        </p:nvSpPr>
        <p:spPr>
          <a:xfrm>
            <a:off x="2100441" y="6013313"/>
            <a:ext cx="4563308" cy="336590"/>
          </a:xfrm>
          <a:prstGeom prst="rect">
            <a:avLst/>
          </a:prstGeom>
          <a:noFill/>
          <a:ln/>
        </p:spPr>
        <p:txBody>
          <a:bodyPr wrap="none" lIns="0" tIns="0" rIns="0" bIns="0" rtlCol="0" anchor="t"/>
          <a:lstStyle/>
          <a:p>
            <a:pPr marL="0" indent="0" algn="l">
              <a:lnSpc>
                <a:spcPts val="2650"/>
              </a:lnSpc>
              <a:buNone/>
            </a:pPr>
            <a:r>
              <a:rPr lang="en-US" sz="2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Ćwiczenie powtarzaj kilka razy</a:t>
            </a:r>
            <a:endParaRPr lang="en-US" sz="2800" dirty="0">
              <a:solidFill>
                <a:schemeClr val="accent6">
                  <a:lumMod val="75000"/>
                </a:schemeClr>
              </a:solidFill>
            </a:endParaRPr>
          </a:p>
        </p:txBody>
      </p:sp>
      <p:sp>
        <p:nvSpPr>
          <p:cNvPr id="12" name="Text 9"/>
          <p:cNvSpPr/>
          <p:nvPr/>
        </p:nvSpPr>
        <p:spPr>
          <a:xfrm>
            <a:off x="2100441" y="6479085"/>
            <a:ext cx="6504980" cy="689610"/>
          </a:xfrm>
          <a:prstGeom prst="rect">
            <a:avLst/>
          </a:prstGeom>
          <a:noFill/>
          <a:ln/>
        </p:spPr>
        <p:txBody>
          <a:bodyPr wrap="square" lIns="0" tIns="0" rIns="0" bIns="0" rtlCol="0" anchor="t"/>
          <a:lstStyle/>
          <a:p>
            <a:pPr marL="0" indent="0" algn="l">
              <a:lnSpc>
                <a:spcPts val="2700"/>
              </a:lnSpc>
              <a:buNone/>
            </a:pPr>
            <a:r>
              <a:rPr lang="en-US" sz="2800" dirty="0">
                <a:solidFill>
                  <a:srgbClr val="3B4E4E"/>
                </a:solidFill>
                <a:latin typeface="Calibri" panose="020F0502020204030204" pitchFamily="34" charset="0"/>
                <a:ea typeface="Calibri" panose="020F0502020204030204" pitchFamily="34" charset="0"/>
                <a:cs typeface="Calibri" panose="020F0502020204030204" pitchFamily="34" charset="0"/>
              </a:rPr>
              <a:t>„Spróbujmy razem jeszcze raz". Zachęcaj do notowania kluczowych kroków.</a:t>
            </a:r>
            <a:endParaRPr lang="en-US" sz="2800" dirty="0"/>
          </a:p>
        </p:txBody>
      </p:sp>
      <p:pic>
        <p:nvPicPr>
          <p:cNvPr id="13" name="Picture 12" descr="A blue flag with yellow stars&#10;&#10;Description automatically generated">
            <a:extLst>
              <a:ext uri="{FF2B5EF4-FFF2-40B4-BE49-F238E27FC236}">
                <a16:creationId xmlns:a16="http://schemas.microsoft.com/office/drawing/2014/main" id="{B10CF2E2-85DD-3755-90B9-1D0BE2016B17}"/>
              </a:ext>
            </a:extLst>
          </p:cNvPr>
          <p:cNvPicPr>
            <a:picLocks noChangeAspect="1"/>
          </p:cNvPicPr>
          <p:nvPr/>
        </p:nvPicPr>
        <p:blipFill>
          <a:blip r:embed="rId4"/>
          <a:stretch>
            <a:fillRect/>
          </a:stretch>
        </p:blipFill>
        <p:spPr>
          <a:xfrm>
            <a:off x="8057756" y="-53276"/>
            <a:ext cx="1764018" cy="1787280"/>
          </a:xfrm>
          <a:prstGeom prst="rect">
            <a:avLst/>
          </a:prstGeom>
        </p:spPr>
      </p:pic>
      <p:pic>
        <p:nvPicPr>
          <p:cNvPr id="14" name="Picture 17">
            <a:extLst>
              <a:ext uri="{FF2B5EF4-FFF2-40B4-BE49-F238E27FC236}">
                <a16:creationId xmlns:a16="http://schemas.microsoft.com/office/drawing/2014/main" id="{49F2993B-D6CC-D3C3-DBB1-0BAD87AC7025}"/>
              </a:ext>
            </a:extLst>
          </p:cNvPr>
          <p:cNvPicPr>
            <a:picLocks noChangeAspect="1"/>
          </p:cNvPicPr>
          <p:nvPr/>
        </p:nvPicPr>
        <p:blipFill>
          <a:blip r:embed="rId5"/>
          <a:stretch>
            <a:fillRect/>
          </a:stretch>
        </p:blipFill>
        <p:spPr>
          <a:xfrm>
            <a:off x="13107324" y="7343559"/>
            <a:ext cx="1269162" cy="72976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2593</TotalTime>
  <Words>2395</Words>
  <Application>Microsoft Office PowerPoint</Application>
  <PresentationFormat>Custom</PresentationFormat>
  <Paragraphs>327</Paragraphs>
  <Slides>30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Aptos</vt:lpstr>
      <vt:lpstr>Calibri</vt:lpstr>
      <vt:lpstr>Arial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Viktor Zvonar</cp:lastModifiedBy>
  <cp:revision>10</cp:revision>
  <dcterms:created xsi:type="dcterms:W3CDTF">2025-02-25T23:21:05Z</dcterms:created>
  <dcterms:modified xsi:type="dcterms:W3CDTF">2026-03-11T23:16:23Z</dcterms:modified>
</cp:coreProperties>
</file>