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256" r:id="rId2"/>
    <p:sldId id="257" r:id="rId3"/>
    <p:sldId id="265" r:id="rId4"/>
    <p:sldId id="258" r:id="rId5"/>
    <p:sldId id="266" r:id="rId6"/>
    <p:sldId id="267" r:id="rId7"/>
    <p:sldId id="270" r:id="rId8"/>
    <p:sldId id="271" r:id="rId9"/>
    <p:sldId id="272" r:id="rId10"/>
    <p:sldId id="273" r:id="rId11"/>
    <p:sldId id="268" r:id="rId12"/>
    <p:sldId id="269" r:id="rId13"/>
    <p:sldId id="274" r:id="rId14"/>
    <p:sldId id="275" r:id="rId15"/>
    <p:sldId id="276" r:id="rId16"/>
    <p:sldId id="277" r:id="rId17"/>
    <p:sldId id="278" r:id="rId18"/>
    <p:sldId id="279" r:id="rId19"/>
    <p:sldId id="280" r:id="rId20"/>
    <p:sldId id="281" r:id="rId21"/>
    <p:sldId id="282" r:id="rId22"/>
    <p:sldId id="283" r:id="rId23"/>
    <p:sldId id="285" r:id="rId24"/>
    <p:sldId id="284" r:id="rId25"/>
    <p:sldId id="290" r:id="rId26"/>
    <p:sldId id="291" r:id="rId27"/>
    <p:sldId id="286" r:id="rId28"/>
    <p:sldId id="287" r:id="rId29"/>
    <p:sldId id="288" r:id="rId30"/>
    <p:sldId id="289" r:id="rId31"/>
    <p:sldId id="292" r:id="rId32"/>
    <p:sldId id="293" r:id="rId33"/>
    <p:sldId id="295" r:id="rId34"/>
    <p:sldId id="298" r:id="rId35"/>
    <p:sldId id="294" r:id="rId36"/>
    <p:sldId id="296" r:id="rId37"/>
    <p:sldId id="297" r:id="rId38"/>
    <p:sldId id="299" r:id="rId39"/>
    <p:sldId id="301" r:id="rId40"/>
    <p:sldId id="300" r:id="rId41"/>
    <p:sldId id="302" r:id="rId42"/>
    <p:sldId id="262" r:id="rId43"/>
    <p:sldId id="303" r:id="rId44"/>
    <p:sldId id="263" r:id="rId45"/>
    <p:sldId id="264" r:id="rId46"/>
  </p:sldIdLst>
  <p:sldSz cx="14630400" cy="8229600"/>
  <p:notesSz cx="8229600" cy="146304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008" autoAdjust="0"/>
    <p:restoredTop sz="94610"/>
  </p:normalViewPr>
  <p:slideViewPr>
    <p:cSldViewPr snapToGrid="0" snapToObjects="1">
      <p:cViewPr varScale="1">
        <p:scale>
          <a:sx n="72" d="100"/>
          <a:sy n="72" d="100"/>
        </p:scale>
        <p:origin x="965"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559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606A4-8877-A8F7-EBBF-D7D07523A1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F000E6-DCFC-9C5D-99B8-87FC7E3124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5036D3-E67F-DBA9-1073-98FA99C528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9C4986-9936-8741-4B85-9BF0ED8D3BEC}"/>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901354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7181B-22EA-E6F8-17AA-D5167AF3A1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70CB1C-451D-F201-38B8-5E45475E21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75B5D9-7C1F-689E-BF84-8E4AFD7ED1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D58F3B-DAE0-CBCB-F2C1-A35B51906F75}"/>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880173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3.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5.jp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hyperlink" Target="https://pixabay.com/fr/la-s%C3%A9curit%C3%A9-industrielle-signal-1492046/" TargetMode="External"/><Relationship Id="rId2" Type="http://schemas.openxmlformats.org/officeDocument/2006/relationships/image" Target="../media/image26.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7.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3.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6.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channel/UCU3G0HN066-T0sO_xEHzcyQ?utm_source=chatgpt.com" TargetMode="External"/><Relationship Id="rId2" Type="http://schemas.openxmlformats.org/officeDocument/2006/relationships/hyperlink" Target="https://www.youtube.com/watch?v=uqDtasCL37M&amp;utm_source=chatgpt.com" TargetMode="Externa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hyperlink" Target="https://www.youtube.com/channel/UCOhAccfgT2e2Ir_f6V1ehZg/videos?view=0&amp;utm_source=chatgpt.com"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7.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8.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9.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0.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hyperlink" Target="https://www.facebook.com/"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1.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fake-hunter.pap.pl/" TargetMode="Externa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8.pn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Layout" Target="../slideLayouts/slideLayout4.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269238" y="241968"/>
            <a:ext cx="5083135" cy="7624703"/>
          </a:xfrm>
          <a:custGeom>
            <a:avLst/>
            <a:gdLst>
              <a:gd name="connsiteX0" fmla="*/ 0 w 5083135"/>
              <a:gd name="connsiteY0" fmla="*/ 0 h 7624703"/>
              <a:gd name="connsiteX1" fmla="*/ 412299 w 5083135"/>
              <a:gd name="connsiteY1" fmla="*/ 0 h 7624703"/>
              <a:gd name="connsiteX2" fmla="*/ 1078754 w 5083135"/>
              <a:gd name="connsiteY2" fmla="*/ 0 h 7624703"/>
              <a:gd name="connsiteX3" fmla="*/ 1541884 w 5083135"/>
              <a:gd name="connsiteY3" fmla="*/ 0 h 7624703"/>
              <a:gd name="connsiteX4" fmla="*/ 2055846 w 5083135"/>
              <a:gd name="connsiteY4" fmla="*/ 0 h 7624703"/>
              <a:gd name="connsiteX5" fmla="*/ 2569807 w 5083135"/>
              <a:gd name="connsiteY5" fmla="*/ 0 h 7624703"/>
              <a:gd name="connsiteX6" fmla="*/ 3185431 w 5083135"/>
              <a:gd name="connsiteY6" fmla="*/ 0 h 7624703"/>
              <a:gd name="connsiteX7" fmla="*/ 3801055 w 5083135"/>
              <a:gd name="connsiteY7" fmla="*/ 0 h 7624703"/>
              <a:gd name="connsiteX8" fmla="*/ 4264185 w 5083135"/>
              <a:gd name="connsiteY8" fmla="*/ 0 h 7624703"/>
              <a:gd name="connsiteX9" fmla="*/ 5083135 w 5083135"/>
              <a:gd name="connsiteY9" fmla="*/ 0 h 7624703"/>
              <a:gd name="connsiteX10" fmla="*/ 5083135 w 5083135"/>
              <a:gd name="connsiteY10" fmla="*/ 357775 h 7624703"/>
              <a:gd name="connsiteX11" fmla="*/ 5083135 w 5083135"/>
              <a:gd name="connsiteY11" fmla="*/ 944290 h 7624703"/>
              <a:gd name="connsiteX12" fmla="*/ 5083135 w 5083135"/>
              <a:gd name="connsiteY12" fmla="*/ 1683300 h 7624703"/>
              <a:gd name="connsiteX13" fmla="*/ 5083135 w 5083135"/>
              <a:gd name="connsiteY13" fmla="*/ 2346062 h 7624703"/>
              <a:gd name="connsiteX14" fmla="*/ 5083135 w 5083135"/>
              <a:gd name="connsiteY14" fmla="*/ 3008825 h 7624703"/>
              <a:gd name="connsiteX15" fmla="*/ 5083135 w 5083135"/>
              <a:gd name="connsiteY15" fmla="*/ 3442847 h 7624703"/>
              <a:gd name="connsiteX16" fmla="*/ 5083135 w 5083135"/>
              <a:gd name="connsiteY16" fmla="*/ 4029362 h 7624703"/>
              <a:gd name="connsiteX17" fmla="*/ 5083135 w 5083135"/>
              <a:gd name="connsiteY17" fmla="*/ 4539631 h 7624703"/>
              <a:gd name="connsiteX18" fmla="*/ 5083135 w 5083135"/>
              <a:gd name="connsiteY18" fmla="*/ 5202394 h 7624703"/>
              <a:gd name="connsiteX19" fmla="*/ 5083135 w 5083135"/>
              <a:gd name="connsiteY19" fmla="*/ 5712662 h 7624703"/>
              <a:gd name="connsiteX20" fmla="*/ 5083135 w 5083135"/>
              <a:gd name="connsiteY20" fmla="*/ 6146684 h 7624703"/>
              <a:gd name="connsiteX21" fmla="*/ 5083135 w 5083135"/>
              <a:gd name="connsiteY21" fmla="*/ 6656952 h 7624703"/>
              <a:gd name="connsiteX22" fmla="*/ 5083135 w 5083135"/>
              <a:gd name="connsiteY22" fmla="*/ 7014727 h 7624703"/>
              <a:gd name="connsiteX23" fmla="*/ 5083135 w 5083135"/>
              <a:gd name="connsiteY23" fmla="*/ 7624703 h 7624703"/>
              <a:gd name="connsiteX24" fmla="*/ 4467511 w 5083135"/>
              <a:gd name="connsiteY24" fmla="*/ 7624703 h 7624703"/>
              <a:gd name="connsiteX25" fmla="*/ 3953549 w 5083135"/>
              <a:gd name="connsiteY25" fmla="*/ 7624703 h 7624703"/>
              <a:gd name="connsiteX26" fmla="*/ 3388757 w 5083135"/>
              <a:gd name="connsiteY26" fmla="*/ 7624703 h 7624703"/>
              <a:gd name="connsiteX27" fmla="*/ 2925627 w 5083135"/>
              <a:gd name="connsiteY27" fmla="*/ 7624703 h 7624703"/>
              <a:gd name="connsiteX28" fmla="*/ 2360834 w 5083135"/>
              <a:gd name="connsiteY28" fmla="*/ 7624703 h 7624703"/>
              <a:gd name="connsiteX29" fmla="*/ 1897704 w 5083135"/>
              <a:gd name="connsiteY29" fmla="*/ 7624703 h 7624703"/>
              <a:gd name="connsiteX30" fmla="*/ 1383742 w 5083135"/>
              <a:gd name="connsiteY30" fmla="*/ 7624703 h 7624703"/>
              <a:gd name="connsiteX31" fmla="*/ 717287 w 5083135"/>
              <a:gd name="connsiteY31" fmla="*/ 7624703 h 7624703"/>
              <a:gd name="connsiteX32" fmla="*/ 0 w 5083135"/>
              <a:gd name="connsiteY32" fmla="*/ 7624703 h 7624703"/>
              <a:gd name="connsiteX33" fmla="*/ 0 w 5083135"/>
              <a:gd name="connsiteY33" fmla="*/ 7114434 h 7624703"/>
              <a:gd name="connsiteX34" fmla="*/ 0 w 5083135"/>
              <a:gd name="connsiteY34" fmla="*/ 6527919 h 7624703"/>
              <a:gd name="connsiteX35" fmla="*/ 0 w 5083135"/>
              <a:gd name="connsiteY35" fmla="*/ 5941403 h 7624703"/>
              <a:gd name="connsiteX36" fmla="*/ 0 w 5083135"/>
              <a:gd name="connsiteY36" fmla="*/ 5202394 h 7624703"/>
              <a:gd name="connsiteX37" fmla="*/ 0 w 5083135"/>
              <a:gd name="connsiteY37" fmla="*/ 4615878 h 7624703"/>
              <a:gd name="connsiteX38" fmla="*/ 0 w 5083135"/>
              <a:gd name="connsiteY38" fmla="*/ 4258103 h 7624703"/>
              <a:gd name="connsiteX39" fmla="*/ 0 w 5083135"/>
              <a:gd name="connsiteY39" fmla="*/ 3595341 h 7624703"/>
              <a:gd name="connsiteX40" fmla="*/ 0 w 5083135"/>
              <a:gd name="connsiteY40" fmla="*/ 3237566 h 7624703"/>
              <a:gd name="connsiteX41" fmla="*/ 0 w 5083135"/>
              <a:gd name="connsiteY41" fmla="*/ 2879792 h 7624703"/>
              <a:gd name="connsiteX42" fmla="*/ 0 w 5083135"/>
              <a:gd name="connsiteY42" fmla="*/ 2293276 h 7624703"/>
              <a:gd name="connsiteX43" fmla="*/ 0 w 5083135"/>
              <a:gd name="connsiteY43" fmla="*/ 1859255 h 7624703"/>
              <a:gd name="connsiteX44" fmla="*/ 0 w 5083135"/>
              <a:gd name="connsiteY44" fmla="*/ 1196492 h 7624703"/>
              <a:gd name="connsiteX45" fmla="*/ 0 w 5083135"/>
              <a:gd name="connsiteY45" fmla="*/ 838717 h 7624703"/>
              <a:gd name="connsiteX46" fmla="*/ 0 w 5083135"/>
              <a:gd name="connsiteY46" fmla="*/ 0 h 762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083135" h="7624703" fill="none" extrusionOk="0">
                <a:moveTo>
                  <a:pt x="0" y="0"/>
                </a:moveTo>
                <a:cubicBezTo>
                  <a:pt x="199410" y="-16685"/>
                  <a:pt x="250039" y="24573"/>
                  <a:pt x="412299" y="0"/>
                </a:cubicBezTo>
                <a:cubicBezTo>
                  <a:pt x="574559" y="-24573"/>
                  <a:pt x="812826" y="56971"/>
                  <a:pt x="1078754" y="0"/>
                </a:cubicBezTo>
                <a:cubicBezTo>
                  <a:pt x="1344682" y="-56971"/>
                  <a:pt x="1403707" y="35334"/>
                  <a:pt x="1541884" y="0"/>
                </a:cubicBezTo>
                <a:cubicBezTo>
                  <a:pt x="1680061" y="-35334"/>
                  <a:pt x="1941721" y="44475"/>
                  <a:pt x="2055846" y="0"/>
                </a:cubicBezTo>
                <a:cubicBezTo>
                  <a:pt x="2169971" y="-44475"/>
                  <a:pt x="2404099" y="40789"/>
                  <a:pt x="2569807" y="0"/>
                </a:cubicBezTo>
                <a:cubicBezTo>
                  <a:pt x="2735515" y="-40789"/>
                  <a:pt x="2998624" y="16631"/>
                  <a:pt x="3185431" y="0"/>
                </a:cubicBezTo>
                <a:cubicBezTo>
                  <a:pt x="3372238" y="-16631"/>
                  <a:pt x="3640075" y="7984"/>
                  <a:pt x="3801055" y="0"/>
                </a:cubicBezTo>
                <a:cubicBezTo>
                  <a:pt x="3962035" y="-7984"/>
                  <a:pt x="4070009" y="18543"/>
                  <a:pt x="4264185" y="0"/>
                </a:cubicBezTo>
                <a:cubicBezTo>
                  <a:pt x="4458361" y="-18543"/>
                  <a:pt x="4917852" y="39709"/>
                  <a:pt x="5083135" y="0"/>
                </a:cubicBezTo>
                <a:cubicBezTo>
                  <a:pt x="5118166" y="138015"/>
                  <a:pt x="5043415" y="268852"/>
                  <a:pt x="5083135" y="357775"/>
                </a:cubicBezTo>
                <a:cubicBezTo>
                  <a:pt x="5122855" y="446699"/>
                  <a:pt x="5058321" y="723650"/>
                  <a:pt x="5083135" y="944290"/>
                </a:cubicBezTo>
                <a:cubicBezTo>
                  <a:pt x="5107949" y="1164931"/>
                  <a:pt x="4995549" y="1478465"/>
                  <a:pt x="5083135" y="1683300"/>
                </a:cubicBezTo>
                <a:cubicBezTo>
                  <a:pt x="5170721" y="1888135"/>
                  <a:pt x="5057321" y="2077064"/>
                  <a:pt x="5083135" y="2346062"/>
                </a:cubicBezTo>
                <a:cubicBezTo>
                  <a:pt x="5108949" y="2615060"/>
                  <a:pt x="5043814" y="2679774"/>
                  <a:pt x="5083135" y="3008825"/>
                </a:cubicBezTo>
                <a:cubicBezTo>
                  <a:pt x="5122456" y="3337876"/>
                  <a:pt x="5045137" y="3286405"/>
                  <a:pt x="5083135" y="3442847"/>
                </a:cubicBezTo>
                <a:cubicBezTo>
                  <a:pt x="5121133" y="3599289"/>
                  <a:pt x="5082317" y="3802473"/>
                  <a:pt x="5083135" y="4029362"/>
                </a:cubicBezTo>
                <a:cubicBezTo>
                  <a:pt x="5083953" y="4256252"/>
                  <a:pt x="5043071" y="4385170"/>
                  <a:pt x="5083135" y="4539631"/>
                </a:cubicBezTo>
                <a:cubicBezTo>
                  <a:pt x="5123199" y="4694092"/>
                  <a:pt x="5066731" y="4894535"/>
                  <a:pt x="5083135" y="5202394"/>
                </a:cubicBezTo>
                <a:cubicBezTo>
                  <a:pt x="5099539" y="5510253"/>
                  <a:pt x="5061256" y="5470460"/>
                  <a:pt x="5083135" y="5712662"/>
                </a:cubicBezTo>
                <a:cubicBezTo>
                  <a:pt x="5105014" y="5954864"/>
                  <a:pt x="5083028" y="5993479"/>
                  <a:pt x="5083135" y="6146684"/>
                </a:cubicBezTo>
                <a:cubicBezTo>
                  <a:pt x="5083242" y="6299889"/>
                  <a:pt x="5036495" y="6431849"/>
                  <a:pt x="5083135" y="6656952"/>
                </a:cubicBezTo>
                <a:cubicBezTo>
                  <a:pt x="5129775" y="6882055"/>
                  <a:pt x="5070878" y="6866833"/>
                  <a:pt x="5083135" y="7014727"/>
                </a:cubicBezTo>
                <a:cubicBezTo>
                  <a:pt x="5095392" y="7162622"/>
                  <a:pt x="5045880" y="7412745"/>
                  <a:pt x="5083135" y="7624703"/>
                </a:cubicBezTo>
                <a:cubicBezTo>
                  <a:pt x="4814780" y="7655792"/>
                  <a:pt x="4676696" y="7570533"/>
                  <a:pt x="4467511" y="7624703"/>
                </a:cubicBezTo>
                <a:cubicBezTo>
                  <a:pt x="4258326" y="7678873"/>
                  <a:pt x="4188311" y="7569599"/>
                  <a:pt x="3953549" y="7624703"/>
                </a:cubicBezTo>
                <a:cubicBezTo>
                  <a:pt x="3718787" y="7679807"/>
                  <a:pt x="3560833" y="7596773"/>
                  <a:pt x="3388757" y="7624703"/>
                </a:cubicBezTo>
                <a:cubicBezTo>
                  <a:pt x="3216681" y="7652633"/>
                  <a:pt x="3048795" y="7618650"/>
                  <a:pt x="2925627" y="7624703"/>
                </a:cubicBezTo>
                <a:cubicBezTo>
                  <a:pt x="2802459" y="7630756"/>
                  <a:pt x="2578951" y="7599692"/>
                  <a:pt x="2360834" y="7624703"/>
                </a:cubicBezTo>
                <a:cubicBezTo>
                  <a:pt x="2142717" y="7649714"/>
                  <a:pt x="2120703" y="7616127"/>
                  <a:pt x="1897704" y="7624703"/>
                </a:cubicBezTo>
                <a:cubicBezTo>
                  <a:pt x="1674705" y="7633279"/>
                  <a:pt x="1613536" y="7619419"/>
                  <a:pt x="1383742" y="7624703"/>
                </a:cubicBezTo>
                <a:cubicBezTo>
                  <a:pt x="1153948" y="7629987"/>
                  <a:pt x="1049165" y="7592107"/>
                  <a:pt x="717287" y="7624703"/>
                </a:cubicBezTo>
                <a:cubicBezTo>
                  <a:pt x="385409" y="7657299"/>
                  <a:pt x="337426" y="7608403"/>
                  <a:pt x="0" y="7624703"/>
                </a:cubicBezTo>
                <a:cubicBezTo>
                  <a:pt x="-34106" y="7427505"/>
                  <a:pt x="51135" y="7306459"/>
                  <a:pt x="0" y="7114434"/>
                </a:cubicBezTo>
                <a:cubicBezTo>
                  <a:pt x="-51135" y="6922409"/>
                  <a:pt x="11183" y="6801297"/>
                  <a:pt x="0" y="6527919"/>
                </a:cubicBezTo>
                <a:cubicBezTo>
                  <a:pt x="-11183" y="6254541"/>
                  <a:pt x="44745" y="6225068"/>
                  <a:pt x="0" y="5941403"/>
                </a:cubicBezTo>
                <a:cubicBezTo>
                  <a:pt x="-44745" y="5657738"/>
                  <a:pt x="39233" y="5521219"/>
                  <a:pt x="0" y="5202394"/>
                </a:cubicBezTo>
                <a:cubicBezTo>
                  <a:pt x="-39233" y="4883569"/>
                  <a:pt x="15445" y="4796445"/>
                  <a:pt x="0" y="4615878"/>
                </a:cubicBezTo>
                <a:cubicBezTo>
                  <a:pt x="-15445" y="4435311"/>
                  <a:pt x="3736" y="4366355"/>
                  <a:pt x="0" y="4258103"/>
                </a:cubicBezTo>
                <a:cubicBezTo>
                  <a:pt x="-3736" y="4149852"/>
                  <a:pt x="72278" y="3825356"/>
                  <a:pt x="0" y="3595341"/>
                </a:cubicBezTo>
                <a:cubicBezTo>
                  <a:pt x="-72278" y="3365326"/>
                  <a:pt x="26618" y="3405289"/>
                  <a:pt x="0" y="3237566"/>
                </a:cubicBezTo>
                <a:cubicBezTo>
                  <a:pt x="-26618" y="3069844"/>
                  <a:pt x="35039" y="2981611"/>
                  <a:pt x="0" y="2879792"/>
                </a:cubicBezTo>
                <a:cubicBezTo>
                  <a:pt x="-35039" y="2777973"/>
                  <a:pt x="10080" y="2481345"/>
                  <a:pt x="0" y="2293276"/>
                </a:cubicBezTo>
                <a:cubicBezTo>
                  <a:pt x="-10080" y="2105207"/>
                  <a:pt x="44885" y="2037649"/>
                  <a:pt x="0" y="1859255"/>
                </a:cubicBezTo>
                <a:cubicBezTo>
                  <a:pt x="-44885" y="1680861"/>
                  <a:pt x="69077" y="1522187"/>
                  <a:pt x="0" y="1196492"/>
                </a:cubicBezTo>
                <a:cubicBezTo>
                  <a:pt x="-69077" y="870797"/>
                  <a:pt x="39767" y="945472"/>
                  <a:pt x="0" y="838717"/>
                </a:cubicBezTo>
                <a:cubicBezTo>
                  <a:pt x="-39767" y="731962"/>
                  <a:pt x="35000" y="292070"/>
                  <a:pt x="0" y="0"/>
                </a:cubicBezTo>
                <a:close/>
              </a:path>
              <a:path w="5083135" h="7624703" stroke="0" extrusionOk="0">
                <a:moveTo>
                  <a:pt x="0" y="0"/>
                </a:moveTo>
                <a:cubicBezTo>
                  <a:pt x="272457" y="-48880"/>
                  <a:pt x="472569" y="8054"/>
                  <a:pt x="615624" y="0"/>
                </a:cubicBezTo>
                <a:cubicBezTo>
                  <a:pt x="758679" y="-8054"/>
                  <a:pt x="930275" y="22193"/>
                  <a:pt x="1027923" y="0"/>
                </a:cubicBezTo>
                <a:cubicBezTo>
                  <a:pt x="1125571" y="-22193"/>
                  <a:pt x="1346524" y="31058"/>
                  <a:pt x="1643547" y="0"/>
                </a:cubicBezTo>
                <a:cubicBezTo>
                  <a:pt x="1940570" y="-31058"/>
                  <a:pt x="2126569" y="22695"/>
                  <a:pt x="2259171" y="0"/>
                </a:cubicBezTo>
                <a:cubicBezTo>
                  <a:pt x="2391773" y="-22695"/>
                  <a:pt x="2486471" y="2069"/>
                  <a:pt x="2671470" y="0"/>
                </a:cubicBezTo>
                <a:cubicBezTo>
                  <a:pt x="2856469" y="-2069"/>
                  <a:pt x="3023554" y="28100"/>
                  <a:pt x="3337925" y="0"/>
                </a:cubicBezTo>
                <a:cubicBezTo>
                  <a:pt x="3652297" y="-28100"/>
                  <a:pt x="3599240" y="9224"/>
                  <a:pt x="3801055" y="0"/>
                </a:cubicBezTo>
                <a:cubicBezTo>
                  <a:pt x="4002870" y="-9224"/>
                  <a:pt x="4212667" y="58036"/>
                  <a:pt x="4416680" y="0"/>
                </a:cubicBezTo>
                <a:cubicBezTo>
                  <a:pt x="4620693" y="-58036"/>
                  <a:pt x="4883362" y="79149"/>
                  <a:pt x="5083135" y="0"/>
                </a:cubicBezTo>
                <a:cubicBezTo>
                  <a:pt x="5099530" y="210580"/>
                  <a:pt x="5050081" y="297801"/>
                  <a:pt x="5083135" y="510269"/>
                </a:cubicBezTo>
                <a:cubicBezTo>
                  <a:pt x="5116189" y="722737"/>
                  <a:pt x="5015797" y="1039327"/>
                  <a:pt x="5083135" y="1249278"/>
                </a:cubicBezTo>
                <a:cubicBezTo>
                  <a:pt x="5150473" y="1459229"/>
                  <a:pt x="5074835" y="1544304"/>
                  <a:pt x="5083135" y="1683300"/>
                </a:cubicBezTo>
                <a:cubicBezTo>
                  <a:pt x="5091435" y="1822296"/>
                  <a:pt x="5075774" y="1973449"/>
                  <a:pt x="5083135" y="2117321"/>
                </a:cubicBezTo>
                <a:cubicBezTo>
                  <a:pt x="5090496" y="2261193"/>
                  <a:pt x="5027300" y="2499891"/>
                  <a:pt x="5083135" y="2627590"/>
                </a:cubicBezTo>
                <a:cubicBezTo>
                  <a:pt x="5138970" y="2755289"/>
                  <a:pt x="5078189" y="2893150"/>
                  <a:pt x="5083135" y="3061612"/>
                </a:cubicBezTo>
                <a:cubicBezTo>
                  <a:pt x="5088081" y="3230074"/>
                  <a:pt x="5015856" y="3519253"/>
                  <a:pt x="5083135" y="3800621"/>
                </a:cubicBezTo>
                <a:cubicBezTo>
                  <a:pt x="5150414" y="4081989"/>
                  <a:pt x="5049716" y="4070475"/>
                  <a:pt x="5083135" y="4158396"/>
                </a:cubicBezTo>
                <a:cubicBezTo>
                  <a:pt x="5116554" y="4246317"/>
                  <a:pt x="5043532" y="4561439"/>
                  <a:pt x="5083135" y="4897405"/>
                </a:cubicBezTo>
                <a:cubicBezTo>
                  <a:pt x="5122738" y="5233371"/>
                  <a:pt x="5063014" y="5199013"/>
                  <a:pt x="5083135" y="5331427"/>
                </a:cubicBezTo>
                <a:cubicBezTo>
                  <a:pt x="5103256" y="5463841"/>
                  <a:pt x="5050754" y="5645932"/>
                  <a:pt x="5083135" y="5765448"/>
                </a:cubicBezTo>
                <a:cubicBezTo>
                  <a:pt x="5115516" y="5884964"/>
                  <a:pt x="5017865" y="6239622"/>
                  <a:pt x="5083135" y="6504458"/>
                </a:cubicBezTo>
                <a:cubicBezTo>
                  <a:pt x="5148405" y="6769294"/>
                  <a:pt x="5072813" y="6896185"/>
                  <a:pt x="5083135" y="7014727"/>
                </a:cubicBezTo>
                <a:cubicBezTo>
                  <a:pt x="5093457" y="7133269"/>
                  <a:pt x="5080584" y="7348857"/>
                  <a:pt x="5083135" y="7624703"/>
                </a:cubicBezTo>
                <a:cubicBezTo>
                  <a:pt x="4982952" y="7635115"/>
                  <a:pt x="4795094" y="7612171"/>
                  <a:pt x="4670836" y="7624703"/>
                </a:cubicBezTo>
                <a:cubicBezTo>
                  <a:pt x="4546578" y="7637235"/>
                  <a:pt x="4245035" y="7622480"/>
                  <a:pt x="4004381" y="7624703"/>
                </a:cubicBezTo>
                <a:cubicBezTo>
                  <a:pt x="3763727" y="7626926"/>
                  <a:pt x="3746794" y="7601200"/>
                  <a:pt x="3592082" y="7624703"/>
                </a:cubicBezTo>
                <a:cubicBezTo>
                  <a:pt x="3437370" y="7648206"/>
                  <a:pt x="3146423" y="7588285"/>
                  <a:pt x="2976458" y="7624703"/>
                </a:cubicBezTo>
                <a:cubicBezTo>
                  <a:pt x="2806493" y="7661121"/>
                  <a:pt x="2628096" y="7611190"/>
                  <a:pt x="2513328" y="7624703"/>
                </a:cubicBezTo>
                <a:cubicBezTo>
                  <a:pt x="2398560" y="7638216"/>
                  <a:pt x="2065887" y="7547002"/>
                  <a:pt x="1846872" y="7624703"/>
                </a:cubicBezTo>
                <a:cubicBezTo>
                  <a:pt x="1627857" y="7702404"/>
                  <a:pt x="1442801" y="7563221"/>
                  <a:pt x="1332911" y="7624703"/>
                </a:cubicBezTo>
                <a:cubicBezTo>
                  <a:pt x="1223021" y="7686185"/>
                  <a:pt x="1029355" y="7580941"/>
                  <a:pt x="920612" y="7624703"/>
                </a:cubicBezTo>
                <a:cubicBezTo>
                  <a:pt x="811869" y="7668465"/>
                  <a:pt x="261483" y="7613960"/>
                  <a:pt x="0" y="7624703"/>
                </a:cubicBezTo>
                <a:cubicBezTo>
                  <a:pt x="-64909" y="7263098"/>
                  <a:pt x="66372" y="7090471"/>
                  <a:pt x="0" y="6885693"/>
                </a:cubicBezTo>
                <a:cubicBezTo>
                  <a:pt x="-66372" y="6680915"/>
                  <a:pt x="6106" y="6545700"/>
                  <a:pt x="0" y="6299178"/>
                </a:cubicBezTo>
                <a:cubicBezTo>
                  <a:pt x="-6106" y="6052657"/>
                  <a:pt x="27665" y="6031365"/>
                  <a:pt x="0" y="5941403"/>
                </a:cubicBezTo>
                <a:cubicBezTo>
                  <a:pt x="-27665" y="5851442"/>
                  <a:pt x="1093" y="5702261"/>
                  <a:pt x="0" y="5507382"/>
                </a:cubicBezTo>
                <a:cubicBezTo>
                  <a:pt x="-1093" y="5312503"/>
                  <a:pt x="45943" y="4969207"/>
                  <a:pt x="0" y="4768372"/>
                </a:cubicBezTo>
                <a:cubicBezTo>
                  <a:pt x="-45943" y="4567537"/>
                  <a:pt x="54696" y="4219148"/>
                  <a:pt x="0" y="4029362"/>
                </a:cubicBezTo>
                <a:cubicBezTo>
                  <a:pt x="-54696" y="3839576"/>
                  <a:pt x="30932" y="3670489"/>
                  <a:pt x="0" y="3366600"/>
                </a:cubicBezTo>
                <a:cubicBezTo>
                  <a:pt x="-30932" y="3062711"/>
                  <a:pt x="58894" y="2913075"/>
                  <a:pt x="0" y="2627590"/>
                </a:cubicBezTo>
                <a:cubicBezTo>
                  <a:pt x="-58894" y="2342105"/>
                  <a:pt x="32574" y="2394160"/>
                  <a:pt x="0" y="2193568"/>
                </a:cubicBezTo>
                <a:cubicBezTo>
                  <a:pt x="-32574" y="1992976"/>
                  <a:pt x="1178" y="1764563"/>
                  <a:pt x="0" y="1607053"/>
                </a:cubicBezTo>
                <a:cubicBezTo>
                  <a:pt x="-1178" y="1449544"/>
                  <a:pt x="32505" y="1211004"/>
                  <a:pt x="0" y="944290"/>
                </a:cubicBezTo>
                <a:cubicBezTo>
                  <a:pt x="-32505" y="677576"/>
                  <a:pt x="47916" y="687699"/>
                  <a:pt x="0" y="510269"/>
                </a:cubicBezTo>
                <a:cubicBezTo>
                  <a:pt x="-47916" y="332839"/>
                  <a:pt x="8972" y="106850"/>
                  <a:pt x="0" y="0"/>
                </a:cubicBezTo>
                <a:close/>
              </a:path>
            </a:pathLst>
          </a:custGeom>
          <a:ln>
            <a:solidFill>
              <a:schemeClr val="tx1"/>
            </a:solidFill>
            <a:extLst>
              <a:ext uri="{C807C97D-BFC1-408E-A445-0C87EB9F89A2}">
                <ask:lineSketchStyleProps xmlns:ask="http://schemas.microsoft.com/office/drawing/2018/sketchyshapes" sd="1806943773">
                  <a:prstGeom prst="rect">
                    <a:avLst/>
                  </a:prstGeom>
                  <ask:type>
                    <ask:lineSketchScribble/>
                  </ask:type>
                </ask:lineSketchStyleProps>
              </a:ext>
            </a:extLst>
          </a:ln>
        </p:spPr>
      </p:pic>
      <p:sp>
        <p:nvSpPr>
          <p:cNvPr id="3" name="Text 0"/>
          <p:cNvSpPr/>
          <p:nvPr/>
        </p:nvSpPr>
        <p:spPr>
          <a:xfrm>
            <a:off x="837724" y="2504242"/>
            <a:ext cx="7468553" cy="1408033"/>
          </a:xfrm>
          <a:prstGeom prst="rect">
            <a:avLst/>
          </a:prstGeom>
          <a:noFill/>
          <a:ln/>
        </p:spPr>
        <p:txBody>
          <a:bodyPr wrap="square" lIns="0" tIns="0" rIns="0" bIns="0" rtlCol="0" anchor="t"/>
          <a:lstStyle/>
          <a:p>
            <a:pPr marL="0" indent="0">
              <a:lnSpc>
                <a:spcPts val="5500"/>
              </a:lnSpc>
              <a:buNone/>
            </a:pPr>
            <a:r>
              <a:rPr lang="en-US" sz="4400" b="1" kern="0" spc="-89" dirty="0">
                <a:solidFill>
                  <a:schemeClr val="accent6">
                    <a:lumMod val="75000"/>
                  </a:schemeClr>
                </a:solidFill>
                <a:latin typeface="Calibri "/>
                <a:ea typeface="Source Serif Pro Semi Bold" pitchFamily="34" charset="-122"/>
                <a:cs typeface="Source Serif Pro Semi Bold" pitchFamily="34" charset="-120"/>
              </a:rPr>
              <a:t>Media społecznościowe i zaangażowanie cyfrowe</a:t>
            </a:r>
            <a:endParaRPr lang="en-US" sz="4400" b="1" dirty="0">
              <a:solidFill>
                <a:schemeClr val="accent6">
                  <a:lumMod val="75000"/>
                </a:schemeClr>
              </a:solidFill>
              <a:latin typeface="Calibri "/>
            </a:endParaRPr>
          </a:p>
        </p:txBody>
      </p:sp>
      <p:sp>
        <p:nvSpPr>
          <p:cNvPr id="4" name="Text 1"/>
          <p:cNvSpPr/>
          <p:nvPr/>
        </p:nvSpPr>
        <p:spPr>
          <a:xfrm>
            <a:off x="837724" y="4271248"/>
            <a:ext cx="7468553" cy="766048"/>
          </a:xfrm>
          <a:prstGeom prst="rect">
            <a:avLst/>
          </a:prstGeom>
          <a:noFill/>
          <a:ln/>
        </p:spPr>
        <p:txBody>
          <a:bodyPr wrap="square" lIns="0" tIns="0" rIns="0" bIns="0" rtlCol="0" anchor="t"/>
          <a:lstStyle/>
          <a:p>
            <a:pPr marL="0" indent="0">
              <a:lnSpc>
                <a:spcPts val="3000"/>
              </a:lnSpc>
              <a:buNone/>
            </a:pPr>
            <a:r>
              <a:rPr lang="pl-PL" sz="2800" b="1" i="0" u="none" strike="noStrike" baseline="0">
                <a:solidFill>
                  <a:srgbClr val="FF0000"/>
                </a:solidFill>
                <a:latin typeface="Times New Roman" panose="02020603050405020304" pitchFamily="18" charset="0"/>
              </a:rPr>
              <a:t>Jak </a:t>
            </a:r>
            <a:r>
              <a:rPr lang="en-US" sz="2800" b="1" i="0" u="none" strike="noStrike" baseline="0">
                <a:solidFill>
                  <a:srgbClr val="FF0000"/>
                </a:solidFill>
                <a:latin typeface="Times New Roman" panose="02020603050405020304" pitchFamily="18" charset="0"/>
              </a:rPr>
              <a:t>d</a:t>
            </a:r>
            <a:r>
              <a:rPr lang="pl-PL" sz="2800" b="1" i="0" u="none" strike="noStrike" baseline="0">
                <a:solidFill>
                  <a:srgbClr val="FF0000"/>
                </a:solidFill>
                <a:latin typeface="Times New Roman" panose="02020603050405020304" pitchFamily="18" charset="0"/>
              </a:rPr>
              <a:t>obrze się bawić i być na bieżąco</a:t>
            </a:r>
            <a:r>
              <a:rPr lang="en-US" sz="2800" kern="0" spc="-38">
                <a:solidFill>
                  <a:srgbClr val="272525"/>
                </a:solidFill>
                <a:latin typeface="Source Sans Pro" pitchFamily="34" charset="0"/>
                <a:ea typeface="Source Sans Pro" pitchFamily="34" charset="-122"/>
                <a:cs typeface="Source Sans Pro" pitchFamily="34" charset="-120"/>
              </a:rPr>
              <a:t>?</a:t>
            </a:r>
            <a:endParaRPr lang="en-US" sz="2800" dirty="0"/>
          </a:p>
        </p:txBody>
      </p:sp>
      <p:pic>
        <p:nvPicPr>
          <p:cNvPr id="8" name="Picture 7" descr="A group of logos with text&#10;&#10;AI-generated content may be incorrect.">
            <a:extLst>
              <a:ext uri="{FF2B5EF4-FFF2-40B4-BE49-F238E27FC236}">
                <a16:creationId xmlns:a16="http://schemas.microsoft.com/office/drawing/2014/main" id="{FC49A5F2-A316-D9DC-5422-25F331EFEF06}"/>
              </a:ext>
            </a:extLst>
          </p:cNvPr>
          <p:cNvPicPr>
            <a:picLocks noChangeAspect="1"/>
          </p:cNvPicPr>
          <p:nvPr/>
        </p:nvPicPr>
        <p:blipFill>
          <a:blip r:embed="rId4"/>
          <a:stretch>
            <a:fillRect/>
          </a:stretch>
        </p:blipFill>
        <p:spPr>
          <a:xfrm>
            <a:off x="9470870" y="362929"/>
            <a:ext cx="4679870" cy="1893775"/>
          </a:xfrm>
          <a:custGeom>
            <a:avLst/>
            <a:gdLst>
              <a:gd name="connsiteX0" fmla="*/ 0 w 4679870"/>
              <a:gd name="connsiteY0" fmla="*/ 0 h 1893775"/>
              <a:gd name="connsiteX1" fmla="*/ 631782 w 4679870"/>
              <a:gd name="connsiteY1" fmla="*/ 0 h 1893775"/>
              <a:gd name="connsiteX2" fmla="*/ 1310364 w 4679870"/>
              <a:gd name="connsiteY2" fmla="*/ 0 h 1893775"/>
              <a:gd name="connsiteX3" fmla="*/ 1895347 w 4679870"/>
              <a:gd name="connsiteY3" fmla="*/ 0 h 1893775"/>
              <a:gd name="connsiteX4" fmla="*/ 2480331 w 4679870"/>
              <a:gd name="connsiteY4" fmla="*/ 0 h 1893775"/>
              <a:gd name="connsiteX5" fmla="*/ 3112114 w 4679870"/>
              <a:gd name="connsiteY5" fmla="*/ 0 h 1893775"/>
              <a:gd name="connsiteX6" fmla="*/ 3743896 w 4679870"/>
              <a:gd name="connsiteY6" fmla="*/ 0 h 1893775"/>
              <a:gd name="connsiteX7" fmla="*/ 4679870 w 4679870"/>
              <a:gd name="connsiteY7" fmla="*/ 0 h 1893775"/>
              <a:gd name="connsiteX8" fmla="*/ 4679870 w 4679870"/>
              <a:gd name="connsiteY8" fmla="*/ 435568 h 1893775"/>
              <a:gd name="connsiteX9" fmla="*/ 4679870 w 4679870"/>
              <a:gd name="connsiteY9" fmla="*/ 871137 h 1893775"/>
              <a:gd name="connsiteX10" fmla="*/ 4679870 w 4679870"/>
              <a:gd name="connsiteY10" fmla="*/ 1344580 h 1893775"/>
              <a:gd name="connsiteX11" fmla="*/ 4679870 w 4679870"/>
              <a:gd name="connsiteY11" fmla="*/ 1893775 h 1893775"/>
              <a:gd name="connsiteX12" fmla="*/ 4048088 w 4679870"/>
              <a:gd name="connsiteY12" fmla="*/ 1893775 h 1893775"/>
              <a:gd name="connsiteX13" fmla="*/ 3369506 w 4679870"/>
              <a:gd name="connsiteY13" fmla="*/ 1893775 h 1893775"/>
              <a:gd name="connsiteX14" fmla="*/ 2784523 w 4679870"/>
              <a:gd name="connsiteY14" fmla="*/ 1893775 h 1893775"/>
              <a:gd name="connsiteX15" fmla="*/ 2293136 w 4679870"/>
              <a:gd name="connsiteY15" fmla="*/ 1893775 h 1893775"/>
              <a:gd name="connsiteX16" fmla="*/ 1801750 w 4679870"/>
              <a:gd name="connsiteY16" fmla="*/ 1893775 h 1893775"/>
              <a:gd name="connsiteX17" fmla="*/ 1123169 w 4679870"/>
              <a:gd name="connsiteY17" fmla="*/ 1893775 h 1893775"/>
              <a:gd name="connsiteX18" fmla="*/ 678581 w 4679870"/>
              <a:gd name="connsiteY18" fmla="*/ 1893775 h 1893775"/>
              <a:gd name="connsiteX19" fmla="*/ 0 w 4679870"/>
              <a:gd name="connsiteY19" fmla="*/ 1893775 h 1893775"/>
              <a:gd name="connsiteX20" fmla="*/ 0 w 4679870"/>
              <a:gd name="connsiteY20" fmla="*/ 1439269 h 1893775"/>
              <a:gd name="connsiteX21" fmla="*/ 0 w 4679870"/>
              <a:gd name="connsiteY21" fmla="*/ 1003701 h 1893775"/>
              <a:gd name="connsiteX22" fmla="*/ 0 w 4679870"/>
              <a:gd name="connsiteY22" fmla="*/ 568133 h 1893775"/>
              <a:gd name="connsiteX23" fmla="*/ 0 w 4679870"/>
              <a:gd name="connsiteY23" fmla="*/ 0 h 1893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679870" h="1893775" fill="none" extrusionOk="0">
                <a:moveTo>
                  <a:pt x="0" y="0"/>
                </a:moveTo>
                <a:cubicBezTo>
                  <a:pt x="129461" y="-23751"/>
                  <a:pt x="399197" y="25669"/>
                  <a:pt x="631782" y="0"/>
                </a:cubicBezTo>
                <a:cubicBezTo>
                  <a:pt x="864367" y="-25669"/>
                  <a:pt x="1126187" y="79274"/>
                  <a:pt x="1310364" y="0"/>
                </a:cubicBezTo>
                <a:cubicBezTo>
                  <a:pt x="1494541" y="-79274"/>
                  <a:pt x="1770385" y="3815"/>
                  <a:pt x="1895347" y="0"/>
                </a:cubicBezTo>
                <a:cubicBezTo>
                  <a:pt x="2020309" y="-3815"/>
                  <a:pt x="2224674" y="66227"/>
                  <a:pt x="2480331" y="0"/>
                </a:cubicBezTo>
                <a:cubicBezTo>
                  <a:pt x="2735988" y="-66227"/>
                  <a:pt x="2889431" y="54626"/>
                  <a:pt x="3112114" y="0"/>
                </a:cubicBezTo>
                <a:cubicBezTo>
                  <a:pt x="3334797" y="-54626"/>
                  <a:pt x="3477128" y="63030"/>
                  <a:pt x="3743896" y="0"/>
                </a:cubicBezTo>
                <a:cubicBezTo>
                  <a:pt x="4010664" y="-63030"/>
                  <a:pt x="4319563" y="56490"/>
                  <a:pt x="4679870" y="0"/>
                </a:cubicBezTo>
                <a:cubicBezTo>
                  <a:pt x="4725321" y="87240"/>
                  <a:pt x="4631584" y="221496"/>
                  <a:pt x="4679870" y="435568"/>
                </a:cubicBezTo>
                <a:cubicBezTo>
                  <a:pt x="4728156" y="649640"/>
                  <a:pt x="4666943" y="769236"/>
                  <a:pt x="4679870" y="871137"/>
                </a:cubicBezTo>
                <a:cubicBezTo>
                  <a:pt x="4692797" y="973038"/>
                  <a:pt x="4662261" y="1224153"/>
                  <a:pt x="4679870" y="1344580"/>
                </a:cubicBezTo>
                <a:cubicBezTo>
                  <a:pt x="4697479" y="1465007"/>
                  <a:pt x="4630086" y="1652829"/>
                  <a:pt x="4679870" y="1893775"/>
                </a:cubicBezTo>
                <a:cubicBezTo>
                  <a:pt x="4398607" y="1936315"/>
                  <a:pt x="4294183" y="1876421"/>
                  <a:pt x="4048088" y="1893775"/>
                </a:cubicBezTo>
                <a:cubicBezTo>
                  <a:pt x="3801993" y="1911129"/>
                  <a:pt x="3603489" y="1890200"/>
                  <a:pt x="3369506" y="1893775"/>
                </a:cubicBezTo>
                <a:cubicBezTo>
                  <a:pt x="3135523" y="1897350"/>
                  <a:pt x="2988224" y="1869487"/>
                  <a:pt x="2784523" y="1893775"/>
                </a:cubicBezTo>
                <a:cubicBezTo>
                  <a:pt x="2580822" y="1918063"/>
                  <a:pt x="2452857" y="1854062"/>
                  <a:pt x="2293136" y="1893775"/>
                </a:cubicBezTo>
                <a:cubicBezTo>
                  <a:pt x="2133415" y="1933488"/>
                  <a:pt x="2029018" y="1860866"/>
                  <a:pt x="1801750" y="1893775"/>
                </a:cubicBezTo>
                <a:cubicBezTo>
                  <a:pt x="1574482" y="1926684"/>
                  <a:pt x="1367546" y="1814310"/>
                  <a:pt x="1123169" y="1893775"/>
                </a:cubicBezTo>
                <a:cubicBezTo>
                  <a:pt x="878792" y="1973240"/>
                  <a:pt x="769226" y="1879588"/>
                  <a:pt x="678581" y="1893775"/>
                </a:cubicBezTo>
                <a:cubicBezTo>
                  <a:pt x="587936" y="1907962"/>
                  <a:pt x="156309" y="1853518"/>
                  <a:pt x="0" y="1893775"/>
                </a:cubicBezTo>
                <a:cubicBezTo>
                  <a:pt x="-22434" y="1759788"/>
                  <a:pt x="21675" y="1559209"/>
                  <a:pt x="0" y="1439269"/>
                </a:cubicBezTo>
                <a:cubicBezTo>
                  <a:pt x="-21675" y="1319329"/>
                  <a:pt x="16964" y="1201035"/>
                  <a:pt x="0" y="1003701"/>
                </a:cubicBezTo>
                <a:cubicBezTo>
                  <a:pt x="-16964" y="806367"/>
                  <a:pt x="40575" y="724749"/>
                  <a:pt x="0" y="568133"/>
                </a:cubicBezTo>
                <a:cubicBezTo>
                  <a:pt x="-40575" y="411517"/>
                  <a:pt x="16336" y="260242"/>
                  <a:pt x="0" y="0"/>
                </a:cubicBezTo>
                <a:close/>
              </a:path>
              <a:path w="4679870" h="1893775" stroke="0" extrusionOk="0">
                <a:moveTo>
                  <a:pt x="0" y="0"/>
                </a:moveTo>
                <a:cubicBezTo>
                  <a:pt x="189051" y="-1884"/>
                  <a:pt x="330898" y="8549"/>
                  <a:pt x="491386" y="0"/>
                </a:cubicBezTo>
                <a:cubicBezTo>
                  <a:pt x="651874" y="-8549"/>
                  <a:pt x="943882" y="19556"/>
                  <a:pt x="1076370" y="0"/>
                </a:cubicBezTo>
                <a:cubicBezTo>
                  <a:pt x="1208858" y="-19556"/>
                  <a:pt x="1558820" y="17876"/>
                  <a:pt x="1754951" y="0"/>
                </a:cubicBezTo>
                <a:cubicBezTo>
                  <a:pt x="1951082" y="-17876"/>
                  <a:pt x="2257433" y="50363"/>
                  <a:pt x="2386734" y="0"/>
                </a:cubicBezTo>
                <a:cubicBezTo>
                  <a:pt x="2516035" y="-50363"/>
                  <a:pt x="2805371" y="8283"/>
                  <a:pt x="2924919" y="0"/>
                </a:cubicBezTo>
                <a:cubicBezTo>
                  <a:pt x="3044468" y="-8283"/>
                  <a:pt x="3278005" y="60945"/>
                  <a:pt x="3463104" y="0"/>
                </a:cubicBezTo>
                <a:cubicBezTo>
                  <a:pt x="3648203" y="-60945"/>
                  <a:pt x="3923200" y="71743"/>
                  <a:pt x="4094886" y="0"/>
                </a:cubicBezTo>
                <a:cubicBezTo>
                  <a:pt x="4266572" y="-71743"/>
                  <a:pt x="4394416" y="30602"/>
                  <a:pt x="4679870" y="0"/>
                </a:cubicBezTo>
                <a:cubicBezTo>
                  <a:pt x="4718703" y="166180"/>
                  <a:pt x="4678962" y="292528"/>
                  <a:pt x="4679870" y="416631"/>
                </a:cubicBezTo>
                <a:cubicBezTo>
                  <a:pt x="4680778" y="540734"/>
                  <a:pt x="4651007" y="692488"/>
                  <a:pt x="4679870" y="833261"/>
                </a:cubicBezTo>
                <a:cubicBezTo>
                  <a:pt x="4708733" y="974034"/>
                  <a:pt x="4627433" y="1135674"/>
                  <a:pt x="4679870" y="1306705"/>
                </a:cubicBezTo>
                <a:cubicBezTo>
                  <a:pt x="4732307" y="1477736"/>
                  <a:pt x="4679459" y="1703524"/>
                  <a:pt x="4679870" y="1893775"/>
                </a:cubicBezTo>
                <a:cubicBezTo>
                  <a:pt x="4483751" y="1911390"/>
                  <a:pt x="4211474" y="1851246"/>
                  <a:pt x="4048088" y="1893775"/>
                </a:cubicBezTo>
                <a:cubicBezTo>
                  <a:pt x="3884702" y="1936304"/>
                  <a:pt x="3685176" y="1887662"/>
                  <a:pt x="3509903" y="1893775"/>
                </a:cubicBezTo>
                <a:cubicBezTo>
                  <a:pt x="3334631" y="1899888"/>
                  <a:pt x="3041930" y="1829721"/>
                  <a:pt x="2878120" y="1893775"/>
                </a:cubicBezTo>
                <a:cubicBezTo>
                  <a:pt x="2714310" y="1957829"/>
                  <a:pt x="2610816" y="1886759"/>
                  <a:pt x="2433532" y="1893775"/>
                </a:cubicBezTo>
                <a:cubicBezTo>
                  <a:pt x="2256248" y="1900791"/>
                  <a:pt x="2199469" y="1871503"/>
                  <a:pt x="1988945" y="1893775"/>
                </a:cubicBezTo>
                <a:cubicBezTo>
                  <a:pt x="1778421" y="1916047"/>
                  <a:pt x="1525613" y="1875215"/>
                  <a:pt x="1310364" y="1893775"/>
                </a:cubicBezTo>
                <a:cubicBezTo>
                  <a:pt x="1095115" y="1912335"/>
                  <a:pt x="974294" y="1886413"/>
                  <a:pt x="865776" y="1893775"/>
                </a:cubicBezTo>
                <a:cubicBezTo>
                  <a:pt x="757258" y="1901137"/>
                  <a:pt x="296426" y="1792459"/>
                  <a:pt x="0" y="1893775"/>
                </a:cubicBezTo>
                <a:cubicBezTo>
                  <a:pt x="-8980" y="1667886"/>
                  <a:pt x="34615" y="1497291"/>
                  <a:pt x="0" y="1382456"/>
                </a:cubicBezTo>
                <a:cubicBezTo>
                  <a:pt x="-34615" y="1267621"/>
                  <a:pt x="3606" y="1095694"/>
                  <a:pt x="0" y="965825"/>
                </a:cubicBezTo>
                <a:cubicBezTo>
                  <a:pt x="-3606" y="835956"/>
                  <a:pt x="46088" y="709564"/>
                  <a:pt x="0" y="549195"/>
                </a:cubicBezTo>
                <a:cubicBezTo>
                  <a:pt x="-46088" y="388826"/>
                  <a:pt x="45427" y="132792"/>
                  <a:pt x="0" y="0"/>
                </a:cubicBezTo>
                <a:close/>
              </a:path>
            </a:pathLst>
          </a:custGeom>
          <a:ln>
            <a:solidFill>
              <a:schemeClr val="tx1"/>
            </a:solidFill>
            <a:extLst>
              <a:ext uri="{C807C97D-BFC1-408E-A445-0C87EB9F89A2}">
                <ask:lineSketchStyleProps xmlns:ask="http://schemas.microsoft.com/office/drawing/2018/sketchyshapes" sd="1641559138">
                  <a:prstGeom prst="rect">
                    <a:avLst/>
                  </a:prstGeom>
                  <ask:type>
                    <ask:lineSketchScribble/>
                  </ask:type>
                </ask:lineSketchStyleProps>
              </a:ext>
            </a:extLst>
          </a:ln>
        </p:spPr>
      </p:pic>
      <p:sp>
        <p:nvSpPr>
          <p:cNvPr id="5" name="TextBox 6">
            <a:extLst>
              <a:ext uri="{FF2B5EF4-FFF2-40B4-BE49-F238E27FC236}">
                <a16:creationId xmlns:a16="http://schemas.microsoft.com/office/drawing/2014/main" id="{E3BA6053-6C1F-4757-1B70-DEA2DF3D38F2}"/>
              </a:ext>
            </a:extLst>
          </p:cNvPr>
          <p:cNvSpPr txBox="1"/>
          <p:nvPr/>
        </p:nvSpPr>
        <p:spPr>
          <a:xfrm>
            <a:off x="278027" y="7077473"/>
            <a:ext cx="8587946" cy="821443"/>
          </a:xfrm>
          <a:prstGeom prst="rect">
            <a:avLst/>
          </a:prstGeom>
          <a:noFill/>
          <a:ln>
            <a:solidFill>
              <a:schemeClr val="accent1"/>
            </a:solidFill>
          </a:ln>
        </p:spPr>
        <p:txBody>
          <a:bodyPr wrap="square">
            <a:spAutoFit/>
          </a:bodyPr>
          <a:ls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800"/>
              </a:spcAft>
            </a:pPr>
            <a:r>
              <a:rPr lang="uk-UA" sz="1400" kern="100">
                <a:solidFill>
                  <a:srgbClr val="26324B"/>
                </a:solidFill>
                <a:effectLst/>
                <a:latin typeface="Arial" panose="020B0604020202020204" pitchFamily="34" charset="0"/>
                <a:ea typeface="Aptos" panose="020B0004020202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uk-UA" sz="1400" kern="10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2FE8AD-C1E3-4EBF-B7F3-BC8D20CBE78E}"/>
              </a:ext>
            </a:extLst>
          </p:cNvPr>
          <p:cNvSpPr>
            <a:spLocks noChangeArrowheads="1"/>
          </p:cNvSpPr>
          <p:nvPr/>
        </p:nvSpPr>
        <p:spPr bwMode="auto">
          <a:xfrm>
            <a:off x="4102443" y="1298301"/>
            <a:ext cx="11170508" cy="544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1" i="0" u="none" strike="noStrike" cap="none" normalizeH="0" baseline="0">
                <a:ln>
                  <a:noFill/>
                </a:ln>
                <a:solidFill>
                  <a:schemeClr val="tx1"/>
                </a:solidFill>
                <a:effectLst/>
                <a:latin typeface="Calibri "/>
              </a:rPr>
              <a:t>👥 Jak dołączyć do grupy?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800" b="1" i="0" u="none" strike="noStrike" cap="none" normalizeH="0" baseline="0">
              <a:ln>
                <a:noFill/>
              </a:ln>
              <a:solidFill>
                <a:schemeClr val="tx1"/>
              </a:solidFill>
              <a:effectLst/>
              <a:latin typeface="Calibri "/>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a:ln>
                  <a:noFill/>
                </a:ln>
                <a:solidFill>
                  <a:schemeClr val="tx1"/>
                </a:solidFill>
                <a:effectLst/>
                <a:latin typeface="Calibri "/>
              </a:rPr>
              <a:t>📱 Krok po kroku:</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uk-UA" sz="2800" b="1" i="0" u="none" strike="noStrike" cap="none" normalizeH="0" baseline="0">
                <a:ln>
                  <a:noFill/>
                </a:ln>
                <a:solidFill>
                  <a:schemeClr val="tx1"/>
                </a:solidFill>
                <a:effectLst/>
                <a:latin typeface="Calibri "/>
              </a:rPr>
              <a:t> </a:t>
            </a:r>
            <a:r>
              <a:rPr kumimoji="0" lang="uk-UA" altLang="uk-UA" sz="2800" b="1" i="0" u="none" strike="noStrike" cap="none" normalizeH="0" baseline="0">
                <a:ln>
                  <a:noFill/>
                </a:ln>
                <a:solidFill>
                  <a:schemeClr val="tx1"/>
                </a:solidFill>
                <a:effectLst/>
                <a:latin typeface="Calibri "/>
              </a:rPr>
              <a:t>Otwórz aplikację Facebook</a:t>
            </a:r>
            <a:r>
              <a:rPr kumimoji="0" lang="uk-UA" altLang="uk-UA" sz="2800" b="0" i="0" u="none" strike="noStrike" cap="none" normalizeH="0" baseline="0">
                <a:ln>
                  <a:noFill/>
                </a:ln>
                <a:solidFill>
                  <a:schemeClr val="tx1"/>
                </a:solidFill>
                <a:effectLst/>
                <a:latin typeface="Calibri "/>
              </a:rPr>
              <a:t>.</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uk-UA" sz="2800" b="0" i="0" u="none" strike="noStrike" cap="none" normalizeH="0" baseline="0">
                <a:ln>
                  <a:noFill/>
                </a:ln>
                <a:solidFill>
                  <a:schemeClr val="tx1"/>
                </a:solidFill>
                <a:effectLst/>
                <a:latin typeface="Calibri "/>
              </a:rPr>
              <a:t> </a:t>
            </a:r>
            <a:r>
              <a:rPr kumimoji="0" lang="uk-UA" altLang="uk-UA" sz="2800" b="0" i="0" u="none" strike="noStrike" cap="none" normalizeH="0" baseline="0">
                <a:ln>
                  <a:noFill/>
                </a:ln>
                <a:solidFill>
                  <a:schemeClr val="tx1"/>
                </a:solidFill>
                <a:effectLst/>
                <a:latin typeface="Calibri "/>
              </a:rPr>
              <a:t>Kliknij ikonę </a:t>
            </a:r>
            <a:r>
              <a:rPr kumimoji="0" lang="uk-UA" altLang="uk-UA" sz="2800" b="1" i="0" u="none" strike="noStrike" cap="none" normalizeH="0" baseline="0">
                <a:ln>
                  <a:noFill/>
                </a:ln>
                <a:solidFill>
                  <a:schemeClr val="tx1"/>
                </a:solidFill>
                <a:effectLst/>
                <a:latin typeface="Calibri "/>
              </a:rPr>
              <a:t>lupki 🔍 (wyszukiwania)</a:t>
            </a:r>
            <a:r>
              <a:rPr kumimoji="0" lang="uk-UA" altLang="uk-UA" sz="2800" b="0" i="0" u="none" strike="noStrike" cap="none" normalizeH="0" baseline="0">
                <a:ln>
                  <a:noFill/>
                </a:ln>
                <a:solidFill>
                  <a:schemeClr val="tx1"/>
                </a:solidFill>
                <a:effectLst/>
                <a:latin typeface="Calibri "/>
              </a:rPr>
              <a:t> u góry ekranu.</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uk-UA" sz="2800" b="0" i="0" u="none" strike="noStrike" cap="none" normalizeH="0" baseline="0">
                <a:ln>
                  <a:noFill/>
                </a:ln>
                <a:solidFill>
                  <a:schemeClr val="tx1"/>
                </a:solidFill>
                <a:effectLst/>
                <a:latin typeface="Calibri "/>
              </a:rPr>
              <a:t> </a:t>
            </a:r>
            <a:r>
              <a:rPr kumimoji="0" lang="uk-UA" altLang="uk-UA" sz="2800" b="0" i="0" u="none" strike="noStrike" cap="none" normalizeH="0" baseline="0">
                <a:ln>
                  <a:noFill/>
                </a:ln>
                <a:solidFill>
                  <a:schemeClr val="tx1"/>
                </a:solidFill>
                <a:effectLst/>
                <a:latin typeface="Calibri "/>
              </a:rPr>
              <a:t>Wpisz temat, który Cię interesuje, np.</a:t>
            </a:r>
            <a:br>
              <a:rPr kumimoji="0" lang="uk-UA" altLang="uk-UA" sz="2800" b="0" i="0" u="none" strike="noStrike" cap="none" normalizeH="0" baseline="0">
                <a:ln>
                  <a:noFill/>
                </a:ln>
                <a:solidFill>
                  <a:schemeClr val="tx1"/>
                </a:solidFill>
                <a:effectLst/>
                <a:latin typeface="Calibri "/>
              </a:rPr>
            </a:br>
            <a:r>
              <a:rPr kumimoji="0" lang="en-US" altLang="uk-UA" sz="2800" b="0" i="0" u="none" strike="noStrike" cap="none" normalizeH="0" baseline="0">
                <a:ln>
                  <a:noFill/>
                </a:ln>
                <a:solidFill>
                  <a:schemeClr val="tx1"/>
                </a:solidFill>
                <a:effectLst/>
                <a:latin typeface="Calibri "/>
              </a:rPr>
              <a:t>    </a:t>
            </a:r>
            <a:r>
              <a:rPr kumimoji="0" lang="uk-UA" altLang="uk-UA" sz="2800" b="0" i="0" u="none" strike="noStrike" cap="none" normalizeH="0" baseline="0">
                <a:ln>
                  <a:noFill/>
                </a:ln>
                <a:solidFill>
                  <a:schemeClr val="tx1"/>
                </a:solidFill>
                <a:effectLst/>
                <a:latin typeface="Calibri "/>
              </a:rPr>
              <a:t>„Przepisy kulinarne”, „Seniorzy </a:t>
            </a:r>
            <a:r>
              <a:rPr kumimoji="0" lang="en-US" altLang="uk-UA" sz="2800" b="0" i="0" u="none" strike="noStrike" cap="none" normalizeH="0" baseline="0">
                <a:ln>
                  <a:noFill/>
                </a:ln>
                <a:solidFill>
                  <a:schemeClr val="tx1"/>
                </a:solidFill>
                <a:effectLst/>
                <a:latin typeface="Calibri "/>
              </a:rPr>
              <a:t>L</a:t>
            </a:r>
            <a:r>
              <a:rPr kumimoji="0" lang="pl-PL" altLang="uk-UA" sz="2800" b="0" i="0" u="none" strike="noStrike" cap="none" normalizeH="0" baseline="0">
                <a:ln>
                  <a:noFill/>
                </a:ln>
                <a:solidFill>
                  <a:schemeClr val="tx1"/>
                </a:solidFill>
                <a:effectLst/>
                <a:latin typeface="Calibri "/>
              </a:rPr>
              <a:t>ębork</a:t>
            </a:r>
            <a:r>
              <a:rPr kumimoji="0" lang="uk-UA" altLang="uk-UA" sz="2800" b="0" i="0" u="none" strike="noStrike" cap="none" normalizeH="0" baseline="0">
                <a:ln>
                  <a:noFill/>
                </a:ln>
                <a:solidFill>
                  <a:schemeClr val="tx1"/>
                </a:solidFill>
                <a:effectLst/>
                <a:latin typeface="Calibri "/>
              </a:rPr>
              <a:t>”, „Ogród”, „Historia Polski”.</a:t>
            </a: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en-US" altLang="uk-UA" sz="2800" b="0" i="0" u="none" strike="noStrike" cap="none" normalizeH="0" baseline="0">
                <a:ln>
                  <a:noFill/>
                </a:ln>
                <a:solidFill>
                  <a:schemeClr val="tx1"/>
                </a:solidFill>
                <a:effectLst/>
                <a:latin typeface="Calibri "/>
              </a:rPr>
              <a:t> </a:t>
            </a:r>
            <a:r>
              <a:rPr kumimoji="0" lang="uk-UA" altLang="uk-UA" sz="2800" b="0" i="0" u="none" strike="noStrike" cap="none" normalizeH="0" baseline="0">
                <a:ln>
                  <a:noFill/>
                </a:ln>
                <a:solidFill>
                  <a:schemeClr val="tx1"/>
                </a:solidFill>
                <a:effectLst/>
                <a:latin typeface="Calibri "/>
              </a:rPr>
              <a:t>W wynikach kliknij zakładkę </a:t>
            </a:r>
            <a:r>
              <a:rPr kumimoji="0" lang="uk-UA" altLang="uk-UA" sz="2800" b="1" i="0" u="none" strike="noStrike" cap="none" normalizeH="0" baseline="0">
                <a:ln>
                  <a:noFill/>
                </a:ln>
                <a:solidFill>
                  <a:schemeClr val="tx1"/>
                </a:solidFill>
                <a:effectLst/>
                <a:latin typeface="Calibri "/>
              </a:rPr>
              <a:t>„Grupy”</a:t>
            </a:r>
            <a:r>
              <a:rPr kumimoji="0" lang="uk-UA" altLang="uk-UA" sz="2800" b="0" i="0" u="none" strike="noStrike" cap="none" normalizeH="0" baseline="0">
                <a:ln>
                  <a:noFill/>
                </a:ln>
                <a:solidFill>
                  <a:schemeClr val="tx1"/>
                </a:solidFill>
                <a:effectLst/>
                <a:latin typeface="Calibri "/>
              </a:rPr>
              <a:t>.</a:t>
            </a:r>
          </a:p>
          <a:p>
            <a:pPr marL="0" marR="0" lvl="0" indent="0" algn="l" defTabSz="914400" rtl="0" eaLnBrk="0" fontAlgn="base" latinLnBrk="0" hangingPunct="0">
              <a:lnSpc>
                <a:spcPct val="100000"/>
              </a:lnSpc>
              <a:spcBef>
                <a:spcPct val="0"/>
              </a:spcBef>
              <a:spcAft>
                <a:spcPct val="0"/>
              </a:spcAft>
              <a:buClrTx/>
              <a:buSzTx/>
              <a:buFontTx/>
              <a:buAutoNum type="arabicPeriod" startAt="5"/>
              <a:tabLst/>
            </a:pPr>
            <a:r>
              <a:rPr kumimoji="0" lang="en-US" altLang="uk-UA" sz="2800" b="0" i="0" u="none" strike="noStrike" cap="none" normalizeH="0" baseline="0">
                <a:ln>
                  <a:noFill/>
                </a:ln>
                <a:solidFill>
                  <a:schemeClr val="tx1"/>
                </a:solidFill>
                <a:effectLst/>
                <a:latin typeface="Calibri "/>
              </a:rPr>
              <a:t> </a:t>
            </a:r>
            <a:r>
              <a:rPr kumimoji="0" lang="uk-UA" altLang="uk-UA" sz="2800" b="0" i="0" u="none" strike="noStrike" cap="none" normalizeH="0" baseline="0">
                <a:ln>
                  <a:noFill/>
                </a:ln>
                <a:solidFill>
                  <a:schemeClr val="tx1"/>
                </a:solidFill>
                <a:effectLst/>
                <a:latin typeface="Calibri "/>
              </a:rPr>
              <a:t>Wybierz grupę, która Ci się podoba i kliknij przycisk </a:t>
            </a:r>
            <a:r>
              <a:rPr kumimoji="0" lang="uk-UA" altLang="uk-UA" sz="2800" b="1" i="0" u="none" strike="noStrike" cap="none" normalizeH="0" baseline="0">
                <a:ln>
                  <a:noFill/>
                </a:ln>
                <a:solidFill>
                  <a:schemeClr val="tx1"/>
                </a:solidFill>
                <a:effectLst/>
                <a:latin typeface="Calibri "/>
              </a:rPr>
              <a:t>„Dołącz”</a:t>
            </a:r>
            <a:r>
              <a:rPr kumimoji="0" lang="uk-UA" altLang="uk-UA" sz="2800" b="0" i="0" u="none" strike="noStrike" cap="none" normalizeH="0" baseline="0">
                <a:ln>
                  <a:noFill/>
                </a:ln>
                <a:solidFill>
                  <a:schemeClr val="tx1"/>
                </a:solidFill>
                <a:effectLst/>
                <a:latin typeface="Calibri "/>
              </a:rPr>
              <a:t>.</a:t>
            </a:r>
          </a:p>
          <a:p>
            <a:pPr marL="0" marR="0" lvl="0" indent="0" algn="l" defTabSz="914400" rtl="0" eaLnBrk="0" fontAlgn="base" latinLnBrk="0" hangingPunct="0">
              <a:lnSpc>
                <a:spcPct val="100000"/>
              </a:lnSpc>
              <a:spcBef>
                <a:spcPct val="0"/>
              </a:spcBef>
              <a:spcAft>
                <a:spcPct val="0"/>
              </a:spcAft>
              <a:buClrTx/>
              <a:buSzTx/>
              <a:buFontTx/>
              <a:buAutoNum type="arabicPeriod" startAt="6"/>
              <a:tabLst/>
            </a:pPr>
            <a:r>
              <a:rPr kumimoji="0" lang="en-US" altLang="uk-UA" sz="2800" b="0" i="0" u="none" strike="noStrike" cap="none" normalizeH="0" baseline="0">
                <a:ln>
                  <a:noFill/>
                </a:ln>
                <a:solidFill>
                  <a:schemeClr val="tx1"/>
                </a:solidFill>
                <a:effectLst/>
                <a:latin typeface="Calibri "/>
              </a:rPr>
              <a:t> </a:t>
            </a:r>
            <a:r>
              <a:rPr kumimoji="0" lang="uk-UA" altLang="uk-UA" sz="2800" b="0" i="0" u="none" strike="noStrike" cap="none" normalizeH="0" baseline="0">
                <a:ln>
                  <a:noFill/>
                </a:ln>
                <a:solidFill>
                  <a:schemeClr val="tx1"/>
                </a:solidFill>
                <a:effectLst/>
                <a:latin typeface="Calibri "/>
              </a:rPr>
              <a:t>Facebook może poprosić o zaakceptowanie zasad </a:t>
            </a:r>
            <a:endParaRPr kumimoji="0" lang="en-US" altLang="uk-UA" sz="2800" b="0" i="0" u="none" strike="noStrike" cap="none" normalizeH="0" baseline="0">
              <a:ln>
                <a:noFill/>
              </a:ln>
              <a:solidFill>
                <a:schemeClr val="tx1"/>
              </a:solidFill>
              <a:effectLst/>
              <a:latin typeface="Calibri "/>
            </a:endParaRPr>
          </a:p>
          <a:p>
            <a:pPr marL="0" marR="0" lvl="0" indent="0" algn="l" defTabSz="914400" rtl="0" eaLnBrk="0" fontAlgn="base" latinLnBrk="0" hangingPunct="0">
              <a:lnSpc>
                <a:spcPct val="100000"/>
              </a:lnSpc>
              <a:spcBef>
                <a:spcPct val="0"/>
              </a:spcBef>
              <a:spcAft>
                <a:spcPct val="0"/>
              </a:spcAft>
              <a:buClrTx/>
              <a:buSzTx/>
              <a:tabLst/>
            </a:pPr>
            <a:r>
              <a:rPr lang="en-US" altLang="uk-UA" sz="2800">
                <a:latin typeface="Calibri "/>
              </a:rPr>
              <a:t>    </a:t>
            </a:r>
            <a:r>
              <a:rPr kumimoji="0" lang="uk-UA" altLang="uk-UA" sz="2800" b="0" i="0" u="none" strike="noStrike" cap="none" normalizeH="0" baseline="0">
                <a:ln>
                  <a:noFill/>
                </a:ln>
                <a:solidFill>
                  <a:schemeClr val="tx1"/>
                </a:solidFill>
                <a:effectLst/>
                <a:latin typeface="Calibri "/>
              </a:rPr>
              <a:t>lub odpowiedzi </a:t>
            </a:r>
            <a:r>
              <a:rPr kumimoji="0" lang="en-US" altLang="uk-UA" sz="2800" b="0" i="0" u="none" strike="noStrike" cap="none" normalizeH="0" baseline="0">
                <a:ln>
                  <a:noFill/>
                </a:ln>
                <a:solidFill>
                  <a:schemeClr val="tx1"/>
                </a:solidFill>
                <a:effectLst/>
                <a:latin typeface="Calibri "/>
              </a:rPr>
              <a:t>   </a:t>
            </a:r>
            <a:r>
              <a:rPr kumimoji="0" lang="uk-UA" altLang="uk-UA" sz="2800" b="0" i="0" u="none" strike="noStrike" cap="none" normalizeH="0" baseline="0">
                <a:ln>
                  <a:noFill/>
                </a:ln>
                <a:solidFill>
                  <a:schemeClr val="tx1"/>
                </a:solidFill>
                <a:effectLst/>
                <a:latin typeface="Calibri "/>
              </a:rPr>
              <a:t>na pytania.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800" b="0" i="0" u="none" strike="noStrike" cap="none" normalizeH="0" baseline="0">
              <a:ln>
                <a:noFill/>
              </a:ln>
              <a:solidFill>
                <a:schemeClr val="tx1"/>
              </a:solidFill>
              <a:effectLst/>
              <a:latin typeface="Calibri "/>
            </a:endParaRPr>
          </a:p>
        </p:txBody>
      </p:sp>
      <p:pic>
        <p:nvPicPr>
          <p:cNvPr id="5122" name="Picture 2" descr="Free A joyful group of women with hands raised enjoying a sunny day at Santa Monica Beach. Stock Photo">
            <a:extLst>
              <a:ext uri="{FF2B5EF4-FFF2-40B4-BE49-F238E27FC236}">
                <a16:creationId xmlns:a16="http://schemas.microsoft.com/office/drawing/2014/main" id="{4A7300D9-602F-81C0-DAAF-0C275A4346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886" y="1772807"/>
            <a:ext cx="2834331" cy="4251497"/>
          </a:xfrm>
          <a:custGeom>
            <a:avLst/>
            <a:gdLst>
              <a:gd name="connsiteX0" fmla="*/ 0 w 2834331"/>
              <a:gd name="connsiteY0" fmla="*/ 0 h 4251497"/>
              <a:gd name="connsiteX1" fmla="*/ 595210 w 2834331"/>
              <a:gd name="connsiteY1" fmla="*/ 0 h 4251497"/>
              <a:gd name="connsiteX2" fmla="*/ 1218762 w 2834331"/>
              <a:gd name="connsiteY2" fmla="*/ 0 h 4251497"/>
              <a:gd name="connsiteX3" fmla="*/ 1700599 w 2834331"/>
              <a:gd name="connsiteY3" fmla="*/ 0 h 4251497"/>
              <a:gd name="connsiteX4" fmla="*/ 2267465 w 2834331"/>
              <a:gd name="connsiteY4" fmla="*/ 0 h 4251497"/>
              <a:gd name="connsiteX5" fmla="*/ 2834331 w 2834331"/>
              <a:gd name="connsiteY5" fmla="*/ 0 h 4251497"/>
              <a:gd name="connsiteX6" fmla="*/ 2834331 w 2834331"/>
              <a:gd name="connsiteY6" fmla="*/ 531437 h 4251497"/>
              <a:gd name="connsiteX7" fmla="*/ 2834331 w 2834331"/>
              <a:gd name="connsiteY7" fmla="*/ 1147904 h 4251497"/>
              <a:gd name="connsiteX8" fmla="*/ 2834331 w 2834331"/>
              <a:gd name="connsiteY8" fmla="*/ 1721856 h 4251497"/>
              <a:gd name="connsiteX9" fmla="*/ 2834331 w 2834331"/>
              <a:gd name="connsiteY9" fmla="*/ 2125749 h 4251497"/>
              <a:gd name="connsiteX10" fmla="*/ 2834331 w 2834331"/>
              <a:gd name="connsiteY10" fmla="*/ 2572156 h 4251497"/>
              <a:gd name="connsiteX11" fmla="*/ 2834331 w 2834331"/>
              <a:gd name="connsiteY11" fmla="*/ 3188623 h 4251497"/>
              <a:gd name="connsiteX12" fmla="*/ 2834331 w 2834331"/>
              <a:gd name="connsiteY12" fmla="*/ 3635030 h 4251497"/>
              <a:gd name="connsiteX13" fmla="*/ 2834331 w 2834331"/>
              <a:gd name="connsiteY13" fmla="*/ 4251497 h 4251497"/>
              <a:gd name="connsiteX14" fmla="*/ 2324151 w 2834331"/>
              <a:gd name="connsiteY14" fmla="*/ 4251497 h 4251497"/>
              <a:gd name="connsiteX15" fmla="*/ 1842315 w 2834331"/>
              <a:gd name="connsiteY15" fmla="*/ 4251497 h 4251497"/>
              <a:gd name="connsiteX16" fmla="*/ 1332136 w 2834331"/>
              <a:gd name="connsiteY16" fmla="*/ 4251497 h 4251497"/>
              <a:gd name="connsiteX17" fmla="*/ 821956 w 2834331"/>
              <a:gd name="connsiteY17" fmla="*/ 4251497 h 4251497"/>
              <a:gd name="connsiteX18" fmla="*/ 0 w 2834331"/>
              <a:gd name="connsiteY18" fmla="*/ 4251497 h 4251497"/>
              <a:gd name="connsiteX19" fmla="*/ 0 w 2834331"/>
              <a:gd name="connsiteY19" fmla="*/ 3805090 h 4251497"/>
              <a:gd name="connsiteX20" fmla="*/ 0 w 2834331"/>
              <a:gd name="connsiteY20" fmla="*/ 3401198 h 4251497"/>
              <a:gd name="connsiteX21" fmla="*/ 0 w 2834331"/>
              <a:gd name="connsiteY21" fmla="*/ 2784731 h 4251497"/>
              <a:gd name="connsiteX22" fmla="*/ 0 w 2834331"/>
              <a:gd name="connsiteY22" fmla="*/ 2168263 h 4251497"/>
              <a:gd name="connsiteX23" fmla="*/ 0 w 2834331"/>
              <a:gd name="connsiteY23" fmla="*/ 1594311 h 4251497"/>
              <a:gd name="connsiteX24" fmla="*/ 0 w 2834331"/>
              <a:gd name="connsiteY24" fmla="*/ 1062874 h 4251497"/>
              <a:gd name="connsiteX25" fmla="*/ 0 w 2834331"/>
              <a:gd name="connsiteY25" fmla="*/ 573952 h 4251497"/>
              <a:gd name="connsiteX26" fmla="*/ 0 w 2834331"/>
              <a:gd name="connsiteY26" fmla="*/ 0 h 425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834331" h="4251497" extrusionOk="0">
                <a:moveTo>
                  <a:pt x="0" y="0"/>
                </a:moveTo>
                <a:cubicBezTo>
                  <a:pt x="280910" y="-36619"/>
                  <a:pt x="360001" y="38800"/>
                  <a:pt x="595210" y="0"/>
                </a:cubicBezTo>
                <a:cubicBezTo>
                  <a:pt x="830419" y="-38800"/>
                  <a:pt x="1079828" y="69483"/>
                  <a:pt x="1218762" y="0"/>
                </a:cubicBezTo>
                <a:cubicBezTo>
                  <a:pt x="1357696" y="-69483"/>
                  <a:pt x="1521018" y="19660"/>
                  <a:pt x="1700599" y="0"/>
                </a:cubicBezTo>
                <a:cubicBezTo>
                  <a:pt x="1880180" y="-19660"/>
                  <a:pt x="1985949" y="29556"/>
                  <a:pt x="2267465" y="0"/>
                </a:cubicBezTo>
                <a:cubicBezTo>
                  <a:pt x="2548981" y="-29556"/>
                  <a:pt x="2690529" y="25521"/>
                  <a:pt x="2834331" y="0"/>
                </a:cubicBezTo>
                <a:cubicBezTo>
                  <a:pt x="2867356" y="138356"/>
                  <a:pt x="2781331" y="306705"/>
                  <a:pt x="2834331" y="531437"/>
                </a:cubicBezTo>
                <a:cubicBezTo>
                  <a:pt x="2887331" y="756169"/>
                  <a:pt x="2770076" y="872951"/>
                  <a:pt x="2834331" y="1147904"/>
                </a:cubicBezTo>
                <a:cubicBezTo>
                  <a:pt x="2898586" y="1422857"/>
                  <a:pt x="2832236" y="1505819"/>
                  <a:pt x="2834331" y="1721856"/>
                </a:cubicBezTo>
                <a:cubicBezTo>
                  <a:pt x="2836426" y="1937893"/>
                  <a:pt x="2830934" y="1968325"/>
                  <a:pt x="2834331" y="2125749"/>
                </a:cubicBezTo>
                <a:cubicBezTo>
                  <a:pt x="2837728" y="2283173"/>
                  <a:pt x="2794191" y="2364673"/>
                  <a:pt x="2834331" y="2572156"/>
                </a:cubicBezTo>
                <a:cubicBezTo>
                  <a:pt x="2874471" y="2779639"/>
                  <a:pt x="2801811" y="2977469"/>
                  <a:pt x="2834331" y="3188623"/>
                </a:cubicBezTo>
                <a:cubicBezTo>
                  <a:pt x="2866851" y="3399777"/>
                  <a:pt x="2814850" y="3465103"/>
                  <a:pt x="2834331" y="3635030"/>
                </a:cubicBezTo>
                <a:cubicBezTo>
                  <a:pt x="2853812" y="3804957"/>
                  <a:pt x="2820468" y="4079494"/>
                  <a:pt x="2834331" y="4251497"/>
                </a:cubicBezTo>
                <a:cubicBezTo>
                  <a:pt x="2649030" y="4293043"/>
                  <a:pt x="2459282" y="4242367"/>
                  <a:pt x="2324151" y="4251497"/>
                </a:cubicBezTo>
                <a:cubicBezTo>
                  <a:pt x="2189020" y="4260627"/>
                  <a:pt x="2061499" y="4194393"/>
                  <a:pt x="1842315" y="4251497"/>
                </a:cubicBezTo>
                <a:cubicBezTo>
                  <a:pt x="1623131" y="4308601"/>
                  <a:pt x="1491927" y="4229340"/>
                  <a:pt x="1332136" y="4251497"/>
                </a:cubicBezTo>
                <a:cubicBezTo>
                  <a:pt x="1172345" y="4273654"/>
                  <a:pt x="970802" y="4244232"/>
                  <a:pt x="821956" y="4251497"/>
                </a:cubicBezTo>
                <a:cubicBezTo>
                  <a:pt x="673110" y="4258762"/>
                  <a:pt x="164791" y="4224462"/>
                  <a:pt x="0" y="4251497"/>
                </a:cubicBezTo>
                <a:cubicBezTo>
                  <a:pt x="-25747" y="4154756"/>
                  <a:pt x="31477" y="4017486"/>
                  <a:pt x="0" y="3805090"/>
                </a:cubicBezTo>
                <a:cubicBezTo>
                  <a:pt x="-31477" y="3592694"/>
                  <a:pt x="25509" y="3514192"/>
                  <a:pt x="0" y="3401198"/>
                </a:cubicBezTo>
                <a:cubicBezTo>
                  <a:pt x="-25509" y="3288204"/>
                  <a:pt x="29493" y="2979630"/>
                  <a:pt x="0" y="2784731"/>
                </a:cubicBezTo>
                <a:cubicBezTo>
                  <a:pt x="-29493" y="2589832"/>
                  <a:pt x="40002" y="2299584"/>
                  <a:pt x="0" y="2168263"/>
                </a:cubicBezTo>
                <a:cubicBezTo>
                  <a:pt x="-40002" y="2036942"/>
                  <a:pt x="42378" y="1863223"/>
                  <a:pt x="0" y="1594311"/>
                </a:cubicBezTo>
                <a:cubicBezTo>
                  <a:pt x="-42378" y="1325399"/>
                  <a:pt x="50441" y="1307311"/>
                  <a:pt x="0" y="1062874"/>
                </a:cubicBezTo>
                <a:cubicBezTo>
                  <a:pt x="-50441" y="818437"/>
                  <a:pt x="31993" y="758187"/>
                  <a:pt x="0" y="573952"/>
                </a:cubicBezTo>
                <a:cubicBezTo>
                  <a:pt x="-31993" y="389717"/>
                  <a:pt x="41674" y="188732"/>
                  <a:pt x="0" y="0"/>
                </a:cubicBezTo>
                <a:close/>
              </a:path>
            </a:pathLst>
          </a:custGeom>
          <a:noFill/>
          <a:ln>
            <a:solidFill>
              <a:schemeClr val="tx1"/>
            </a:solidFill>
            <a:extLst>
              <a:ext uri="{C807C97D-BFC1-408E-A445-0C87EB9F89A2}">
                <ask:lineSketchStyleProps xmlns:ask="http://schemas.microsoft.com/office/drawing/2018/sketchyshapes" sd="3331805799">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3" name="Picture 2" descr="A blue flag with yellow stars&#10;&#10;Description automatically generated">
            <a:extLst>
              <a:ext uri="{FF2B5EF4-FFF2-40B4-BE49-F238E27FC236}">
                <a16:creationId xmlns:a16="http://schemas.microsoft.com/office/drawing/2014/main" id="{FAEEA3D0-4D27-0D50-6646-7CCBAA2BD736}"/>
              </a:ext>
            </a:extLst>
          </p:cNvPr>
          <p:cNvPicPr>
            <a:picLocks noChangeAspect="1"/>
          </p:cNvPicPr>
          <p:nvPr/>
        </p:nvPicPr>
        <p:blipFill>
          <a:blip r:embed="rId3"/>
          <a:stretch>
            <a:fillRect/>
          </a:stretch>
        </p:blipFill>
        <p:spPr>
          <a:xfrm>
            <a:off x="12464187" y="210582"/>
            <a:ext cx="1764018" cy="1787280"/>
          </a:xfrm>
          <a:prstGeom prst="rect">
            <a:avLst/>
          </a:prstGeom>
        </p:spPr>
      </p:pic>
      <p:pic>
        <p:nvPicPr>
          <p:cNvPr id="4" name="Picture 17">
            <a:extLst>
              <a:ext uri="{FF2B5EF4-FFF2-40B4-BE49-F238E27FC236}">
                <a16:creationId xmlns:a16="http://schemas.microsoft.com/office/drawing/2014/main" id="{F1B00CFF-3CFC-B15F-0DAB-267B24F5CFC2}"/>
              </a:ext>
            </a:extLst>
          </p:cNvPr>
          <p:cNvPicPr>
            <a:picLocks noChangeAspect="1"/>
          </p:cNvPicPr>
          <p:nvPr/>
        </p:nvPicPr>
        <p:blipFill>
          <a:blip r:embed="rId4"/>
          <a:stretch>
            <a:fillRect/>
          </a:stretch>
        </p:blipFill>
        <p:spPr>
          <a:xfrm>
            <a:off x="12959043" y="7103897"/>
            <a:ext cx="1269162" cy="729768"/>
          </a:xfrm>
          <a:prstGeom prst="rect">
            <a:avLst/>
          </a:prstGeom>
        </p:spPr>
      </p:pic>
    </p:spTree>
    <p:extLst>
      <p:ext uri="{BB962C8B-B14F-4D97-AF65-F5344CB8AC3E}">
        <p14:creationId xmlns:p14="http://schemas.microsoft.com/office/powerpoint/2010/main" val="4241170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244E54-CADE-2E73-B897-6B21C24AB199}"/>
              </a:ext>
            </a:extLst>
          </p:cNvPr>
          <p:cNvSpPr txBox="1"/>
          <p:nvPr/>
        </p:nvSpPr>
        <p:spPr>
          <a:xfrm>
            <a:off x="518984" y="887278"/>
            <a:ext cx="13938422" cy="3908762"/>
          </a:xfrm>
          <a:prstGeom prst="rect">
            <a:avLst/>
          </a:prstGeom>
          <a:noFill/>
        </p:spPr>
        <p:txBody>
          <a:bodyPr wrap="square">
            <a:spAutoFit/>
          </a:bodyPr>
          <a:lstStyle/>
          <a:p>
            <a:pPr>
              <a:buNone/>
            </a:pPr>
            <a:r>
              <a:rPr lang="pl-PL" sz="4000">
                <a:solidFill>
                  <a:schemeClr val="accent6">
                    <a:lumMod val="75000"/>
                  </a:schemeClr>
                </a:solidFill>
              </a:rPr>
              <a:t>Można </a:t>
            </a:r>
            <a:r>
              <a:rPr lang="pl-PL" sz="4000" b="1">
                <a:solidFill>
                  <a:schemeClr val="accent6">
                    <a:lumMod val="75000"/>
                  </a:schemeClr>
                </a:solidFill>
              </a:rPr>
              <a:t>tworzyć własne strony</a:t>
            </a:r>
            <a:r>
              <a:rPr lang="pl-PL" sz="4000">
                <a:solidFill>
                  <a:schemeClr val="accent6">
                    <a:lumMod val="75000"/>
                  </a:schemeClr>
                </a:solidFill>
              </a:rPr>
              <a:t>, nie tylko konto osobiste czy grupy. </a:t>
            </a:r>
          </a:p>
          <a:p>
            <a:pPr>
              <a:buNone/>
            </a:pPr>
            <a:endParaRPr lang="pl-PL" sz="4000"/>
          </a:p>
          <a:p>
            <a:pPr>
              <a:buNone/>
            </a:pPr>
            <a:r>
              <a:rPr lang="pl-PL" sz="2800"/>
              <a:t>To świetna opcja, jeśli chcesz:</a:t>
            </a:r>
          </a:p>
          <a:p>
            <a:pPr>
              <a:buNone/>
            </a:pPr>
            <a:endParaRPr lang="pl-PL" sz="2800"/>
          </a:p>
          <a:p>
            <a:pPr>
              <a:buFont typeface="Arial" panose="020B0604020202020204" pitchFamily="34" charset="0"/>
              <a:buChar char="•"/>
            </a:pPr>
            <a:r>
              <a:rPr lang="pl-PL" sz="2800"/>
              <a:t> promować </a:t>
            </a:r>
            <a:r>
              <a:rPr lang="pl-PL" sz="2800" b="1"/>
              <a:t>hobby</a:t>
            </a:r>
            <a:r>
              <a:rPr lang="pl-PL" sz="2800"/>
              <a:t> (np. rękodzieło, gotowanie, fotografia),</a:t>
            </a:r>
          </a:p>
          <a:p>
            <a:pPr>
              <a:buFont typeface="Arial" panose="020B0604020202020204" pitchFamily="34" charset="0"/>
              <a:buChar char="•"/>
            </a:pPr>
            <a:r>
              <a:rPr lang="pl-PL" sz="2800"/>
              <a:t> założyć stronę </a:t>
            </a:r>
            <a:r>
              <a:rPr lang="pl-PL" sz="2800" b="1"/>
              <a:t>klubu seniora</a:t>
            </a:r>
            <a:r>
              <a:rPr lang="pl-PL" sz="2800"/>
              <a:t>, grupy sąsiedzkiej, organizacji,</a:t>
            </a:r>
          </a:p>
          <a:p>
            <a:pPr>
              <a:buFont typeface="Arial" panose="020B0604020202020204" pitchFamily="34" charset="0"/>
              <a:buChar char="•"/>
            </a:pPr>
            <a:r>
              <a:rPr lang="pl-PL" sz="2800"/>
              <a:t> prowadzić </a:t>
            </a:r>
            <a:r>
              <a:rPr lang="pl-PL" sz="2800" b="1"/>
              <a:t>działalność lokalną</a:t>
            </a:r>
            <a:r>
              <a:rPr lang="pl-PL" sz="2800"/>
              <a:t> (np. sprzedaż przetworów, książek, usług),</a:t>
            </a:r>
          </a:p>
          <a:p>
            <a:pPr>
              <a:buFont typeface="Arial" panose="020B0604020202020204" pitchFamily="34" charset="0"/>
              <a:buChar char="•"/>
            </a:pPr>
            <a:r>
              <a:rPr lang="pl-PL" sz="2800"/>
              <a:t> dzielić się </a:t>
            </a:r>
            <a:r>
              <a:rPr lang="pl-PL" sz="2800" b="1"/>
              <a:t>wiedzą lub wspomnieniami</a:t>
            </a:r>
            <a:r>
              <a:rPr lang="pl-PL" sz="2800"/>
              <a:t> (np. archiwalne zdjęcia miasta, opowieści rodzinne).</a:t>
            </a:r>
          </a:p>
        </p:txBody>
      </p:sp>
      <p:pic>
        <p:nvPicPr>
          <p:cNvPr id="6146" name="Picture 2" descr="Free Close-up view of the Facebook app logo on a digital screen with blurred background. Stock Photo">
            <a:extLst>
              <a:ext uri="{FF2B5EF4-FFF2-40B4-BE49-F238E27FC236}">
                <a16:creationId xmlns:a16="http://schemas.microsoft.com/office/drawing/2014/main" id="{A0B282FB-9A9D-E5DA-FAF7-E30253963F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653" b="18866"/>
          <a:stretch/>
        </p:blipFill>
        <p:spPr bwMode="auto">
          <a:xfrm>
            <a:off x="4701297" y="5052789"/>
            <a:ext cx="6650252" cy="2651792"/>
          </a:xfrm>
          <a:custGeom>
            <a:avLst/>
            <a:gdLst>
              <a:gd name="connsiteX0" fmla="*/ 0 w 6650252"/>
              <a:gd name="connsiteY0" fmla="*/ 0 h 2651792"/>
              <a:gd name="connsiteX1" fmla="*/ 354680 w 6650252"/>
              <a:gd name="connsiteY1" fmla="*/ 0 h 2651792"/>
              <a:gd name="connsiteX2" fmla="*/ 709360 w 6650252"/>
              <a:gd name="connsiteY2" fmla="*/ 0 h 2651792"/>
              <a:gd name="connsiteX3" fmla="*/ 1064040 w 6650252"/>
              <a:gd name="connsiteY3" fmla="*/ 0 h 2651792"/>
              <a:gd name="connsiteX4" fmla="*/ 1551725 w 6650252"/>
              <a:gd name="connsiteY4" fmla="*/ 0 h 2651792"/>
              <a:gd name="connsiteX5" fmla="*/ 1972908 w 6650252"/>
              <a:gd name="connsiteY5" fmla="*/ 0 h 2651792"/>
              <a:gd name="connsiteX6" fmla="*/ 2660101 w 6650252"/>
              <a:gd name="connsiteY6" fmla="*/ 0 h 2651792"/>
              <a:gd name="connsiteX7" fmla="*/ 3214288 w 6650252"/>
              <a:gd name="connsiteY7" fmla="*/ 0 h 2651792"/>
              <a:gd name="connsiteX8" fmla="*/ 3701974 w 6650252"/>
              <a:gd name="connsiteY8" fmla="*/ 0 h 2651792"/>
              <a:gd name="connsiteX9" fmla="*/ 4322664 w 6650252"/>
              <a:gd name="connsiteY9" fmla="*/ 0 h 2651792"/>
              <a:gd name="connsiteX10" fmla="*/ 4677344 w 6650252"/>
              <a:gd name="connsiteY10" fmla="*/ 0 h 2651792"/>
              <a:gd name="connsiteX11" fmla="*/ 5364537 w 6650252"/>
              <a:gd name="connsiteY11" fmla="*/ 0 h 2651792"/>
              <a:gd name="connsiteX12" fmla="*/ 5719217 w 6650252"/>
              <a:gd name="connsiteY12" fmla="*/ 0 h 2651792"/>
              <a:gd name="connsiteX13" fmla="*/ 6650252 w 6650252"/>
              <a:gd name="connsiteY13" fmla="*/ 0 h 2651792"/>
              <a:gd name="connsiteX14" fmla="*/ 6650252 w 6650252"/>
              <a:gd name="connsiteY14" fmla="*/ 556876 h 2651792"/>
              <a:gd name="connsiteX15" fmla="*/ 6650252 w 6650252"/>
              <a:gd name="connsiteY15" fmla="*/ 1140271 h 2651792"/>
              <a:gd name="connsiteX16" fmla="*/ 6650252 w 6650252"/>
              <a:gd name="connsiteY16" fmla="*/ 1697147 h 2651792"/>
              <a:gd name="connsiteX17" fmla="*/ 6650252 w 6650252"/>
              <a:gd name="connsiteY17" fmla="*/ 2651792 h 2651792"/>
              <a:gd name="connsiteX18" fmla="*/ 6096064 w 6650252"/>
              <a:gd name="connsiteY18" fmla="*/ 2651792 h 2651792"/>
              <a:gd name="connsiteX19" fmla="*/ 5608379 w 6650252"/>
              <a:gd name="connsiteY19" fmla="*/ 2651792 h 2651792"/>
              <a:gd name="connsiteX20" fmla="*/ 4921186 w 6650252"/>
              <a:gd name="connsiteY20" fmla="*/ 2651792 h 2651792"/>
              <a:gd name="connsiteX21" fmla="*/ 4566506 w 6650252"/>
              <a:gd name="connsiteY21" fmla="*/ 2651792 h 2651792"/>
              <a:gd name="connsiteX22" fmla="*/ 4211826 w 6650252"/>
              <a:gd name="connsiteY22" fmla="*/ 2651792 h 2651792"/>
              <a:gd name="connsiteX23" fmla="*/ 3657639 w 6650252"/>
              <a:gd name="connsiteY23" fmla="*/ 2651792 h 2651792"/>
              <a:gd name="connsiteX24" fmla="*/ 3103451 w 6650252"/>
              <a:gd name="connsiteY24" fmla="*/ 2651792 h 2651792"/>
              <a:gd name="connsiteX25" fmla="*/ 2748771 w 6650252"/>
              <a:gd name="connsiteY25" fmla="*/ 2651792 h 2651792"/>
              <a:gd name="connsiteX26" fmla="*/ 2261086 w 6650252"/>
              <a:gd name="connsiteY26" fmla="*/ 2651792 h 2651792"/>
              <a:gd name="connsiteX27" fmla="*/ 1906406 w 6650252"/>
              <a:gd name="connsiteY27" fmla="*/ 2651792 h 2651792"/>
              <a:gd name="connsiteX28" fmla="*/ 1219213 w 6650252"/>
              <a:gd name="connsiteY28" fmla="*/ 2651792 h 2651792"/>
              <a:gd name="connsiteX29" fmla="*/ 598523 w 6650252"/>
              <a:gd name="connsiteY29" fmla="*/ 2651792 h 2651792"/>
              <a:gd name="connsiteX30" fmla="*/ 0 w 6650252"/>
              <a:gd name="connsiteY30" fmla="*/ 2651792 h 2651792"/>
              <a:gd name="connsiteX31" fmla="*/ 0 w 6650252"/>
              <a:gd name="connsiteY31" fmla="*/ 2068398 h 2651792"/>
              <a:gd name="connsiteX32" fmla="*/ 0 w 6650252"/>
              <a:gd name="connsiteY32" fmla="*/ 1617593 h 2651792"/>
              <a:gd name="connsiteX33" fmla="*/ 0 w 6650252"/>
              <a:gd name="connsiteY33" fmla="*/ 1113753 h 2651792"/>
              <a:gd name="connsiteX34" fmla="*/ 0 w 6650252"/>
              <a:gd name="connsiteY34" fmla="*/ 583394 h 2651792"/>
              <a:gd name="connsiteX35" fmla="*/ 0 w 6650252"/>
              <a:gd name="connsiteY35" fmla="*/ 0 h 2651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650252" h="2651792" extrusionOk="0">
                <a:moveTo>
                  <a:pt x="0" y="0"/>
                </a:moveTo>
                <a:cubicBezTo>
                  <a:pt x="175091" y="-30889"/>
                  <a:pt x="276452" y="10034"/>
                  <a:pt x="354680" y="0"/>
                </a:cubicBezTo>
                <a:cubicBezTo>
                  <a:pt x="432908" y="-10034"/>
                  <a:pt x="606715" y="31065"/>
                  <a:pt x="709360" y="0"/>
                </a:cubicBezTo>
                <a:cubicBezTo>
                  <a:pt x="812005" y="-31065"/>
                  <a:pt x="903192" y="27891"/>
                  <a:pt x="1064040" y="0"/>
                </a:cubicBezTo>
                <a:cubicBezTo>
                  <a:pt x="1224888" y="-27891"/>
                  <a:pt x="1313144" y="55662"/>
                  <a:pt x="1551725" y="0"/>
                </a:cubicBezTo>
                <a:cubicBezTo>
                  <a:pt x="1790306" y="-55662"/>
                  <a:pt x="1852323" y="4770"/>
                  <a:pt x="1972908" y="0"/>
                </a:cubicBezTo>
                <a:cubicBezTo>
                  <a:pt x="2093493" y="-4770"/>
                  <a:pt x="2333662" y="52935"/>
                  <a:pt x="2660101" y="0"/>
                </a:cubicBezTo>
                <a:cubicBezTo>
                  <a:pt x="2986540" y="-52935"/>
                  <a:pt x="2993117" y="55570"/>
                  <a:pt x="3214288" y="0"/>
                </a:cubicBezTo>
                <a:cubicBezTo>
                  <a:pt x="3435459" y="-55570"/>
                  <a:pt x="3527504" y="21836"/>
                  <a:pt x="3701974" y="0"/>
                </a:cubicBezTo>
                <a:cubicBezTo>
                  <a:pt x="3876444" y="-21836"/>
                  <a:pt x="4106730" y="70443"/>
                  <a:pt x="4322664" y="0"/>
                </a:cubicBezTo>
                <a:cubicBezTo>
                  <a:pt x="4538598" y="-70443"/>
                  <a:pt x="4575506" y="23594"/>
                  <a:pt x="4677344" y="0"/>
                </a:cubicBezTo>
                <a:cubicBezTo>
                  <a:pt x="4779182" y="-23594"/>
                  <a:pt x="5098497" y="36262"/>
                  <a:pt x="5364537" y="0"/>
                </a:cubicBezTo>
                <a:cubicBezTo>
                  <a:pt x="5630577" y="-36262"/>
                  <a:pt x="5632755" y="10110"/>
                  <a:pt x="5719217" y="0"/>
                </a:cubicBezTo>
                <a:cubicBezTo>
                  <a:pt x="5805679" y="-10110"/>
                  <a:pt x="6254389" y="101696"/>
                  <a:pt x="6650252" y="0"/>
                </a:cubicBezTo>
                <a:cubicBezTo>
                  <a:pt x="6712324" y="232408"/>
                  <a:pt x="6613614" y="370964"/>
                  <a:pt x="6650252" y="556876"/>
                </a:cubicBezTo>
                <a:cubicBezTo>
                  <a:pt x="6686890" y="742788"/>
                  <a:pt x="6619899" y="954740"/>
                  <a:pt x="6650252" y="1140271"/>
                </a:cubicBezTo>
                <a:cubicBezTo>
                  <a:pt x="6680605" y="1325803"/>
                  <a:pt x="6616496" y="1500401"/>
                  <a:pt x="6650252" y="1697147"/>
                </a:cubicBezTo>
                <a:cubicBezTo>
                  <a:pt x="6684008" y="1893893"/>
                  <a:pt x="6539470" y="2322673"/>
                  <a:pt x="6650252" y="2651792"/>
                </a:cubicBezTo>
                <a:cubicBezTo>
                  <a:pt x="6464603" y="2705407"/>
                  <a:pt x="6322966" y="2595257"/>
                  <a:pt x="6096064" y="2651792"/>
                </a:cubicBezTo>
                <a:cubicBezTo>
                  <a:pt x="5869162" y="2708327"/>
                  <a:pt x="5768591" y="2594248"/>
                  <a:pt x="5608379" y="2651792"/>
                </a:cubicBezTo>
                <a:cubicBezTo>
                  <a:pt x="5448168" y="2709336"/>
                  <a:pt x="5139060" y="2599192"/>
                  <a:pt x="4921186" y="2651792"/>
                </a:cubicBezTo>
                <a:cubicBezTo>
                  <a:pt x="4703312" y="2704392"/>
                  <a:pt x="4643802" y="2651189"/>
                  <a:pt x="4566506" y="2651792"/>
                </a:cubicBezTo>
                <a:cubicBezTo>
                  <a:pt x="4489210" y="2652395"/>
                  <a:pt x="4299517" y="2616233"/>
                  <a:pt x="4211826" y="2651792"/>
                </a:cubicBezTo>
                <a:cubicBezTo>
                  <a:pt x="4124135" y="2687351"/>
                  <a:pt x="3876072" y="2643814"/>
                  <a:pt x="3657639" y="2651792"/>
                </a:cubicBezTo>
                <a:cubicBezTo>
                  <a:pt x="3439206" y="2659770"/>
                  <a:pt x="3281215" y="2646107"/>
                  <a:pt x="3103451" y="2651792"/>
                </a:cubicBezTo>
                <a:cubicBezTo>
                  <a:pt x="2925687" y="2657477"/>
                  <a:pt x="2845423" y="2642453"/>
                  <a:pt x="2748771" y="2651792"/>
                </a:cubicBezTo>
                <a:cubicBezTo>
                  <a:pt x="2652119" y="2661131"/>
                  <a:pt x="2383058" y="2640167"/>
                  <a:pt x="2261086" y="2651792"/>
                </a:cubicBezTo>
                <a:cubicBezTo>
                  <a:pt x="2139115" y="2663417"/>
                  <a:pt x="2027151" y="2614193"/>
                  <a:pt x="1906406" y="2651792"/>
                </a:cubicBezTo>
                <a:cubicBezTo>
                  <a:pt x="1785661" y="2689391"/>
                  <a:pt x="1527736" y="2612381"/>
                  <a:pt x="1219213" y="2651792"/>
                </a:cubicBezTo>
                <a:cubicBezTo>
                  <a:pt x="910690" y="2691203"/>
                  <a:pt x="828802" y="2626207"/>
                  <a:pt x="598523" y="2651792"/>
                </a:cubicBezTo>
                <a:cubicBezTo>
                  <a:pt x="368244" y="2677377"/>
                  <a:pt x="173340" y="2641681"/>
                  <a:pt x="0" y="2651792"/>
                </a:cubicBezTo>
                <a:cubicBezTo>
                  <a:pt x="-64846" y="2373907"/>
                  <a:pt x="642" y="2249019"/>
                  <a:pt x="0" y="2068398"/>
                </a:cubicBezTo>
                <a:cubicBezTo>
                  <a:pt x="-642" y="1887777"/>
                  <a:pt x="4390" y="1730035"/>
                  <a:pt x="0" y="1617593"/>
                </a:cubicBezTo>
                <a:cubicBezTo>
                  <a:pt x="-4390" y="1505152"/>
                  <a:pt x="58558" y="1307810"/>
                  <a:pt x="0" y="1113753"/>
                </a:cubicBezTo>
                <a:cubicBezTo>
                  <a:pt x="-58558" y="919696"/>
                  <a:pt x="9702" y="754583"/>
                  <a:pt x="0" y="583394"/>
                </a:cubicBezTo>
                <a:cubicBezTo>
                  <a:pt x="-9702" y="412205"/>
                  <a:pt x="22237" y="264011"/>
                  <a:pt x="0" y="0"/>
                </a:cubicBezTo>
                <a:close/>
              </a:path>
            </a:pathLst>
          </a:custGeom>
          <a:noFill/>
          <a:ln>
            <a:solidFill>
              <a:schemeClr val="tx1"/>
            </a:solidFill>
            <a:extLst>
              <a:ext uri="{C807C97D-BFC1-408E-A445-0C87EB9F89A2}">
                <ask:lineSketchStyleProps xmlns:ask="http://schemas.microsoft.com/office/drawing/2018/sketchyshapes" sd="276882458">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67F4AFBB-06FA-A07B-7D78-024319F5AFEB}"/>
              </a:ext>
            </a:extLst>
          </p:cNvPr>
          <p:cNvPicPr>
            <a:picLocks noChangeAspect="1"/>
          </p:cNvPicPr>
          <p:nvPr/>
        </p:nvPicPr>
        <p:blipFill>
          <a:blip r:embed="rId3"/>
          <a:stretch>
            <a:fillRect/>
          </a:stretch>
        </p:blipFill>
        <p:spPr>
          <a:xfrm>
            <a:off x="428706" y="6108687"/>
            <a:ext cx="1764018" cy="1787280"/>
          </a:xfrm>
          <a:prstGeom prst="rect">
            <a:avLst/>
          </a:prstGeom>
        </p:spPr>
      </p:pic>
      <p:pic>
        <p:nvPicPr>
          <p:cNvPr id="4" name="Picture 17">
            <a:extLst>
              <a:ext uri="{FF2B5EF4-FFF2-40B4-BE49-F238E27FC236}">
                <a16:creationId xmlns:a16="http://schemas.microsoft.com/office/drawing/2014/main" id="{4CFEA83A-A9F3-5AC4-6FF3-41458CBF7CCA}"/>
              </a:ext>
            </a:extLst>
          </p:cNvPr>
          <p:cNvPicPr>
            <a:picLocks noChangeAspect="1"/>
          </p:cNvPicPr>
          <p:nvPr/>
        </p:nvPicPr>
        <p:blipFill>
          <a:blip r:embed="rId4"/>
          <a:stretch>
            <a:fillRect/>
          </a:stretch>
        </p:blipFill>
        <p:spPr>
          <a:xfrm>
            <a:off x="12843854" y="6867211"/>
            <a:ext cx="1269162" cy="729768"/>
          </a:xfrm>
          <a:prstGeom prst="rect">
            <a:avLst/>
          </a:prstGeom>
        </p:spPr>
      </p:pic>
    </p:spTree>
    <p:extLst>
      <p:ext uri="{BB962C8B-B14F-4D97-AF65-F5344CB8AC3E}">
        <p14:creationId xmlns:p14="http://schemas.microsoft.com/office/powerpoint/2010/main" val="217007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D74BC2C-55B7-A67F-64A6-60EFF8486BC2}"/>
              </a:ext>
            </a:extLst>
          </p:cNvPr>
          <p:cNvSpPr txBox="1"/>
          <p:nvPr/>
        </p:nvSpPr>
        <p:spPr>
          <a:xfrm>
            <a:off x="734902" y="1083200"/>
            <a:ext cx="7315200" cy="6063198"/>
          </a:xfrm>
          <a:prstGeom prst="rect">
            <a:avLst/>
          </a:prstGeom>
          <a:noFill/>
        </p:spPr>
        <p:txBody>
          <a:bodyPr wrap="square">
            <a:spAutoFit/>
          </a:bodyPr>
          <a:lstStyle/>
          <a:p>
            <a:pPr>
              <a:buNone/>
            </a:pPr>
            <a:r>
              <a:rPr lang="pl-PL" sz="4000" b="1">
                <a:solidFill>
                  <a:srgbClr val="C00000"/>
                </a:solidFill>
              </a:rPr>
              <a:t>Jak założyć własną stronę </a:t>
            </a:r>
          </a:p>
          <a:p>
            <a:pPr>
              <a:buNone/>
            </a:pPr>
            <a:r>
              <a:rPr lang="pl-PL" sz="4000" b="1">
                <a:solidFill>
                  <a:srgbClr val="C00000"/>
                </a:solidFill>
              </a:rPr>
              <a:t>na Facebooku? (prosto!)</a:t>
            </a:r>
          </a:p>
          <a:p>
            <a:pPr>
              <a:buNone/>
            </a:pPr>
            <a:endParaRPr lang="pl-PL" sz="2800" b="1"/>
          </a:p>
          <a:p>
            <a:pPr>
              <a:buNone/>
            </a:pPr>
            <a:r>
              <a:rPr lang="pl-PL" sz="2800" b="1"/>
              <a:t>🧭 Krok po kroku:</a:t>
            </a:r>
          </a:p>
          <a:p>
            <a:pPr>
              <a:buFont typeface="+mj-lt"/>
              <a:buAutoNum type="arabicPeriod"/>
            </a:pPr>
            <a:r>
              <a:rPr lang="pl-PL" sz="2800" b="1"/>
              <a:t> Otwórz aplikację Facebook</a:t>
            </a:r>
            <a:r>
              <a:rPr lang="pl-PL" sz="2800"/>
              <a:t>.</a:t>
            </a:r>
          </a:p>
          <a:p>
            <a:pPr>
              <a:buFont typeface="+mj-lt"/>
              <a:buAutoNum type="arabicPeriod"/>
            </a:pPr>
            <a:r>
              <a:rPr lang="pl-PL" sz="2800" b="1"/>
              <a:t> Kliknij ikonę konta (Twoje zdjęcie profilowe)</a:t>
            </a:r>
            <a:br>
              <a:rPr lang="pl-PL" sz="2800"/>
            </a:br>
            <a:r>
              <a:rPr lang="pl-PL" sz="2800"/>
              <a:t>➤ Znajduje się w </a:t>
            </a:r>
            <a:r>
              <a:rPr lang="pl-PL" sz="2800" b="1"/>
              <a:t>prawym górnym rogu</a:t>
            </a:r>
            <a:r>
              <a:rPr lang="pl-PL" sz="2800"/>
              <a:t> ekranu.</a:t>
            </a:r>
          </a:p>
          <a:p>
            <a:pPr>
              <a:buFont typeface="+mj-lt"/>
              <a:buAutoNum type="arabicPeriod"/>
            </a:pPr>
            <a:r>
              <a:rPr lang="pl-PL" sz="2800"/>
              <a:t> Przewiń w dół i znajdź sekcję </a:t>
            </a:r>
            <a:r>
              <a:rPr lang="pl-PL" sz="2800" b="1"/>
              <a:t>„Strony”</a:t>
            </a:r>
            <a:br>
              <a:rPr lang="pl-PL" sz="2800"/>
            </a:br>
            <a:r>
              <a:rPr lang="pl-PL" sz="2800"/>
              <a:t>(Zobaczysz ją obok „Gry”, „Randki”, „Marketplace” itd.)</a:t>
            </a:r>
          </a:p>
          <a:p>
            <a:pPr>
              <a:buFont typeface="+mj-lt"/>
              <a:buAutoNum type="arabicPeriod"/>
            </a:pPr>
            <a:r>
              <a:rPr lang="pl-PL" sz="2800"/>
              <a:t> Kliknij </a:t>
            </a:r>
            <a:r>
              <a:rPr lang="pl-PL" sz="2800" b="1"/>
              <a:t>„Strony”</a:t>
            </a:r>
            <a:r>
              <a:rPr lang="pl-PL" sz="2800"/>
              <a:t>, a potem przycisk </a:t>
            </a:r>
            <a:r>
              <a:rPr lang="pl-PL" sz="2800" b="1"/>
              <a:t>„+ Utwórz”</a:t>
            </a:r>
            <a:r>
              <a:rPr lang="pl-PL" sz="2800"/>
              <a:t> lub </a:t>
            </a:r>
            <a:r>
              <a:rPr lang="pl-PL" sz="2800" b="1"/>
              <a:t>„Utwórz nową stronę”</a:t>
            </a:r>
            <a:r>
              <a:rPr lang="pl-PL" sz="2800"/>
              <a:t>.</a:t>
            </a:r>
          </a:p>
          <a:p>
            <a:pPr>
              <a:buNone/>
            </a:pPr>
            <a:endParaRPr lang="pl-PL" sz="2800" b="1"/>
          </a:p>
        </p:txBody>
      </p:sp>
      <p:pic>
        <p:nvPicPr>
          <p:cNvPr id="2050" name="Picture 2" descr="Uploaded image">
            <a:extLst>
              <a:ext uri="{FF2B5EF4-FFF2-40B4-BE49-F238E27FC236}">
                <a16:creationId xmlns:a16="http://schemas.microsoft.com/office/drawing/2014/main" id="{F0DB7C6F-7CF7-AEE8-E54F-0E00392AB7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3465" y="1288679"/>
            <a:ext cx="2928551" cy="6268929"/>
          </a:xfrm>
          <a:custGeom>
            <a:avLst/>
            <a:gdLst>
              <a:gd name="connsiteX0" fmla="*/ 0 w 2928551"/>
              <a:gd name="connsiteY0" fmla="*/ 0 h 6268929"/>
              <a:gd name="connsiteX1" fmla="*/ 527139 w 2928551"/>
              <a:gd name="connsiteY1" fmla="*/ 0 h 6268929"/>
              <a:gd name="connsiteX2" fmla="*/ 1083564 w 2928551"/>
              <a:gd name="connsiteY2" fmla="*/ 0 h 6268929"/>
              <a:gd name="connsiteX3" fmla="*/ 1698560 w 2928551"/>
              <a:gd name="connsiteY3" fmla="*/ 0 h 6268929"/>
              <a:gd name="connsiteX4" fmla="*/ 2284270 w 2928551"/>
              <a:gd name="connsiteY4" fmla="*/ 0 h 6268929"/>
              <a:gd name="connsiteX5" fmla="*/ 2928551 w 2928551"/>
              <a:gd name="connsiteY5" fmla="*/ 0 h 6268929"/>
              <a:gd name="connsiteX6" fmla="*/ 2928551 w 2928551"/>
              <a:gd name="connsiteY6" fmla="*/ 695281 h 6268929"/>
              <a:gd name="connsiteX7" fmla="*/ 2928551 w 2928551"/>
              <a:gd name="connsiteY7" fmla="*/ 1390562 h 6268929"/>
              <a:gd name="connsiteX8" fmla="*/ 2928551 w 2928551"/>
              <a:gd name="connsiteY8" fmla="*/ 2023154 h 6268929"/>
              <a:gd name="connsiteX9" fmla="*/ 2928551 w 2928551"/>
              <a:gd name="connsiteY9" fmla="*/ 2718436 h 6268929"/>
              <a:gd name="connsiteX10" fmla="*/ 2928551 w 2928551"/>
              <a:gd name="connsiteY10" fmla="*/ 3225649 h 6268929"/>
              <a:gd name="connsiteX11" fmla="*/ 2928551 w 2928551"/>
              <a:gd name="connsiteY11" fmla="*/ 3795552 h 6268929"/>
              <a:gd name="connsiteX12" fmla="*/ 2928551 w 2928551"/>
              <a:gd name="connsiteY12" fmla="*/ 4240076 h 6268929"/>
              <a:gd name="connsiteX13" fmla="*/ 2928551 w 2928551"/>
              <a:gd name="connsiteY13" fmla="*/ 4809978 h 6268929"/>
              <a:gd name="connsiteX14" fmla="*/ 2928551 w 2928551"/>
              <a:gd name="connsiteY14" fmla="*/ 5505259 h 6268929"/>
              <a:gd name="connsiteX15" fmla="*/ 2928551 w 2928551"/>
              <a:gd name="connsiteY15" fmla="*/ 6268929 h 6268929"/>
              <a:gd name="connsiteX16" fmla="*/ 2313555 w 2928551"/>
              <a:gd name="connsiteY16" fmla="*/ 6268929 h 6268929"/>
              <a:gd name="connsiteX17" fmla="*/ 1727845 w 2928551"/>
              <a:gd name="connsiteY17" fmla="*/ 6268929 h 6268929"/>
              <a:gd name="connsiteX18" fmla="*/ 1112849 w 2928551"/>
              <a:gd name="connsiteY18" fmla="*/ 6268929 h 6268929"/>
              <a:gd name="connsiteX19" fmla="*/ 614996 w 2928551"/>
              <a:gd name="connsiteY19" fmla="*/ 6268929 h 6268929"/>
              <a:gd name="connsiteX20" fmla="*/ 0 w 2928551"/>
              <a:gd name="connsiteY20" fmla="*/ 6268929 h 6268929"/>
              <a:gd name="connsiteX21" fmla="*/ 0 w 2928551"/>
              <a:gd name="connsiteY21" fmla="*/ 5699026 h 6268929"/>
              <a:gd name="connsiteX22" fmla="*/ 0 w 2928551"/>
              <a:gd name="connsiteY22" fmla="*/ 5129124 h 6268929"/>
              <a:gd name="connsiteX23" fmla="*/ 0 w 2928551"/>
              <a:gd name="connsiteY23" fmla="*/ 4496532 h 6268929"/>
              <a:gd name="connsiteX24" fmla="*/ 0 w 2928551"/>
              <a:gd name="connsiteY24" fmla="*/ 3801251 h 6268929"/>
              <a:gd name="connsiteX25" fmla="*/ 0 w 2928551"/>
              <a:gd name="connsiteY25" fmla="*/ 3105969 h 6268929"/>
              <a:gd name="connsiteX26" fmla="*/ 0 w 2928551"/>
              <a:gd name="connsiteY26" fmla="*/ 2536067 h 6268929"/>
              <a:gd name="connsiteX27" fmla="*/ 0 w 2928551"/>
              <a:gd name="connsiteY27" fmla="*/ 1966164 h 6268929"/>
              <a:gd name="connsiteX28" fmla="*/ 0 w 2928551"/>
              <a:gd name="connsiteY28" fmla="*/ 1458951 h 6268929"/>
              <a:gd name="connsiteX29" fmla="*/ 0 w 2928551"/>
              <a:gd name="connsiteY29" fmla="*/ 826359 h 6268929"/>
              <a:gd name="connsiteX30" fmla="*/ 0 w 2928551"/>
              <a:gd name="connsiteY30" fmla="*/ 0 h 626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28551" h="6268929" extrusionOk="0">
                <a:moveTo>
                  <a:pt x="0" y="0"/>
                </a:moveTo>
                <a:cubicBezTo>
                  <a:pt x="159887" y="-44573"/>
                  <a:pt x="413962" y="57558"/>
                  <a:pt x="527139" y="0"/>
                </a:cubicBezTo>
                <a:cubicBezTo>
                  <a:pt x="640316" y="-57558"/>
                  <a:pt x="929978" y="10428"/>
                  <a:pt x="1083564" y="0"/>
                </a:cubicBezTo>
                <a:cubicBezTo>
                  <a:pt x="1237150" y="-10428"/>
                  <a:pt x="1422077" y="24948"/>
                  <a:pt x="1698560" y="0"/>
                </a:cubicBezTo>
                <a:cubicBezTo>
                  <a:pt x="1975043" y="-24948"/>
                  <a:pt x="2097706" y="57897"/>
                  <a:pt x="2284270" y="0"/>
                </a:cubicBezTo>
                <a:cubicBezTo>
                  <a:pt x="2470834" y="-57897"/>
                  <a:pt x="2697375" y="76993"/>
                  <a:pt x="2928551" y="0"/>
                </a:cubicBezTo>
                <a:cubicBezTo>
                  <a:pt x="2968198" y="313589"/>
                  <a:pt x="2887788" y="447524"/>
                  <a:pt x="2928551" y="695281"/>
                </a:cubicBezTo>
                <a:cubicBezTo>
                  <a:pt x="2969314" y="943038"/>
                  <a:pt x="2897885" y="1157191"/>
                  <a:pt x="2928551" y="1390562"/>
                </a:cubicBezTo>
                <a:cubicBezTo>
                  <a:pt x="2959217" y="1623933"/>
                  <a:pt x="2867735" y="1757479"/>
                  <a:pt x="2928551" y="2023154"/>
                </a:cubicBezTo>
                <a:cubicBezTo>
                  <a:pt x="2989367" y="2288829"/>
                  <a:pt x="2870749" y="2408717"/>
                  <a:pt x="2928551" y="2718436"/>
                </a:cubicBezTo>
                <a:cubicBezTo>
                  <a:pt x="2986353" y="3028155"/>
                  <a:pt x="2906695" y="3063678"/>
                  <a:pt x="2928551" y="3225649"/>
                </a:cubicBezTo>
                <a:cubicBezTo>
                  <a:pt x="2950407" y="3387620"/>
                  <a:pt x="2910094" y="3563607"/>
                  <a:pt x="2928551" y="3795552"/>
                </a:cubicBezTo>
                <a:cubicBezTo>
                  <a:pt x="2947008" y="4027497"/>
                  <a:pt x="2916399" y="4069196"/>
                  <a:pt x="2928551" y="4240076"/>
                </a:cubicBezTo>
                <a:cubicBezTo>
                  <a:pt x="2940703" y="4410956"/>
                  <a:pt x="2865606" y="4563089"/>
                  <a:pt x="2928551" y="4809978"/>
                </a:cubicBezTo>
                <a:cubicBezTo>
                  <a:pt x="2991496" y="5056867"/>
                  <a:pt x="2899139" y="5282978"/>
                  <a:pt x="2928551" y="5505259"/>
                </a:cubicBezTo>
                <a:cubicBezTo>
                  <a:pt x="2957963" y="5727540"/>
                  <a:pt x="2851971" y="6104752"/>
                  <a:pt x="2928551" y="6268929"/>
                </a:cubicBezTo>
                <a:cubicBezTo>
                  <a:pt x="2672527" y="6332896"/>
                  <a:pt x="2567001" y="6251424"/>
                  <a:pt x="2313555" y="6268929"/>
                </a:cubicBezTo>
                <a:cubicBezTo>
                  <a:pt x="2060109" y="6286434"/>
                  <a:pt x="1912054" y="6200639"/>
                  <a:pt x="1727845" y="6268929"/>
                </a:cubicBezTo>
                <a:cubicBezTo>
                  <a:pt x="1543636" y="6337219"/>
                  <a:pt x="1390574" y="6215964"/>
                  <a:pt x="1112849" y="6268929"/>
                </a:cubicBezTo>
                <a:cubicBezTo>
                  <a:pt x="835124" y="6321894"/>
                  <a:pt x="727963" y="6260554"/>
                  <a:pt x="614996" y="6268929"/>
                </a:cubicBezTo>
                <a:cubicBezTo>
                  <a:pt x="502029" y="6277304"/>
                  <a:pt x="166149" y="6223428"/>
                  <a:pt x="0" y="6268929"/>
                </a:cubicBezTo>
                <a:cubicBezTo>
                  <a:pt x="-55917" y="6136369"/>
                  <a:pt x="23721" y="5960430"/>
                  <a:pt x="0" y="5699026"/>
                </a:cubicBezTo>
                <a:cubicBezTo>
                  <a:pt x="-23721" y="5437622"/>
                  <a:pt x="48" y="5385162"/>
                  <a:pt x="0" y="5129124"/>
                </a:cubicBezTo>
                <a:cubicBezTo>
                  <a:pt x="-48" y="4873086"/>
                  <a:pt x="31642" y="4704756"/>
                  <a:pt x="0" y="4496532"/>
                </a:cubicBezTo>
                <a:cubicBezTo>
                  <a:pt x="-31642" y="4288308"/>
                  <a:pt x="71033" y="4014367"/>
                  <a:pt x="0" y="3801251"/>
                </a:cubicBezTo>
                <a:cubicBezTo>
                  <a:pt x="-71033" y="3588135"/>
                  <a:pt x="61573" y="3311903"/>
                  <a:pt x="0" y="3105969"/>
                </a:cubicBezTo>
                <a:cubicBezTo>
                  <a:pt x="-61573" y="2900035"/>
                  <a:pt x="31367" y="2666553"/>
                  <a:pt x="0" y="2536067"/>
                </a:cubicBezTo>
                <a:cubicBezTo>
                  <a:pt x="-31367" y="2405581"/>
                  <a:pt x="16062" y="2217524"/>
                  <a:pt x="0" y="1966164"/>
                </a:cubicBezTo>
                <a:cubicBezTo>
                  <a:pt x="-16062" y="1714804"/>
                  <a:pt x="1793" y="1640809"/>
                  <a:pt x="0" y="1458951"/>
                </a:cubicBezTo>
                <a:cubicBezTo>
                  <a:pt x="-1793" y="1277093"/>
                  <a:pt x="13138" y="1073786"/>
                  <a:pt x="0" y="826359"/>
                </a:cubicBezTo>
                <a:cubicBezTo>
                  <a:pt x="-13138" y="578932"/>
                  <a:pt x="82127" y="283494"/>
                  <a:pt x="0" y="0"/>
                </a:cubicBezTo>
                <a:close/>
              </a:path>
            </a:pathLst>
          </a:custGeom>
          <a:noFill/>
          <a:ln>
            <a:solidFill>
              <a:schemeClr val="tx1"/>
            </a:solidFill>
            <a:extLst>
              <a:ext uri="{C807C97D-BFC1-408E-A445-0C87EB9F89A2}">
                <ask:lineSketchStyleProps xmlns:ask="http://schemas.microsoft.com/office/drawing/2018/sketchyshapes" sd="2928924131">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1481E058-3E17-E47D-1AA8-9034F7C8CEEF}"/>
              </a:ext>
            </a:extLst>
          </p:cNvPr>
          <p:cNvPicPr>
            <a:picLocks noChangeAspect="1"/>
          </p:cNvPicPr>
          <p:nvPr/>
        </p:nvPicPr>
        <p:blipFill>
          <a:blip r:embed="rId3"/>
          <a:stretch>
            <a:fillRect/>
          </a:stretch>
        </p:blipFill>
        <p:spPr>
          <a:xfrm>
            <a:off x="12516775" y="189560"/>
            <a:ext cx="1764018" cy="1787280"/>
          </a:xfrm>
          <a:prstGeom prst="rect">
            <a:avLst/>
          </a:prstGeom>
        </p:spPr>
      </p:pic>
      <p:pic>
        <p:nvPicPr>
          <p:cNvPr id="3" name="Picture 17">
            <a:extLst>
              <a:ext uri="{FF2B5EF4-FFF2-40B4-BE49-F238E27FC236}">
                <a16:creationId xmlns:a16="http://schemas.microsoft.com/office/drawing/2014/main" id="{2D657CF9-15EC-AC82-295C-221160482763}"/>
              </a:ext>
            </a:extLst>
          </p:cNvPr>
          <p:cNvPicPr>
            <a:picLocks noChangeAspect="1"/>
          </p:cNvPicPr>
          <p:nvPr/>
        </p:nvPicPr>
        <p:blipFill>
          <a:blip r:embed="rId4"/>
          <a:stretch>
            <a:fillRect/>
          </a:stretch>
        </p:blipFill>
        <p:spPr>
          <a:xfrm>
            <a:off x="12764203" y="7111760"/>
            <a:ext cx="1269162" cy="729768"/>
          </a:xfrm>
          <a:prstGeom prst="rect">
            <a:avLst/>
          </a:prstGeom>
        </p:spPr>
      </p:pic>
    </p:spTree>
    <p:extLst>
      <p:ext uri="{BB962C8B-B14F-4D97-AF65-F5344CB8AC3E}">
        <p14:creationId xmlns:p14="http://schemas.microsoft.com/office/powerpoint/2010/main" val="3959904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3514E2-F640-C665-CAAD-9F5D557AA792}"/>
              </a:ext>
            </a:extLst>
          </p:cNvPr>
          <p:cNvSpPr txBox="1"/>
          <p:nvPr/>
        </p:nvSpPr>
        <p:spPr>
          <a:xfrm>
            <a:off x="852616" y="840426"/>
            <a:ext cx="12381470" cy="4339650"/>
          </a:xfrm>
          <a:prstGeom prst="rect">
            <a:avLst/>
          </a:prstGeom>
          <a:noFill/>
        </p:spPr>
        <p:txBody>
          <a:bodyPr wrap="square">
            <a:spAutoFit/>
          </a:bodyPr>
          <a:lstStyle/>
          <a:p>
            <a:pPr>
              <a:buNone/>
            </a:pPr>
            <a:r>
              <a:rPr lang="pl-PL" sz="4000" b="1"/>
              <a:t>❓ </a:t>
            </a:r>
            <a:r>
              <a:rPr lang="pl-PL" sz="4000" b="1">
                <a:solidFill>
                  <a:srgbClr val="C00000"/>
                </a:solidFill>
              </a:rPr>
              <a:t>Czy można dołączyć do strony na Facebooku?</a:t>
            </a:r>
          </a:p>
          <a:p>
            <a:pPr>
              <a:buNone/>
            </a:pPr>
            <a:endParaRPr lang="pl-PL" sz="4000" b="1">
              <a:solidFill>
                <a:srgbClr val="C00000"/>
              </a:solidFill>
            </a:endParaRPr>
          </a:p>
          <a:p>
            <a:pPr>
              <a:buNone/>
            </a:pPr>
            <a:r>
              <a:rPr lang="pl-PL" sz="2800"/>
              <a:t>❌ </a:t>
            </a:r>
            <a:r>
              <a:rPr lang="pl-PL" sz="2800" b="1"/>
              <a:t>Nie dołącza się do strony tak jak do grupy.</a:t>
            </a:r>
          </a:p>
          <a:p>
            <a:pPr>
              <a:buNone/>
            </a:pPr>
            <a:endParaRPr lang="pl-PL" sz="2800"/>
          </a:p>
          <a:p>
            <a:pPr>
              <a:buNone/>
            </a:pPr>
            <a:r>
              <a:rPr lang="pl-PL" sz="2800"/>
              <a:t>✅ Zamiast tego możesz:</a:t>
            </a:r>
          </a:p>
          <a:p>
            <a:pPr>
              <a:buNone/>
            </a:pPr>
            <a:endParaRPr lang="pl-PL" sz="2800"/>
          </a:p>
          <a:p>
            <a:pPr>
              <a:buFont typeface="+mj-lt"/>
              <a:buAutoNum type="arabicPeriod"/>
            </a:pPr>
            <a:r>
              <a:rPr lang="pl-PL" sz="2800" b="1"/>
              <a:t> Polubić stronę</a:t>
            </a:r>
            <a:r>
              <a:rPr lang="pl-PL" sz="2800"/>
              <a:t> – kliknij przycisk </a:t>
            </a:r>
            <a:r>
              <a:rPr lang="pl-PL" sz="2800" b="1"/>
              <a:t>„Lubię to”</a:t>
            </a:r>
            <a:endParaRPr lang="pl-PL" sz="2800"/>
          </a:p>
          <a:p>
            <a:pPr>
              <a:buFont typeface="+mj-lt"/>
              <a:buAutoNum type="arabicPeriod"/>
            </a:pPr>
            <a:r>
              <a:rPr lang="pl-PL" sz="2800" b="1"/>
              <a:t> Obserwować stronę</a:t>
            </a:r>
            <a:r>
              <a:rPr lang="pl-PL" sz="2800"/>
              <a:t> – kliknij </a:t>
            </a:r>
            <a:r>
              <a:rPr lang="pl-PL" sz="2800" b="1"/>
              <a:t>„Obserwuj”</a:t>
            </a:r>
            <a:br>
              <a:rPr lang="pl-PL" sz="2800"/>
            </a:br>
            <a:r>
              <a:rPr lang="pl-PL" sz="2800"/>
              <a:t>    (dzięki temu będziesz widzieć nowe posty tej strony w Aktualnościach)</a:t>
            </a:r>
          </a:p>
        </p:txBody>
      </p:sp>
      <p:pic>
        <p:nvPicPr>
          <p:cNvPr id="4" name="Image 0" descr="preencoded.png"/>
          <p:cNvPicPr>
            <a:picLocks noChangeAspect="1"/>
          </p:cNvPicPr>
          <p:nvPr/>
        </p:nvPicPr>
        <p:blipFill>
          <a:blip r:embed="rId2"/>
          <a:stretch>
            <a:fillRect/>
          </a:stretch>
        </p:blipFill>
        <p:spPr>
          <a:xfrm>
            <a:off x="3323967" y="5826864"/>
            <a:ext cx="10676238" cy="2017260"/>
          </a:xfrm>
          <a:custGeom>
            <a:avLst/>
            <a:gdLst>
              <a:gd name="connsiteX0" fmla="*/ 0 w 10676238"/>
              <a:gd name="connsiteY0" fmla="*/ 0 h 2017260"/>
              <a:gd name="connsiteX1" fmla="*/ 272837 w 10676238"/>
              <a:gd name="connsiteY1" fmla="*/ 0 h 2017260"/>
              <a:gd name="connsiteX2" fmla="*/ 759199 w 10676238"/>
              <a:gd name="connsiteY2" fmla="*/ 0 h 2017260"/>
              <a:gd name="connsiteX3" fmla="*/ 1138799 w 10676238"/>
              <a:gd name="connsiteY3" fmla="*/ 0 h 2017260"/>
              <a:gd name="connsiteX4" fmla="*/ 1625161 w 10676238"/>
              <a:gd name="connsiteY4" fmla="*/ 0 h 2017260"/>
              <a:gd name="connsiteX5" fmla="*/ 2325047 w 10676238"/>
              <a:gd name="connsiteY5" fmla="*/ 0 h 2017260"/>
              <a:gd name="connsiteX6" fmla="*/ 2704647 w 10676238"/>
              <a:gd name="connsiteY6" fmla="*/ 0 h 2017260"/>
              <a:gd name="connsiteX7" fmla="*/ 3191009 w 10676238"/>
              <a:gd name="connsiteY7" fmla="*/ 0 h 2017260"/>
              <a:gd name="connsiteX8" fmla="*/ 3463846 w 10676238"/>
              <a:gd name="connsiteY8" fmla="*/ 0 h 2017260"/>
              <a:gd name="connsiteX9" fmla="*/ 3843446 w 10676238"/>
              <a:gd name="connsiteY9" fmla="*/ 0 h 2017260"/>
              <a:gd name="connsiteX10" fmla="*/ 4650095 w 10676238"/>
              <a:gd name="connsiteY10" fmla="*/ 0 h 2017260"/>
              <a:gd name="connsiteX11" fmla="*/ 4922932 w 10676238"/>
              <a:gd name="connsiteY11" fmla="*/ 0 h 2017260"/>
              <a:gd name="connsiteX12" fmla="*/ 5516056 w 10676238"/>
              <a:gd name="connsiteY12" fmla="*/ 0 h 2017260"/>
              <a:gd name="connsiteX13" fmla="*/ 6109181 w 10676238"/>
              <a:gd name="connsiteY13" fmla="*/ 0 h 2017260"/>
              <a:gd name="connsiteX14" fmla="*/ 6809067 w 10676238"/>
              <a:gd name="connsiteY14" fmla="*/ 0 h 2017260"/>
              <a:gd name="connsiteX15" fmla="*/ 7188667 w 10676238"/>
              <a:gd name="connsiteY15" fmla="*/ 0 h 2017260"/>
              <a:gd name="connsiteX16" fmla="*/ 7568266 w 10676238"/>
              <a:gd name="connsiteY16" fmla="*/ 0 h 2017260"/>
              <a:gd name="connsiteX17" fmla="*/ 7947866 w 10676238"/>
              <a:gd name="connsiteY17" fmla="*/ 0 h 2017260"/>
              <a:gd name="connsiteX18" fmla="*/ 8434228 w 10676238"/>
              <a:gd name="connsiteY18" fmla="*/ 0 h 2017260"/>
              <a:gd name="connsiteX19" fmla="*/ 8707065 w 10676238"/>
              <a:gd name="connsiteY19" fmla="*/ 0 h 2017260"/>
              <a:gd name="connsiteX20" fmla="*/ 9086665 w 10676238"/>
              <a:gd name="connsiteY20" fmla="*/ 0 h 2017260"/>
              <a:gd name="connsiteX21" fmla="*/ 9679789 w 10676238"/>
              <a:gd name="connsiteY21" fmla="*/ 0 h 2017260"/>
              <a:gd name="connsiteX22" fmla="*/ 10676238 w 10676238"/>
              <a:gd name="connsiteY22" fmla="*/ 0 h 2017260"/>
              <a:gd name="connsiteX23" fmla="*/ 10676238 w 10676238"/>
              <a:gd name="connsiteY23" fmla="*/ 504315 h 2017260"/>
              <a:gd name="connsiteX24" fmla="*/ 10676238 w 10676238"/>
              <a:gd name="connsiteY24" fmla="*/ 1028803 h 2017260"/>
              <a:gd name="connsiteX25" fmla="*/ 10676238 w 10676238"/>
              <a:gd name="connsiteY25" fmla="*/ 1553290 h 2017260"/>
              <a:gd name="connsiteX26" fmla="*/ 10676238 w 10676238"/>
              <a:gd name="connsiteY26" fmla="*/ 2017260 h 2017260"/>
              <a:gd name="connsiteX27" fmla="*/ 9869589 w 10676238"/>
              <a:gd name="connsiteY27" fmla="*/ 2017260 h 2017260"/>
              <a:gd name="connsiteX28" fmla="*/ 9169702 w 10676238"/>
              <a:gd name="connsiteY28" fmla="*/ 2017260 h 2017260"/>
              <a:gd name="connsiteX29" fmla="*/ 8469815 w 10676238"/>
              <a:gd name="connsiteY29" fmla="*/ 2017260 h 2017260"/>
              <a:gd name="connsiteX30" fmla="*/ 8196978 w 10676238"/>
              <a:gd name="connsiteY30" fmla="*/ 2017260 h 2017260"/>
              <a:gd name="connsiteX31" fmla="*/ 7817379 w 10676238"/>
              <a:gd name="connsiteY31" fmla="*/ 2017260 h 2017260"/>
              <a:gd name="connsiteX32" fmla="*/ 7437779 w 10676238"/>
              <a:gd name="connsiteY32" fmla="*/ 2017260 h 2017260"/>
              <a:gd name="connsiteX33" fmla="*/ 6844655 w 10676238"/>
              <a:gd name="connsiteY33" fmla="*/ 2017260 h 2017260"/>
              <a:gd name="connsiteX34" fmla="*/ 6465055 w 10676238"/>
              <a:gd name="connsiteY34" fmla="*/ 2017260 h 2017260"/>
              <a:gd name="connsiteX35" fmla="*/ 5871931 w 10676238"/>
              <a:gd name="connsiteY35" fmla="*/ 2017260 h 2017260"/>
              <a:gd name="connsiteX36" fmla="*/ 5172044 w 10676238"/>
              <a:gd name="connsiteY36" fmla="*/ 2017260 h 2017260"/>
              <a:gd name="connsiteX37" fmla="*/ 4472157 w 10676238"/>
              <a:gd name="connsiteY37" fmla="*/ 2017260 h 2017260"/>
              <a:gd name="connsiteX38" fmla="*/ 4199320 w 10676238"/>
              <a:gd name="connsiteY38" fmla="*/ 2017260 h 2017260"/>
              <a:gd name="connsiteX39" fmla="*/ 3926483 w 10676238"/>
              <a:gd name="connsiteY39" fmla="*/ 2017260 h 2017260"/>
              <a:gd name="connsiteX40" fmla="*/ 3226596 w 10676238"/>
              <a:gd name="connsiteY40" fmla="*/ 2017260 h 2017260"/>
              <a:gd name="connsiteX41" fmla="*/ 2419947 w 10676238"/>
              <a:gd name="connsiteY41" fmla="*/ 2017260 h 2017260"/>
              <a:gd name="connsiteX42" fmla="*/ 1826823 w 10676238"/>
              <a:gd name="connsiteY42" fmla="*/ 2017260 h 2017260"/>
              <a:gd name="connsiteX43" fmla="*/ 1020174 w 10676238"/>
              <a:gd name="connsiteY43" fmla="*/ 2017260 h 2017260"/>
              <a:gd name="connsiteX44" fmla="*/ 0 w 10676238"/>
              <a:gd name="connsiteY44" fmla="*/ 2017260 h 2017260"/>
              <a:gd name="connsiteX45" fmla="*/ 0 w 10676238"/>
              <a:gd name="connsiteY45" fmla="*/ 1512945 h 2017260"/>
              <a:gd name="connsiteX46" fmla="*/ 0 w 10676238"/>
              <a:gd name="connsiteY46" fmla="*/ 1048975 h 2017260"/>
              <a:gd name="connsiteX47" fmla="*/ 0 w 10676238"/>
              <a:gd name="connsiteY47" fmla="*/ 585005 h 2017260"/>
              <a:gd name="connsiteX48" fmla="*/ 0 w 10676238"/>
              <a:gd name="connsiteY48" fmla="*/ 0 h 201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676238" h="2017260" fill="none" extrusionOk="0">
                <a:moveTo>
                  <a:pt x="0" y="0"/>
                </a:moveTo>
                <a:cubicBezTo>
                  <a:pt x="81905" y="-4794"/>
                  <a:pt x="149228" y="6406"/>
                  <a:pt x="272837" y="0"/>
                </a:cubicBezTo>
                <a:cubicBezTo>
                  <a:pt x="396446" y="-6406"/>
                  <a:pt x="612042" y="56376"/>
                  <a:pt x="759199" y="0"/>
                </a:cubicBezTo>
                <a:cubicBezTo>
                  <a:pt x="906356" y="-56376"/>
                  <a:pt x="949768" y="5023"/>
                  <a:pt x="1138799" y="0"/>
                </a:cubicBezTo>
                <a:cubicBezTo>
                  <a:pt x="1327830" y="-5023"/>
                  <a:pt x="1424935" y="44998"/>
                  <a:pt x="1625161" y="0"/>
                </a:cubicBezTo>
                <a:cubicBezTo>
                  <a:pt x="1825387" y="-44998"/>
                  <a:pt x="2008768" y="2333"/>
                  <a:pt x="2325047" y="0"/>
                </a:cubicBezTo>
                <a:cubicBezTo>
                  <a:pt x="2641326" y="-2333"/>
                  <a:pt x="2602565" y="42882"/>
                  <a:pt x="2704647" y="0"/>
                </a:cubicBezTo>
                <a:cubicBezTo>
                  <a:pt x="2806729" y="-42882"/>
                  <a:pt x="3086851" y="47672"/>
                  <a:pt x="3191009" y="0"/>
                </a:cubicBezTo>
                <a:cubicBezTo>
                  <a:pt x="3295167" y="-47672"/>
                  <a:pt x="3396174" y="5670"/>
                  <a:pt x="3463846" y="0"/>
                </a:cubicBezTo>
                <a:cubicBezTo>
                  <a:pt x="3531518" y="-5670"/>
                  <a:pt x="3767490" y="32386"/>
                  <a:pt x="3843446" y="0"/>
                </a:cubicBezTo>
                <a:cubicBezTo>
                  <a:pt x="3919402" y="-32386"/>
                  <a:pt x="4266508" y="51280"/>
                  <a:pt x="4650095" y="0"/>
                </a:cubicBezTo>
                <a:cubicBezTo>
                  <a:pt x="5033682" y="-51280"/>
                  <a:pt x="4838706" y="3232"/>
                  <a:pt x="4922932" y="0"/>
                </a:cubicBezTo>
                <a:cubicBezTo>
                  <a:pt x="5007158" y="-3232"/>
                  <a:pt x="5341383" y="41119"/>
                  <a:pt x="5516056" y="0"/>
                </a:cubicBezTo>
                <a:cubicBezTo>
                  <a:pt x="5690729" y="-41119"/>
                  <a:pt x="5887281" y="51825"/>
                  <a:pt x="6109181" y="0"/>
                </a:cubicBezTo>
                <a:cubicBezTo>
                  <a:pt x="6331081" y="-51825"/>
                  <a:pt x="6658978" y="83260"/>
                  <a:pt x="6809067" y="0"/>
                </a:cubicBezTo>
                <a:cubicBezTo>
                  <a:pt x="6959156" y="-83260"/>
                  <a:pt x="7112592" y="1682"/>
                  <a:pt x="7188667" y="0"/>
                </a:cubicBezTo>
                <a:cubicBezTo>
                  <a:pt x="7264742" y="-1682"/>
                  <a:pt x="7445677" y="1256"/>
                  <a:pt x="7568266" y="0"/>
                </a:cubicBezTo>
                <a:cubicBezTo>
                  <a:pt x="7690855" y="-1256"/>
                  <a:pt x="7849935" y="26313"/>
                  <a:pt x="7947866" y="0"/>
                </a:cubicBezTo>
                <a:cubicBezTo>
                  <a:pt x="8045797" y="-26313"/>
                  <a:pt x="8246762" y="49231"/>
                  <a:pt x="8434228" y="0"/>
                </a:cubicBezTo>
                <a:cubicBezTo>
                  <a:pt x="8621694" y="-49231"/>
                  <a:pt x="8635917" y="5259"/>
                  <a:pt x="8707065" y="0"/>
                </a:cubicBezTo>
                <a:cubicBezTo>
                  <a:pt x="8778213" y="-5259"/>
                  <a:pt x="8905693" y="35979"/>
                  <a:pt x="9086665" y="0"/>
                </a:cubicBezTo>
                <a:cubicBezTo>
                  <a:pt x="9267637" y="-35979"/>
                  <a:pt x="9540436" y="35592"/>
                  <a:pt x="9679789" y="0"/>
                </a:cubicBezTo>
                <a:cubicBezTo>
                  <a:pt x="9819142" y="-35592"/>
                  <a:pt x="10430333" y="19564"/>
                  <a:pt x="10676238" y="0"/>
                </a:cubicBezTo>
                <a:cubicBezTo>
                  <a:pt x="10683513" y="245905"/>
                  <a:pt x="10659337" y="258354"/>
                  <a:pt x="10676238" y="504315"/>
                </a:cubicBezTo>
                <a:cubicBezTo>
                  <a:pt x="10693139" y="750276"/>
                  <a:pt x="10655198" y="904078"/>
                  <a:pt x="10676238" y="1028803"/>
                </a:cubicBezTo>
                <a:cubicBezTo>
                  <a:pt x="10697278" y="1153528"/>
                  <a:pt x="10667661" y="1372353"/>
                  <a:pt x="10676238" y="1553290"/>
                </a:cubicBezTo>
                <a:cubicBezTo>
                  <a:pt x="10684815" y="1734227"/>
                  <a:pt x="10649410" y="1820081"/>
                  <a:pt x="10676238" y="2017260"/>
                </a:cubicBezTo>
                <a:cubicBezTo>
                  <a:pt x="10375516" y="2091124"/>
                  <a:pt x="10089063" y="1951947"/>
                  <a:pt x="9869589" y="2017260"/>
                </a:cubicBezTo>
                <a:cubicBezTo>
                  <a:pt x="9650115" y="2082573"/>
                  <a:pt x="9363749" y="1952053"/>
                  <a:pt x="9169702" y="2017260"/>
                </a:cubicBezTo>
                <a:cubicBezTo>
                  <a:pt x="8975655" y="2082467"/>
                  <a:pt x="8695702" y="2001166"/>
                  <a:pt x="8469815" y="2017260"/>
                </a:cubicBezTo>
                <a:cubicBezTo>
                  <a:pt x="8243928" y="2033354"/>
                  <a:pt x="8318199" y="2016230"/>
                  <a:pt x="8196978" y="2017260"/>
                </a:cubicBezTo>
                <a:cubicBezTo>
                  <a:pt x="8075757" y="2018290"/>
                  <a:pt x="7978003" y="1984291"/>
                  <a:pt x="7817379" y="2017260"/>
                </a:cubicBezTo>
                <a:cubicBezTo>
                  <a:pt x="7656755" y="2050229"/>
                  <a:pt x="7567981" y="1994158"/>
                  <a:pt x="7437779" y="2017260"/>
                </a:cubicBezTo>
                <a:cubicBezTo>
                  <a:pt x="7307577" y="2040362"/>
                  <a:pt x="6995417" y="1966714"/>
                  <a:pt x="6844655" y="2017260"/>
                </a:cubicBezTo>
                <a:cubicBezTo>
                  <a:pt x="6693893" y="2067806"/>
                  <a:pt x="6584123" y="1986663"/>
                  <a:pt x="6465055" y="2017260"/>
                </a:cubicBezTo>
                <a:cubicBezTo>
                  <a:pt x="6345987" y="2047857"/>
                  <a:pt x="5998001" y="1982058"/>
                  <a:pt x="5871931" y="2017260"/>
                </a:cubicBezTo>
                <a:cubicBezTo>
                  <a:pt x="5745861" y="2052462"/>
                  <a:pt x="5502864" y="2006697"/>
                  <a:pt x="5172044" y="2017260"/>
                </a:cubicBezTo>
                <a:cubicBezTo>
                  <a:pt x="4841224" y="2027823"/>
                  <a:pt x="4702431" y="1992991"/>
                  <a:pt x="4472157" y="2017260"/>
                </a:cubicBezTo>
                <a:cubicBezTo>
                  <a:pt x="4241883" y="2041529"/>
                  <a:pt x="4306441" y="1994778"/>
                  <a:pt x="4199320" y="2017260"/>
                </a:cubicBezTo>
                <a:cubicBezTo>
                  <a:pt x="4092199" y="2039742"/>
                  <a:pt x="4006743" y="2003308"/>
                  <a:pt x="3926483" y="2017260"/>
                </a:cubicBezTo>
                <a:cubicBezTo>
                  <a:pt x="3846223" y="2031212"/>
                  <a:pt x="3484421" y="1994234"/>
                  <a:pt x="3226596" y="2017260"/>
                </a:cubicBezTo>
                <a:cubicBezTo>
                  <a:pt x="2968771" y="2040286"/>
                  <a:pt x="2702511" y="2007952"/>
                  <a:pt x="2419947" y="2017260"/>
                </a:cubicBezTo>
                <a:cubicBezTo>
                  <a:pt x="2137383" y="2026568"/>
                  <a:pt x="1964882" y="1981812"/>
                  <a:pt x="1826823" y="2017260"/>
                </a:cubicBezTo>
                <a:cubicBezTo>
                  <a:pt x="1688764" y="2052708"/>
                  <a:pt x="1214417" y="2011309"/>
                  <a:pt x="1020174" y="2017260"/>
                </a:cubicBezTo>
                <a:cubicBezTo>
                  <a:pt x="825931" y="2023211"/>
                  <a:pt x="286116" y="1940800"/>
                  <a:pt x="0" y="2017260"/>
                </a:cubicBezTo>
                <a:cubicBezTo>
                  <a:pt x="-45958" y="1865329"/>
                  <a:pt x="715" y="1623872"/>
                  <a:pt x="0" y="1512945"/>
                </a:cubicBezTo>
                <a:cubicBezTo>
                  <a:pt x="-715" y="1402019"/>
                  <a:pt x="55308" y="1269569"/>
                  <a:pt x="0" y="1048975"/>
                </a:cubicBezTo>
                <a:cubicBezTo>
                  <a:pt x="-55308" y="828381"/>
                  <a:pt x="14355" y="789524"/>
                  <a:pt x="0" y="585005"/>
                </a:cubicBezTo>
                <a:cubicBezTo>
                  <a:pt x="-14355" y="380486"/>
                  <a:pt x="3638" y="242661"/>
                  <a:pt x="0" y="0"/>
                </a:cubicBezTo>
                <a:close/>
              </a:path>
              <a:path w="10676238" h="2017260" stroke="0" extrusionOk="0">
                <a:moveTo>
                  <a:pt x="0" y="0"/>
                </a:moveTo>
                <a:cubicBezTo>
                  <a:pt x="96236" y="-28379"/>
                  <a:pt x="209194" y="28750"/>
                  <a:pt x="272837" y="0"/>
                </a:cubicBezTo>
                <a:cubicBezTo>
                  <a:pt x="336480" y="-28750"/>
                  <a:pt x="626897" y="15199"/>
                  <a:pt x="759199" y="0"/>
                </a:cubicBezTo>
                <a:cubicBezTo>
                  <a:pt x="891501" y="-15199"/>
                  <a:pt x="1007323" y="30148"/>
                  <a:pt x="1138799" y="0"/>
                </a:cubicBezTo>
                <a:cubicBezTo>
                  <a:pt x="1270275" y="-30148"/>
                  <a:pt x="1369516" y="38613"/>
                  <a:pt x="1518398" y="0"/>
                </a:cubicBezTo>
                <a:cubicBezTo>
                  <a:pt x="1667280" y="-38613"/>
                  <a:pt x="1788218" y="25773"/>
                  <a:pt x="2004760" y="0"/>
                </a:cubicBezTo>
                <a:cubicBezTo>
                  <a:pt x="2221302" y="-25773"/>
                  <a:pt x="2386660" y="9524"/>
                  <a:pt x="2704647" y="0"/>
                </a:cubicBezTo>
                <a:cubicBezTo>
                  <a:pt x="3022634" y="-9524"/>
                  <a:pt x="3009260" y="50114"/>
                  <a:pt x="3191009" y="0"/>
                </a:cubicBezTo>
                <a:cubicBezTo>
                  <a:pt x="3372758" y="-50114"/>
                  <a:pt x="3398645" y="8450"/>
                  <a:pt x="3463846" y="0"/>
                </a:cubicBezTo>
                <a:cubicBezTo>
                  <a:pt x="3529047" y="-8450"/>
                  <a:pt x="3646086" y="15763"/>
                  <a:pt x="3736683" y="0"/>
                </a:cubicBezTo>
                <a:cubicBezTo>
                  <a:pt x="3827280" y="-15763"/>
                  <a:pt x="4012933" y="3447"/>
                  <a:pt x="4223045" y="0"/>
                </a:cubicBezTo>
                <a:cubicBezTo>
                  <a:pt x="4433157" y="-3447"/>
                  <a:pt x="4424481" y="38485"/>
                  <a:pt x="4602645" y="0"/>
                </a:cubicBezTo>
                <a:cubicBezTo>
                  <a:pt x="4780809" y="-38485"/>
                  <a:pt x="4772691" y="10660"/>
                  <a:pt x="4875482" y="0"/>
                </a:cubicBezTo>
                <a:cubicBezTo>
                  <a:pt x="4978273" y="-10660"/>
                  <a:pt x="5346961" y="81545"/>
                  <a:pt x="5575369" y="0"/>
                </a:cubicBezTo>
                <a:cubicBezTo>
                  <a:pt x="5803777" y="-81545"/>
                  <a:pt x="5790111" y="9838"/>
                  <a:pt x="5848206" y="0"/>
                </a:cubicBezTo>
                <a:cubicBezTo>
                  <a:pt x="5906301" y="-9838"/>
                  <a:pt x="6382252" y="14469"/>
                  <a:pt x="6548093" y="0"/>
                </a:cubicBezTo>
                <a:cubicBezTo>
                  <a:pt x="6713934" y="-14469"/>
                  <a:pt x="6806534" y="31212"/>
                  <a:pt x="6927692" y="0"/>
                </a:cubicBezTo>
                <a:cubicBezTo>
                  <a:pt x="7048850" y="-31212"/>
                  <a:pt x="7260953" y="54705"/>
                  <a:pt x="7414054" y="0"/>
                </a:cubicBezTo>
                <a:cubicBezTo>
                  <a:pt x="7567155" y="-54705"/>
                  <a:pt x="7782617" y="36410"/>
                  <a:pt x="8007179" y="0"/>
                </a:cubicBezTo>
                <a:cubicBezTo>
                  <a:pt x="8231741" y="-36410"/>
                  <a:pt x="8252016" y="917"/>
                  <a:pt x="8386778" y="0"/>
                </a:cubicBezTo>
                <a:cubicBezTo>
                  <a:pt x="8521540" y="-917"/>
                  <a:pt x="8572016" y="2712"/>
                  <a:pt x="8659615" y="0"/>
                </a:cubicBezTo>
                <a:cubicBezTo>
                  <a:pt x="8747214" y="-2712"/>
                  <a:pt x="9112137" y="27623"/>
                  <a:pt x="9252740" y="0"/>
                </a:cubicBezTo>
                <a:cubicBezTo>
                  <a:pt x="9393344" y="-27623"/>
                  <a:pt x="9540714" y="16509"/>
                  <a:pt x="9739102" y="0"/>
                </a:cubicBezTo>
                <a:cubicBezTo>
                  <a:pt x="9937490" y="-16509"/>
                  <a:pt x="10359893" y="10122"/>
                  <a:pt x="10676238" y="0"/>
                </a:cubicBezTo>
                <a:cubicBezTo>
                  <a:pt x="10725358" y="115996"/>
                  <a:pt x="10637431" y="348846"/>
                  <a:pt x="10676238" y="484142"/>
                </a:cubicBezTo>
                <a:cubicBezTo>
                  <a:pt x="10715045" y="619438"/>
                  <a:pt x="10656723" y="857289"/>
                  <a:pt x="10676238" y="968285"/>
                </a:cubicBezTo>
                <a:cubicBezTo>
                  <a:pt x="10695753" y="1079281"/>
                  <a:pt x="10662615" y="1205525"/>
                  <a:pt x="10676238" y="1412082"/>
                </a:cubicBezTo>
                <a:cubicBezTo>
                  <a:pt x="10689861" y="1618639"/>
                  <a:pt x="10655833" y="1784271"/>
                  <a:pt x="10676238" y="2017260"/>
                </a:cubicBezTo>
                <a:cubicBezTo>
                  <a:pt x="10528703" y="2078884"/>
                  <a:pt x="10285176" y="1949451"/>
                  <a:pt x="9976351" y="2017260"/>
                </a:cubicBezTo>
                <a:cubicBezTo>
                  <a:pt x="9667526" y="2085069"/>
                  <a:pt x="9755303" y="1997802"/>
                  <a:pt x="9596752" y="2017260"/>
                </a:cubicBezTo>
                <a:cubicBezTo>
                  <a:pt x="9438201" y="2036718"/>
                  <a:pt x="9036393" y="1966830"/>
                  <a:pt x="8790103" y="2017260"/>
                </a:cubicBezTo>
                <a:cubicBezTo>
                  <a:pt x="8543813" y="2067690"/>
                  <a:pt x="8650677" y="2008237"/>
                  <a:pt x="8517265" y="2017260"/>
                </a:cubicBezTo>
                <a:cubicBezTo>
                  <a:pt x="8383853" y="2026283"/>
                  <a:pt x="7982867" y="1999498"/>
                  <a:pt x="7817379" y="2017260"/>
                </a:cubicBezTo>
                <a:cubicBezTo>
                  <a:pt x="7651891" y="2035022"/>
                  <a:pt x="7617542" y="1981783"/>
                  <a:pt x="7437779" y="2017260"/>
                </a:cubicBezTo>
                <a:cubicBezTo>
                  <a:pt x="7258016" y="2052737"/>
                  <a:pt x="6982491" y="1959321"/>
                  <a:pt x="6737892" y="2017260"/>
                </a:cubicBezTo>
                <a:cubicBezTo>
                  <a:pt x="6493293" y="2075199"/>
                  <a:pt x="6124754" y="1977746"/>
                  <a:pt x="5931243" y="2017260"/>
                </a:cubicBezTo>
                <a:cubicBezTo>
                  <a:pt x="5737732" y="2056774"/>
                  <a:pt x="5685197" y="2001043"/>
                  <a:pt x="5444881" y="2017260"/>
                </a:cubicBezTo>
                <a:cubicBezTo>
                  <a:pt x="5204565" y="2033477"/>
                  <a:pt x="5259538" y="2004711"/>
                  <a:pt x="5172044" y="2017260"/>
                </a:cubicBezTo>
                <a:cubicBezTo>
                  <a:pt x="5084550" y="2029809"/>
                  <a:pt x="4923517" y="2000472"/>
                  <a:pt x="4792445" y="2017260"/>
                </a:cubicBezTo>
                <a:cubicBezTo>
                  <a:pt x="4661373" y="2034048"/>
                  <a:pt x="4521994" y="2014761"/>
                  <a:pt x="4306083" y="2017260"/>
                </a:cubicBezTo>
                <a:cubicBezTo>
                  <a:pt x="4090172" y="2019759"/>
                  <a:pt x="4109534" y="2012730"/>
                  <a:pt x="4033245" y="2017260"/>
                </a:cubicBezTo>
                <a:cubicBezTo>
                  <a:pt x="3956956" y="2021790"/>
                  <a:pt x="3644390" y="1963399"/>
                  <a:pt x="3546884" y="2017260"/>
                </a:cubicBezTo>
                <a:cubicBezTo>
                  <a:pt x="3449378" y="2071121"/>
                  <a:pt x="3043590" y="1973257"/>
                  <a:pt x="2846997" y="2017260"/>
                </a:cubicBezTo>
                <a:cubicBezTo>
                  <a:pt x="2650404" y="2061263"/>
                  <a:pt x="2371644" y="1978718"/>
                  <a:pt x="2147110" y="2017260"/>
                </a:cubicBezTo>
                <a:cubicBezTo>
                  <a:pt x="1922576" y="2055802"/>
                  <a:pt x="1616326" y="1950438"/>
                  <a:pt x="1447223" y="2017260"/>
                </a:cubicBezTo>
                <a:cubicBezTo>
                  <a:pt x="1278120" y="2084082"/>
                  <a:pt x="1174468" y="1977635"/>
                  <a:pt x="960861" y="2017260"/>
                </a:cubicBezTo>
                <a:cubicBezTo>
                  <a:pt x="747254" y="2056885"/>
                  <a:pt x="238750" y="2012989"/>
                  <a:pt x="0" y="2017260"/>
                </a:cubicBezTo>
                <a:cubicBezTo>
                  <a:pt x="-45524" y="1812884"/>
                  <a:pt x="41618" y="1722379"/>
                  <a:pt x="0" y="1472600"/>
                </a:cubicBezTo>
                <a:cubicBezTo>
                  <a:pt x="-41618" y="1222821"/>
                  <a:pt x="29107" y="1193514"/>
                  <a:pt x="0" y="968285"/>
                </a:cubicBezTo>
                <a:cubicBezTo>
                  <a:pt x="-29107" y="743057"/>
                  <a:pt x="18862" y="695143"/>
                  <a:pt x="0" y="504315"/>
                </a:cubicBezTo>
                <a:cubicBezTo>
                  <a:pt x="-18862" y="313487"/>
                  <a:pt x="42732" y="183208"/>
                  <a:pt x="0" y="0"/>
                </a:cubicBezTo>
                <a:close/>
              </a:path>
            </a:pathLst>
          </a:custGeom>
          <a:ln>
            <a:solidFill>
              <a:schemeClr val="tx1"/>
            </a:solidFill>
            <a:extLst>
              <a:ext uri="{C807C97D-BFC1-408E-A445-0C87EB9F89A2}">
                <ask:lineSketchStyleProps xmlns:ask="http://schemas.microsoft.com/office/drawing/2018/sketchyshapes" sd="221973333">
                  <a:prstGeom prst="rect">
                    <a:avLst/>
                  </a:prstGeom>
                  <ask:type>
                    <ask:lineSketchScribble/>
                  </ask:type>
                </ask:lineSketchStyleProps>
              </a:ext>
            </a:extLst>
          </a:ln>
        </p:spPr>
      </p:pic>
      <p:pic>
        <p:nvPicPr>
          <p:cNvPr id="2" name="Picture 1" descr="A blue flag with yellow stars&#10;&#10;Description automatically generated">
            <a:extLst>
              <a:ext uri="{FF2B5EF4-FFF2-40B4-BE49-F238E27FC236}">
                <a16:creationId xmlns:a16="http://schemas.microsoft.com/office/drawing/2014/main" id="{9DCD62FE-3263-53FB-BE44-B05E7A8EACD1}"/>
              </a:ext>
            </a:extLst>
          </p:cNvPr>
          <p:cNvPicPr>
            <a:picLocks noChangeAspect="1"/>
          </p:cNvPicPr>
          <p:nvPr/>
        </p:nvPicPr>
        <p:blipFill>
          <a:blip r:embed="rId3"/>
          <a:stretch>
            <a:fillRect/>
          </a:stretch>
        </p:blipFill>
        <p:spPr>
          <a:xfrm>
            <a:off x="12482866" y="193638"/>
            <a:ext cx="1764018" cy="1787280"/>
          </a:xfrm>
          <a:prstGeom prst="rect">
            <a:avLst/>
          </a:prstGeom>
        </p:spPr>
      </p:pic>
      <p:pic>
        <p:nvPicPr>
          <p:cNvPr id="5" name="Picture 17">
            <a:extLst>
              <a:ext uri="{FF2B5EF4-FFF2-40B4-BE49-F238E27FC236}">
                <a16:creationId xmlns:a16="http://schemas.microsoft.com/office/drawing/2014/main" id="{2665B2C3-C905-11EB-CCE3-EEC5A2E0F042}"/>
              </a:ext>
            </a:extLst>
          </p:cNvPr>
          <p:cNvPicPr>
            <a:picLocks noChangeAspect="1"/>
          </p:cNvPicPr>
          <p:nvPr/>
        </p:nvPicPr>
        <p:blipFill>
          <a:blip r:embed="rId4"/>
          <a:stretch>
            <a:fillRect/>
          </a:stretch>
        </p:blipFill>
        <p:spPr>
          <a:xfrm>
            <a:off x="680207" y="7024290"/>
            <a:ext cx="1269162" cy="729768"/>
          </a:xfrm>
          <a:prstGeom prst="rect">
            <a:avLst/>
          </a:prstGeom>
        </p:spPr>
      </p:pic>
    </p:spTree>
    <p:extLst>
      <p:ext uri="{BB962C8B-B14F-4D97-AF65-F5344CB8AC3E}">
        <p14:creationId xmlns:p14="http://schemas.microsoft.com/office/powerpoint/2010/main" val="4261751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C9D0663-FFA4-6F74-6045-5D3026E7E98D}"/>
              </a:ext>
            </a:extLst>
          </p:cNvPr>
          <p:cNvSpPr txBox="1"/>
          <p:nvPr/>
        </p:nvSpPr>
        <p:spPr>
          <a:xfrm>
            <a:off x="766119" y="581453"/>
            <a:ext cx="11911914" cy="707886"/>
          </a:xfrm>
          <a:prstGeom prst="rect">
            <a:avLst/>
          </a:prstGeom>
          <a:noFill/>
        </p:spPr>
        <p:txBody>
          <a:bodyPr wrap="square">
            <a:spAutoFit/>
          </a:bodyPr>
          <a:lstStyle/>
          <a:p>
            <a:r>
              <a:rPr lang="pl-PL" sz="4000"/>
              <a:t>🛠️ Inne ważne ustawienia dla seniorów na Facebooku:</a:t>
            </a:r>
            <a:endParaRPr lang="uk-UA" sz="4000"/>
          </a:p>
        </p:txBody>
      </p:sp>
      <p:sp>
        <p:nvSpPr>
          <p:cNvPr id="5" name="TextBox 4">
            <a:extLst>
              <a:ext uri="{FF2B5EF4-FFF2-40B4-BE49-F238E27FC236}">
                <a16:creationId xmlns:a16="http://schemas.microsoft.com/office/drawing/2014/main" id="{C342367D-5FC8-9B15-2C0D-9A6A13AFAC88}"/>
              </a:ext>
            </a:extLst>
          </p:cNvPr>
          <p:cNvSpPr txBox="1"/>
          <p:nvPr/>
        </p:nvSpPr>
        <p:spPr>
          <a:xfrm>
            <a:off x="1507523" y="1626608"/>
            <a:ext cx="11911913" cy="5262979"/>
          </a:xfrm>
          <a:prstGeom prst="rect">
            <a:avLst/>
          </a:prstGeom>
          <a:noFill/>
        </p:spPr>
        <p:txBody>
          <a:bodyPr wrap="square">
            <a:spAutoFit/>
          </a:bodyPr>
          <a:lstStyle/>
          <a:p>
            <a:pPr>
              <a:buNone/>
            </a:pPr>
            <a:r>
              <a:rPr lang="pl-PL" sz="2800" b="1"/>
              <a:t>1. Czas spędzony na Facebooku</a:t>
            </a:r>
          </a:p>
          <a:p>
            <a:pPr>
              <a:buNone/>
            </a:pPr>
            <a:r>
              <a:rPr lang="pl-PL" sz="2800"/>
              <a:t>⏱️ </a:t>
            </a:r>
            <a:r>
              <a:rPr lang="pl-PL" sz="2800" i="1"/>
              <a:t>Ustawienia → Czas spędzony w aplikacji</a:t>
            </a:r>
            <a:endParaRPr lang="pl-PL" sz="2800"/>
          </a:p>
          <a:p>
            <a:pPr>
              <a:buFont typeface="Arial" panose="020B0604020202020204" pitchFamily="34" charset="0"/>
              <a:buChar char="•"/>
            </a:pPr>
            <a:r>
              <a:rPr lang="pl-PL" sz="2800"/>
              <a:t> Pokazuje ile czasu dziennie spędzasz na Facebooku.</a:t>
            </a:r>
          </a:p>
          <a:p>
            <a:pPr>
              <a:buFont typeface="Arial" panose="020B0604020202020204" pitchFamily="34" charset="0"/>
              <a:buChar char="•"/>
            </a:pPr>
            <a:r>
              <a:rPr lang="pl-PL" sz="2800"/>
              <a:t> Można ustawić </a:t>
            </a:r>
            <a:r>
              <a:rPr lang="pl-PL" sz="2800" b="1"/>
              <a:t>przypomnienia</a:t>
            </a:r>
            <a:r>
              <a:rPr lang="pl-PL" sz="2800"/>
              <a:t>, by robić przerwy (dla zdrowia!).</a:t>
            </a:r>
          </a:p>
          <a:p>
            <a:pPr>
              <a:buFont typeface="Arial" panose="020B0604020202020204" pitchFamily="34" charset="0"/>
              <a:buChar char="•"/>
            </a:pPr>
            <a:endParaRPr lang="pl-PL" sz="2800"/>
          </a:p>
          <a:p>
            <a:pPr>
              <a:buNone/>
            </a:pPr>
            <a:r>
              <a:rPr lang="pl-PL" sz="2800" b="1"/>
              <a:t>2. Powiadomienia</a:t>
            </a:r>
          </a:p>
          <a:p>
            <a:pPr>
              <a:buNone/>
            </a:pPr>
            <a:r>
              <a:rPr lang="pl-PL" sz="2800"/>
              <a:t>🔔 </a:t>
            </a:r>
            <a:r>
              <a:rPr lang="pl-PL" sz="2800" i="1"/>
              <a:t>Ustawienia → Powiadomienia</a:t>
            </a:r>
            <a:endParaRPr lang="pl-PL" sz="2800"/>
          </a:p>
          <a:p>
            <a:pPr>
              <a:buFont typeface="Arial" panose="020B0604020202020204" pitchFamily="34" charset="0"/>
              <a:buChar char="•"/>
            </a:pPr>
            <a:r>
              <a:rPr lang="pl-PL" sz="2800"/>
              <a:t> Można wyłączyć powiadomienia z niepotrzebnych rzeczy.</a:t>
            </a:r>
          </a:p>
          <a:p>
            <a:pPr>
              <a:buFont typeface="Arial" panose="020B0604020202020204" pitchFamily="34" charset="0"/>
              <a:buChar char="•"/>
            </a:pPr>
            <a:r>
              <a:rPr lang="pl-PL" sz="2800"/>
              <a:t> Ustawienia dźwięku i wibracji (dla lepszego komfortu).</a:t>
            </a:r>
          </a:p>
          <a:p>
            <a:pPr>
              <a:buFont typeface="Arial" panose="020B0604020202020204" pitchFamily="34" charset="0"/>
              <a:buChar char="•"/>
            </a:pPr>
            <a:endParaRPr lang="pl-PL" sz="2800"/>
          </a:p>
          <a:p>
            <a:pPr>
              <a:buNone/>
            </a:pPr>
            <a:endParaRPr lang="pl-PL" sz="2800"/>
          </a:p>
          <a:p>
            <a:pPr>
              <a:buNone/>
            </a:pPr>
            <a:endParaRPr lang="pl-PL" sz="2800" b="1"/>
          </a:p>
        </p:txBody>
      </p:sp>
      <p:pic>
        <p:nvPicPr>
          <p:cNvPr id="4" name="Graphic 3" descr="Megaphone1 outline">
            <a:extLst>
              <a:ext uri="{FF2B5EF4-FFF2-40B4-BE49-F238E27FC236}">
                <a16:creationId xmlns:a16="http://schemas.microsoft.com/office/drawing/2014/main" id="{D7B9DDF1-C738-A203-99FF-D123ED5B8AB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99806" y="4633101"/>
            <a:ext cx="3015046" cy="3015046"/>
          </a:xfrm>
          <a:prstGeom prst="rect">
            <a:avLst/>
          </a:prstGeom>
        </p:spPr>
      </p:pic>
      <p:pic>
        <p:nvPicPr>
          <p:cNvPr id="2" name="Picture 1" descr="A blue flag with yellow stars&#10;&#10;Description automatically generated">
            <a:extLst>
              <a:ext uri="{FF2B5EF4-FFF2-40B4-BE49-F238E27FC236}">
                <a16:creationId xmlns:a16="http://schemas.microsoft.com/office/drawing/2014/main" id="{447658DF-F13D-B3D3-0144-4B763CCE6654}"/>
              </a:ext>
            </a:extLst>
          </p:cNvPr>
          <p:cNvPicPr>
            <a:picLocks noChangeAspect="1"/>
          </p:cNvPicPr>
          <p:nvPr/>
        </p:nvPicPr>
        <p:blipFill>
          <a:blip r:embed="rId4"/>
          <a:stretch>
            <a:fillRect/>
          </a:stretch>
        </p:blipFill>
        <p:spPr>
          <a:xfrm>
            <a:off x="12537427" y="158672"/>
            <a:ext cx="1764018" cy="1787280"/>
          </a:xfrm>
          <a:prstGeom prst="rect">
            <a:avLst/>
          </a:prstGeom>
        </p:spPr>
      </p:pic>
      <p:pic>
        <p:nvPicPr>
          <p:cNvPr id="6" name="Picture 17">
            <a:extLst>
              <a:ext uri="{FF2B5EF4-FFF2-40B4-BE49-F238E27FC236}">
                <a16:creationId xmlns:a16="http://schemas.microsoft.com/office/drawing/2014/main" id="{6294816B-DDEE-814F-6CD8-03137B964BE0}"/>
              </a:ext>
            </a:extLst>
          </p:cNvPr>
          <p:cNvPicPr>
            <a:picLocks noChangeAspect="1"/>
          </p:cNvPicPr>
          <p:nvPr/>
        </p:nvPicPr>
        <p:blipFill>
          <a:blip r:embed="rId5"/>
          <a:stretch>
            <a:fillRect/>
          </a:stretch>
        </p:blipFill>
        <p:spPr>
          <a:xfrm>
            <a:off x="680207" y="7111760"/>
            <a:ext cx="1269162" cy="729768"/>
          </a:xfrm>
          <a:prstGeom prst="rect">
            <a:avLst/>
          </a:prstGeom>
        </p:spPr>
      </p:pic>
    </p:spTree>
    <p:extLst>
      <p:ext uri="{BB962C8B-B14F-4D97-AF65-F5344CB8AC3E}">
        <p14:creationId xmlns:p14="http://schemas.microsoft.com/office/powerpoint/2010/main" val="1376223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523E0-BAF6-6600-C8D8-2D468741E0B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B44F7B6-7230-CEEB-28BE-52ABCEBAA67E}"/>
              </a:ext>
            </a:extLst>
          </p:cNvPr>
          <p:cNvSpPr txBox="1"/>
          <p:nvPr/>
        </p:nvSpPr>
        <p:spPr>
          <a:xfrm>
            <a:off x="766119" y="581453"/>
            <a:ext cx="11911914" cy="707886"/>
          </a:xfrm>
          <a:prstGeom prst="rect">
            <a:avLst/>
          </a:prstGeom>
          <a:noFill/>
        </p:spPr>
        <p:txBody>
          <a:bodyPr wrap="square">
            <a:spAutoFit/>
          </a:bodyPr>
          <a:lstStyle/>
          <a:p>
            <a:r>
              <a:rPr lang="pl-PL" sz="4000"/>
              <a:t>🛠️ </a:t>
            </a:r>
            <a:r>
              <a:rPr lang="pl-PL" sz="4000" b="1">
                <a:solidFill>
                  <a:srgbClr val="C00000"/>
                </a:solidFill>
              </a:rPr>
              <a:t>Inne ważne ustawienia dla seniorów na Facebooku:</a:t>
            </a:r>
            <a:endParaRPr lang="uk-UA" sz="4000" b="1">
              <a:solidFill>
                <a:srgbClr val="C00000"/>
              </a:solidFill>
            </a:endParaRPr>
          </a:p>
        </p:txBody>
      </p:sp>
      <p:sp>
        <p:nvSpPr>
          <p:cNvPr id="5" name="TextBox 4">
            <a:extLst>
              <a:ext uri="{FF2B5EF4-FFF2-40B4-BE49-F238E27FC236}">
                <a16:creationId xmlns:a16="http://schemas.microsoft.com/office/drawing/2014/main" id="{FFF2097E-6B66-4FE3-28CF-8637EB97B25E}"/>
              </a:ext>
            </a:extLst>
          </p:cNvPr>
          <p:cNvSpPr txBox="1"/>
          <p:nvPr/>
        </p:nvSpPr>
        <p:spPr>
          <a:xfrm>
            <a:off x="1149177" y="1725462"/>
            <a:ext cx="13122877" cy="3970318"/>
          </a:xfrm>
          <a:prstGeom prst="rect">
            <a:avLst/>
          </a:prstGeom>
          <a:noFill/>
        </p:spPr>
        <p:txBody>
          <a:bodyPr wrap="square">
            <a:spAutoFit/>
          </a:bodyPr>
          <a:lstStyle/>
          <a:p>
            <a:pPr>
              <a:buNone/>
            </a:pPr>
            <a:r>
              <a:rPr lang="pl-PL" sz="2800" b="1"/>
              <a:t>4. Blokowanie profilu</a:t>
            </a:r>
          </a:p>
          <a:p>
            <a:pPr>
              <a:buNone/>
            </a:pPr>
            <a:r>
              <a:rPr lang="pl-PL" sz="2800"/>
              <a:t>🚫 </a:t>
            </a:r>
            <a:r>
              <a:rPr lang="pl-PL" sz="2800" i="1"/>
              <a:t>Ustawienia → Blokowanie profilu</a:t>
            </a:r>
            <a:endParaRPr lang="pl-PL" sz="2800"/>
          </a:p>
          <a:p>
            <a:pPr>
              <a:buFont typeface="Arial" panose="020B0604020202020204" pitchFamily="34" charset="0"/>
              <a:buChar char="•"/>
            </a:pPr>
            <a:r>
              <a:rPr lang="pl-PL" sz="2800"/>
              <a:t> Można zablokować swój profil, aby ograniczyć dostęp dla osób spoza listy znajomych.</a:t>
            </a:r>
          </a:p>
          <a:p>
            <a:pPr>
              <a:buFont typeface="Arial" panose="020B0604020202020204" pitchFamily="34" charset="0"/>
              <a:buChar char="•"/>
            </a:pPr>
            <a:r>
              <a:rPr lang="pl-PL" sz="2800"/>
              <a:t> Osoby, które nie są Twoimi znajomymi, nie zobaczą Twoich postów.</a:t>
            </a:r>
          </a:p>
          <a:p>
            <a:endParaRPr lang="pl-PL" sz="2800" b="1"/>
          </a:p>
          <a:p>
            <a:pPr>
              <a:buNone/>
            </a:pPr>
            <a:r>
              <a:rPr lang="pl-PL" sz="2800" b="1"/>
              <a:t>5. Pamięć i zdjęcia</a:t>
            </a:r>
          </a:p>
          <a:p>
            <a:pPr>
              <a:buNone/>
            </a:pPr>
            <a:r>
              <a:rPr lang="pl-PL" sz="2800"/>
              <a:t>📷 </a:t>
            </a:r>
            <a:r>
              <a:rPr lang="pl-PL" sz="2800" i="1"/>
              <a:t>Ustawienia → Multimedia → Zdjęcia i filmy</a:t>
            </a:r>
            <a:endParaRPr lang="pl-PL" sz="2800"/>
          </a:p>
          <a:p>
            <a:pPr>
              <a:buFont typeface="Arial" panose="020B0604020202020204" pitchFamily="34" charset="0"/>
              <a:buChar char="•"/>
            </a:pPr>
            <a:r>
              <a:rPr lang="pl-PL" sz="2800"/>
              <a:t> Można ustawić automatyczne zapisywanie zdjęć z Facebooka.</a:t>
            </a:r>
          </a:p>
          <a:p>
            <a:pPr>
              <a:buFont typeface="Arial" panose="020B0604020202020204" pitchFamily="34" charset="0"/>
              <a:buChar char="•"/>
            </a:pPr>
            <a:r>
              <a:rPr lang="pl-PL" sz="2800"/>
              <a:t> Uwaga na przestrzeń w telefonie!</a:t>
            </a:r>
          </a:p>
        </p:txBody>
      </p:sp>
      <p:pic>
        <p:nvPicPr>
          <p:cNvPr id="2" name="Graphic 1" descr="Megaphone1 outline">
            <a:extLst>
              <a:ext uri="{FF2B5EF4-FFF2-40B4-BE49-F238E27FC236}">
                <a16:creationId xmlns:a16="http://schemas.microsoft.com/office/drawing/2014/main" id="{AD9A573A-3B0D-755B-F0A6-C0DCD43BCC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99806" y="4633101"/>
            <a:ext cx="3015046" cy="3015046"/>
          </a:xfrm>
          <a:prstGeom prst="rect">
            <a:avLst/>
          </a:prstGeom>
        </p:spPr>
      </p:pic>
      <p:pic>
        <p:nvPicPr>
          <p:cNvPr id="4" name="Picture 3" descr="A blue flag with yellow stars&#10;&#10;Description automatically generated">
            <a:extLst>
              <a:ext uri="{FF2B5EF4-FFF2-40B4-BE49-F238E27FC236}">
                <a16:creationId xmlns:a16="http://schemas.microsoft.com/office/drawing/2014/main" id="{9D7DA632-CDFD-9FBB-91D1-A68F49FBDD87}"/>
              </a:ext>
            </a:extLst>
          </p:cNvPr>
          <p:cNvPicPr>
            <a:picLocks noChangeAspect="1"/>
          </p:cNvPicPr>
          <p:nvPr/>
        </p:nvPicPr>
        <p:blipFill>
          <a:blip r:embed="rId4"/>
          <a:stretch>
            <a:fillRect/>
          </a:stretch>
        </p:blipFill>
        <p:spPr>
          <a:xfrm>
            <a:off x="267168" y="6140624"/>
            <a:ext cx="1764018" cy="1787280"/>
          </a:xfrm>
          <a:prstGeom prst="rect">
            <a:avLst/>
          </a:prstGeom>
        </p:spPr>
      </p:pic>
      <p:pic>
        <p:nvPicPr>
          <p:cNvPr id="6" name="Picture 17">
            <a:extLst>
              <a:ext uri="{FF2B5EF4-FFF2-40B4-BE49-F238E27FC236}">
                <a16:creationId xmlns:a16="http://schemas.microsoft.com/office/drawing/2014/main" id="{E8553D52-A29E-4EF0-FB90-E3658DDCDE11}"/>
              </a:ext>
            </a:extLst>
          </p:cNvPr>
          <p:cNvPicPr>
            <a:picLocks noChangeAspect="1"/>
          </p:cNvPicPr>
          <p:nvPr/>
        </p:nvPicPr>
        <p:blipFill>
          <a:blip r:embed="rId5"/>
          <a:stretch>
            <a:fillRect/>
          </a:stretch>
        </p:blipFill>
        <p:spPr>
          <a:xfrm>
            <a:off x="12854486" y="7111760"/>
            <a:ext cx="1269162" cy="729768"/>
          </a:xfrm>
          <a:prstGeom prst="rect">
            <a:avLst/>
          </a:prstGeom>
        </p:spPr>
      </p:pic>
    </p:spTree>
    <p:extLst>
      <p:ext uri="{BB962C8B-B14F-4D97-AF65-F5344CB8AC3E}">
        <p14:creationId xmlns:p14="http://schemas.microsoft.com/office/powerpoint/2010/main" val="31833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A92E22-CF23-B8C0-25AE-265D3151F373}"/>
              </a:ext>
            </a:extLst>
          </p:cNvPr>
          <p:cNvSpPr txBox="1"/>
          <p:nvPr/>
        </p:nvSpPr>
        <p:spPr>
          <a:xfrm>
            <a:off x="766119" y="636925"/>
            <a:ext cx="11986054" cy="3477875"/>
          </a:xfrm>
          <a:prstGeom prst="rect">
            <a:avLst/>
          </a:prstGeom>
          <a:noFill/>
        </p:spPr>
        <p:txBody>
          <a:bodyPr wrap="square">
            <a:spAutoFit/>
          </a:bodyPr>
          <a:lstStyle/>
          <a:p>
            <a:pPr>
              <a:buNone/>
            </a:pPr>
            <a:r>
              <a:rPr lang="pl-PL" sz="4000" b="1"/>
              <a:t>🧭</a:t>
            </a:r>
            <a:r>
              <a:rPr lang="pl-PL" b="1"/>
              <a:t> </a:t>
            </a:r>
            <a:r>
              <a:rPr lang="pl-PL" sz="4000" b="1"/>
              <a:t>Co to jest Instagram?</a:t>
            </a:r>
          </a:p>
          <a:p>
            <a:pPr>
              <a:buNone/>
            </a:pPr>
            <a:endParaRPr lang="pl-PL" sz="4000" b="1"/>
          </a:p>
          <a:p>
            <a:pPr>
              <a:buNone/>
            </a:pPr>
            <a:r>
              <a:rPr lang="pl-PL" sz="2800"/>
              <a:t>Instagram to bezpłatna aplikacja, w której możesz:</a:t>
            </a:r>
          </a:p>
          <a:p>
            <a:pPr>
              <a:buFont typeface="Arial" panose="020B0604020202020204" pitchFamily="34" charset="0"/>
              <a:buChar char="•"/>
            </a:pPr>
            <a:r>
              <a:rPr lang="pl-PL" sz="2800"/>
              <a:t>📸 dzielić się zdjęciami i filmami z życia codziennego,</a:t>
            </a:r>
          </a:p>
          <a:p>
            <a:pPr>
              <a:buFont typeface="Arial" panose="020B0604020202020204" pitchFamily="34" charset="0"/>
              <a:buChar char="•"/>
            </a:pPr>
            <a:r>
              <a:rPr lang="pl-PL" sz="2800"/>
              <a:t>❤️ komentować i „lajkować” zdjęcia znajomych,</a:t>
            </a:r>
          </a:p>
          <a:p>
            <a:pPr>
              <a:buFont typeface="Arial" panose="020B0604020202020204" pitchFamily="34" charset="0"/>
              <a:buChar char="•"/>
            </a:pPr>
            <a:r>
              <a:rPr lang="pl-PL" sz="2800"/>
              <a:t>🔍 oglądać ciekawe treści o podróżach, kuchni, naturze, rękodziele itp.,</a:t>
            </a:r>
          </a:p>
          <a:p>
            <a:pPr>
              <a:buFont typeface="Arial" panose="020B0604020202020204" pitchFamily="34" charset="0"/>
              <a:buChar char="•"/>
            </a:pPr>
            <a:r>
              <a:rPr lang="pl-PL" sz="2800"/>
              <a:t>💬 pisać wiadomości prywatne.</a:t>
            </a:r>
          </a:p>
        </p:txBody>
      </p:sp>
      <p:pic>
        <p:nvPicPr>
          <p:cNvPr id="7170" name="Picture 2" descr="Instagram - Wikipedia">
            <a:extLst>
              <a:ext uri="{FF2B5EF4-FFF2-40B4-BE49-F238E27FC236}">
                <a16:creationId xmlns:a16="http://schemas.microsoft.com/office/drawing/2014/main" id="{25676072-F4E4-3AF6-D840-10FCA660B4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14703" y="4259826"/>
            <a:ext cx="3332849" cy="333284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6865D258-0305-D733-46F5-9640318277E6}"/>
              </a:ext>
            </a:extLst>
          </p:cNvPr>
          <p:cNvPicPr>
            <a:picLocks noChangeAspect="1"/>
          </p:cNvPicPr>
          <p:nvPr/>
        </p:nvPicPr>
        <p:blipFill>
          <a:blip r:embed="rId3"/>
          <a:stretch>
            <a:fillRect/>
          </a:stretch>
        </p:blipFill>
        <p:spPr>
          <a:xfrm>
            <a:off x="12390047" y="247652"/>
            <a:ext cx="1764018" cy="1787280"/>
          </a:xfrm>
          <a:prstGeom prst="rect">
            <a:avLst/>
          </a:prstGeom>
        </p:spPr>
      </p:pic>
      <p:pic>
        <p:nvPicPr>
          <p:cNvPr id="4" name="Picture 17">
            <a:extLst>
              <a:ext uri="{FF2B5EF4-FFF2-40B4-BE49-F238E27FC236}">
                <a16:creationId xmlns:a16="http://schemas.microsoft.com/office/drawing/2014/main" id="{F90A4C48-5E31-5DBC-67AE-5D59CA10CA72}"/>
              </a:ext>
            </a:extLst>
          </p:cNvPr>
          <p:cNvPicPr>
            <a:picLocks noChangeAspect="1"/>
          </p:cNvPicPr>
          <p:nvPr/>
        </p:nvPicPr>
        <p:blipFill>
          <a:blip r:embed="rId4"/>
          <a:stretch>
            <a:fillRect/>
          </a:stretch>
        </p:blipFill>
        <p:spPr>
          <a:xfrm>
            <a:off x="680207" y="7111760"/>
            <a:ext cx="1269162" cy="729768"/>
          </a:xfrm>
          <a:prstGeom prst="rect">
            <a:avLst/>
          </a:prstGeom>
        </p:spPr>
      </p:pic>
    </p:spTree>
    <p:extLst>
      <p:ext uri="{BB962C8B-B14F-4D97-AF65-F5344CB8AC3E}">
        <p14:creationId xmlns:p14="http://schemas.microsoft.com/office/powerpoint/2010/main" val="4178894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F5F89A-2859-CE8B-6D1D-13C0702CB4D4}"/>
              </a:ext>
            </a:extLst>
          </p:cNvPr>
          <p:cNvSpPr txBox="1"/>
          <p:nvPr/>
        </p:nvSpPr>
        <p:spPr>
          <a:xfrm>
            <a:off x="642550" y="980691"/>
            <a:ext cx="13308228" cy="4431983"/>
          </a:xfrm>
          <a:prstGeom prst="rect">
            <a:avLst/>
          </a:prstGeom>
          <a:noFill/>
        </p:spPr>
        <p:txBody>
          <a:bodyPr wrap="square">
            <a:spAutoFit/>
          </a:bodyPr>
          <a:lstStyle/>
          <a:p>
            <a:pPr>
              <a:buNone/>
            </a:pPr>
            <a:r>
              <a:rPr lang="pl-PL" sz="4000" b="1"/>
              <a:t>📱 Jak zainstalować i założyć konto?</a:t>
            </a:r>
          </a:p>
          <a:p>
            <a:pPr>
              <a:buNone/>
            </a:pPr>
            <a:endParaRPr lang="pl-PL" b="1"/>
          </a:p>
          <a:p>
            <a:pPr>
              <a:buFont typeface="+mj-lt"/>
              <a:buAutoNum type="arabicPeriod"/>
            </a:pPr>
            <a:r>
              <a:rPr lang="pl-PL" sz="2800"/>
              <a:t> Pobierz aplikację „Instagram” ze sklepu Google Play (Android) lub App Store (iPhone).</a:t>
            </a:r>
          </a:p>
          <a:p>
            <a:pPr>
              <a:buFont typeface="+mj-lt"/>
              <a:buAutoNum type="arabicPeriod"/>
            </a:pPr>
            <a:r>
              <a:rPr lang="pl-PL" sz="2800"/>
              <a:t> Otwórz aplikację i kliknij </a:t>
            </a:r>
            <a:r>
              <a:rPr lang="pl-PL" sz="2800" b="1"/>
              <a:t>„Zarejestruj się”</a:t>
            </a:r>
            <a:r>
              <a:rPr lang="pl-PL" sz="2800"/>
              <a:t>.</a:t>
            </a:r>
          </a:p>
          <a:p>
            <a:pPr>
              <a:buFont typeface="+mj-lt"/>
              <a:buAutoNum type="arabicPeriod"/>
            </a:pPr>
            <a:r>
              <a:rPr lang="pl-PL" sz="2800"/>
              <a:t> Wybierz:</a:t>
            </a:r>
          </a:p>
          <a:p>
            <a:pPr marL="914400" lvl="1" indent="-457200">
              <a:buFont typeface="Arial" panose="020B0604020202020204" pitchFamily="34" charset="0"/>
              <a:buChar char="•"/>
            </a:pPr>
            <a:r>
              <a:rPr lang="pl-PL" sz="2800"/>
              <a:t>e-mail </a:t>
            </a:r>
            <a:r>
              <a:rPr lang="pl-PL" sz="2800" b="1"/>
              <a:t>lub</a:t>
            </a:r>
            <a:r>
              <a:rPr lang="pl-PL" sz="2800"/>
              <a:t> numer telefonu,</a:t>
            </a:r>
          </a:p>
          <a:p>
            <a:pPr marL="914400" lvl="1" indent="-457200">
              <a:buFont typeface="Arial" panose="020B0604020202020204" pitchFamily="34" charset="0"/>
              <a:buChar char="•"/>
            </a:pPr>
            <a:r>
              <a:rPr lang="pl-PL" sz="2800"/>
              <a:t>utwórz hasło,</a:t>
            </a:r>
          </a:p>
          <a:p>
            <a:pPr marL="914400" lvl="1" indent="-457200">
              <a:buFont typeface="Arial" panose="020B0604020202020204" pitchFamily="34" charset="0"/>
              <a:buChar char="•"/>
            </a:pPr>
            <a:r>
              <a:rPr lang="pl-PL" sz="2800"/>
              <a:t>wpisz imię lub nazwę użytkownika.</a:t>
            </a:r>
          </a:p>
          <a:p>
            <a:pPr>
              <a:buFont typeface="+mj-lt"/>
              <a:buAutoNum type="arabicPeriod"/>
            </a:pPr>
            <a:r>
              <a:rPr lang="pl-PL" sz="2800"/>
              <a:t> Dodaj </a:t>
            </a:r>
            <a:r>
              <a:rPr lang="pl-PL" sz="2800" b="1"/>
              <a:t>zdjęcie profilowe</a:t>
            </a:r>
            <a:r>
              <a:rPr lang="pl-PL" sz="2800"/>
              <a:t>.</a:t>
            </a:r>
          </a:p>
          <a:p>
            <a:pPr>
              <a:buFont typeface="+mj-lt"/>
              <a:buAutoNum type="arabicPeriod"/>
            </a:pPr>
            <a:r>
              <a:rPr lang="pl-PL" sz="2800"/>
              <a:t> Gotowe – możesz już korzystać z Instagrama!</a:t>
            </a:r>
          </a:p>
        </p:txBody>
      </p:sp>
      <p:pic>
        <p:nvPicPr>
          <p:cNvPr id="8194" name="Picture 2" descr="Free Top view of a cappuccino with a smartphone displaying Instagram on a carpet. Stock Photo">
            <a:extLst>
              <a:ext uri="{FF2B5EF4-FFF2-40B4-BE49-F238E27FC236}">
                <a16:creationId xmlns:a16="http://schemas.microsoft.com/office/drawing/2014/main" id="{7C89BAF6-D5EB-730B-9A09-FB28CB68C3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3279" y="2730843"/>
            <a:ext cx="3303888" cy="4955832"/>
          </a:xfrm>
          <a:custGeom>
            <a:avLst/>
            <a:gdLst>
              <a:gd name="connsiteX0" fmla="*/ 0 w 3303888"/>
              <a:gd name="connsiteY0" fmla="*/ 0 h 4955832"/>
              <a:gd name="connsiteX1" fmla="*/ 550648 w 3303888"/>
              <a:gd name="connsiteY1" fmla="*/ 0 h 4955832"/>
              <a:gd name="connsiteX2" fmla="*/ 1002179 w 3303888"/>
              <a:gd name="connsiteY2" fmla="*/ 0 h 4955832"/>
              <a:gd name="connsiteX3" fmla="*/ 1552827 w 3303888"/>
              <a:gd name="connsiteY3" fmla="*/ 0 h 4955832"/>
              <a:gd name="connsiteX4" fmla="*/ 2004359 w 3303888"/>
              <a:gd name="connsiteY4" fmla="*/ 0 h 4955832"/>
              <a:gd name="connsiteX5" fmla="*/ 2521968 w 3303888"/>
              <a:gd name="connsiteY5" fmla="*/ 0 h 4955832"/>
              <a:gd name="connsiteX6" fmla="*/ 3303888 w 3303888"/>
              <a:gd name="connsiteY6" fmla="*/ 0 h 4955832"/>
              <a:gd name="connsiteX7" fmla="*/ 3303888 w 3303888"/>
              <a:gd name="connsiteY7" fmla="*/ 550648 h 4955832"/>
              <a:gd name="connsiteX8" fmla="*/ 3303888 w 3303888"/>
              <a:gd name="connsiteY8" fmla="*/ 1051738 h 4955832"/>
              <a:gd name="connsiteX9" fmla="*/ 3303888 w 3303888"/>
              <a:gd name="connsiteY9" fmla="*/ 1602386 h 4955832"/>
              <a:gd name="connsiteX10" fmla="*/ 3303888 w 3303888"/>
              <a:gd name="connsiteY10" fmla="*/ 2252150 h 4955832"/>
              <a:gd name="connsiteX11" fmla="*/ 3303888 w 3303888"/>
              <a:gd name="connsiteY11" fmla="*/ 2654123 h 4955832"/>
              <a:gd name="connsiteX12" fmla="*/ 3303888 w 3303888"/>
              <a:gd name="connsiteY12" fmla="*/ 3105655 h 4955832"/>
              <a:gd name="connsiteX13" fmla="*/ 3303888 w 3303888"/>
              <a:gd name="connsiteY13" fmla="*/ 3705861 h 4955832"/>
              <a:gd name="connsiteX14" fmla="*/ 3303888 w 3303888"/>
              <a:gd name="connsiteY14" fmla="*/ 4107834 h 4955832"/>
              <a:gd name="connsiteX15" fmla="*/ 3303888 w 3303888"/>
              <a:gd name="connsiteY15" fmla="*/ 4955832 h 4955832"/>
              <a:gd name="connsiteX16" fmla="*/ 2786279 w 3303888"/>
              <a:gd name="connsiteY16" fmla="*/ 4955832 h 4955832"/>
              <a:gd name="connsiteX17" fmla="*/ 2202592 w 3303888"/>
              <a:gd name="connsiteY17" fmla="*/ 4955832 h 4955832"/>
              <a:gd name="connsiteX18" fmla="*/ 1718022 w 3303888"/>
              <a:gd name="connsiteY18" fmla="*/ 4955832 h 4955832"/>
              <a:gd name="connsiteX19" fmla="*/ 1266490 w 3303888"/>
              <a:gd name="connsiteY19" fmla="*/ 4955832 h 4955832"/>
              <a:gd name="connsiteX20" fmla="*/ 682804 w 3303888"/>
              <a:gd name="connsiteY20" fmla="*/ 4955832 h 4955832"/>
              <a:gd name="connsiteX21" fmla="*/ 0 w 3303888"/>
              <a:gd name="connsiteY21" fmla="*/ 4955832 h 4955832"/>
              <a:gd name="connsiteX22" fmla="*/ 0 w 3303888"/>
              <a:gd name="connsiteY22" fmla="*/ 4355626 h 4955832"/>
              <a:gd name="connsiteX23" fmla="*/ 0 w 3303888"/>
              <a:gd name="connsiteY23" fmla="*/ 3904094 h 4955832"/>
              <a:gd name="connsiteX24" fmla="*/ 0 w 3303888"/>
              <a:gd name="connsiteY24" fmla="*/ 3353446 h 4955832"/>
              <a:gd name="connsiteX25" fmla="*/ 0 w 3303888"/>
              <a:gd name="connsiteY25" fmla="*/ 2901915 h 4955832"/>
              <a:gd name="connsiteX26" fmla="*/ 0 w 3303888"/>
              <a:gd name="connsiteY26" fmla="*/ 2351267 h 4955832"/>
              <a:gd name="connsiteX27" fmla="*/ 0 w 3303888"/>
              <a:gd name="connsiteY27" fmla="*/ 1701502 h 4955832"/>
              <a:gd name="connsiteX28" fmla="*/ 0 w 3303888"/>
              <a:gd name="connsiteY28" fmla="*/ 1101296 h 4955832"/>
              <a:gd name="connsiteX29" fmla="*/ 0 w 3303888"/>
              <a:gd name="connsiteY29" fmla="*/ 649765 h 4955832"/>
              <a:gd name="connsiteX30" fmla="*/ 0 w 3303888"/>
              <a:gd name="connsiteY30" fmla="*/ 0 h 495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303888" h="4955832" extrusionOk="0">
                <a:moveTo>
                  <a:pt x="0" y="0"/>
                </a:moveTo>
                <a:cubicBezTo>
                  <a:pt x="169874" y="-14325"/>
                  <a:pt x="424523" y="44962"/>
                  <a:pt x="550648" y="0"/>
                </a:cubicBezTo>
                <a:cubicBezTo>
                  <a:pt x="676773" y="-44962"/>
                  <a:pt x="911643" y="38029"/>
                  <a:pt x="1002179" y="0"/>
                </a:cubicBezTo>
                <a:cubicBezTo>
                  <a:pt x="1092715" y="-38029"/>
                  <a:pt x="1398323" y="64196"/>
                  <a:pt x="1552827" y="0"/>
                </a:cubicBezTo>
                <a:cubicBezTo>
                  <a:pt x="1707331" y="-64196"/>
                  <a:pt x="1802434" y="45103"/>
                  <a:pt x="2004359" y="0"/>
                </a:cubicBezTo>
                <a:cubicBezTo>
                  <a:pt x="2206284" y="-45103"/>
                  <a:pt x="2279889" y="44665"/>
                  <a:pt x="2521968" y="0"/>
                </a:cubicBezTo>
                <a:cubicBezTo>
                  <a:pt x="2764047" y="-44665"/>
                  <a:pt x="2961845" y="37122"/>
                  <a:pt x="3303888" y="0"/>
                </a:cubicBezTo>
                <a:cubicBezTo>
                  <a:pt x="3346057" y="220749"/>
                  <a:pt x="3294890" y="342963"/>
                  <a:pt x="3303888" y="550648"/>
                </a:cubicBezTo>
                <a:cubicBezTo>
                  <a:pt x="3312886" y="758333"/>
                  <a:pt x="3251860" y="834395"/>
                  <a:pt x="3303888" y="1051738"/>
                </a:cubicBezTo>
                <a:cubicBezTo>
                  <a:pt x="3355916" y="1269081"/>
                  <a:pt x="3249681" y="1415926"/>
                  <a:pt x="3303888" y="1602386"/>
                </a:cubicBezTo>
                <a:cubicBezTo>
                  <a:pt x="3358095" y="1788846"/>
                  <a:pt x="3234198" y="2073606"/>
                  <a:pt x="3303888" y="2252150"/>
                </a:cubicBezTo>
                <a:cubicBezTo>
                  <a:pt x="3373578" y="2430694"/>
                  <a:pt x="3276972" y="2485821"/>
                  <a:pt x="3303888" y="2654123"/>
                </a:cubicBezTo>
                <a:cubicBezTo>
                  <a:pt x="3330804" y="2822425"/>
                  <a:pt x="3261000" y="2999051"/>
                  <a:pt x="3303888" y="3105655"/>
                </a:cubicBezTo>
                <a:cubicBezTo>
                  <a:pt x="3346776" y="3212259"/>
                  <a:pt x="3268865" y="3413893"/>
                  <a:pt x="3303888" y="3705861"/>
                </a:cubicBezTo>
                <a:cubicBezTo>
                  <a:pt x="3338911" y="3997829"/>
                  <a:pt x="3275189" y="4015891"/>
                  <a:pt x="3303888" y="4107834"/>
                </a:cubicBezTo>
                <a:cubicBezTo>
                  <a:pt x="3332587" y="4199777"/>
                  <a:pt x="3268887" y="4563454"/>
                  <a:pt x="3303888" y="4955832"/>
                </a:cubicBezTo>
                <a:cubicBezTo>
                  <a:pt x="3192091" y="4994958"/>
                  <a:pt x="2998929" y="4912494"/>
                  <a:pt x="2786279" y="4955832"/>
                </a:cubicBezTo>
                <a:cubicBezTo>
                  <a:pt x="2573629" y="4999170"/>
                  <a:pt x="2419485" y="4917500"/>
                  <a:pt x="2202592" y="4955832"/>
                </a:cubicBezTo>
                <a:cubicBezTo>
                  <a:pt x="1985699" y="4994164"/>
                  <a:pt x="1931630" y="4914238"/>
                  <a:pt x="1718022" y="4955832"/>
                </a:cubicBezTo>
                <a:cubicBezTo>
                  <a:pt x="1504414" y="4997426"/>
                  <a:pt x="1450447" y="4921248"/>
                  <a:pt x="1266490" y="4955832"/>
                </a:cubicBezTo>
                <a:cubicBezTo>
                  <a:pt x="1082533" y="4990416"/>
                  <a:pt x="940961" y="4923547"/>
                  <a:pt x="682804" y="4955832"/>
                </a:cubicBezTo>
                <a:cubicBezTo>
                  <a:pt x="424647" y="4988117"/>
                  <a:pt x="140024" y="4911885"/>
                  <a:pt x="0" y="4955832"/>
                </a:cubicBezTo>
                <a:cubicBezTo>
                  <a:pt x="-16953" y="4753294"/>
                  <a:pt x="28214" y="4539820"/>
                  <a:pt x="0" y="4355626"/>
                </a:cubicBezTo>
                <a:cubicBezTo>
                  <a:pt x="-28214" y="4171432"/>
                  <a:pt x="15220" y="4115367"/>
                  <a:pt x="0" y="3904094"/>
                </a:cubicBezTo>
                <a:cubicBezTo>
                  <a:pt x="-15220" y="3692821"/>
                  <a:pt x="21989" y="3525215"/>
                  <a:pt x="0" y="3353446"/>
                </a:cubicBezTo>
                <a:cubicBezTo>
                  <a:pt x="-21989" y="3181677"/>
                  <a:pt x="41541" y="3016818"/>
                  <a:pt x="0" y="2901915"/>
                </a:cubicBezTo>
                <a:cubicBezTo>
                  <a:pt x="-41541" y="2787012"/>
                  <a:pt x="40749" y="2469059"/>
                  <a:pt x="0" y="2351267"/>
                </a:cubicBezTo>
                <a:cubicBezTo>
                  <a:pt x="-40749" y="2233475"/>
                  <a:pt x="63590" y="1840864"/>
                  <a:pt x="0" y="1701502"/>
                </a:cubicBezTo>
                <a:cubicBezTo>
                  <a:pt x="-63590" y="1562140"/>
                  <a:pt x="53005" y="1351865"/>
                  <a:pt x="0" y="1101296"/>
                </a:cubicBezTo>
                <a:cubicBezTo>
                  <a:pt x="-53005" y="850727"/>
                  <a:pt x="53211" y="803130"/>
                  <a:pt x="0" y="649765"/>
                </a:cubicBezTo>
                <a:cubicBezTo>
                  <a:pt x="-53211" y="496400"/>
                  <a:pt x="40090" y="251401"/>
                  <a:pt x="0" y="0"/>
                </a:cubicBezTo>
                <a:close/>
              </a:path>
            </a:pathLst>
          </a:custGeom>
          <a:noFill/>
          <a:ln>
            <a:solidFill>
              <a:schemeClr val="tx1"/>
            </a:solidFill>
            <a:extLst>
              <a:ext uri="{C807C97D-BFC1-408E-A445-0C87EB9F89A2}">
                <ask:lineSketchStyleProps xmlns:ask="http://schemas.microsoft.com/office/drawing/2018/sketchyshapes" sd="246736577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AC1F16DB-5E79-9DF2-9DA9-82CC64C9EBE4}"/>
              </a:ext>
            </a:extLst>
          </p:cNvPr>
          <p:cNvPicPr>
            <a:picLocks noChangeAspect="1"/>
          </p:cNvPicPr>
          <p:nvPr/>
        </p:nvPicPr>
        <p:blipFill>
          <a:blip r:embed="rId3"/>
          <a:stretch>
            <a:fillRect/>
          </a:stretch>
        </p:blipFill>
        <p:spPr>
          <a:xfrm>
            <a:off x="11923149" y="87051"/>
            <a:ext cx="1764018" cy="1787280"/>
          </a:xfrm>
          <a:prstGeom prst="rect">
            <a:avLst/>
          </a:prstGeom>
        </p:spPr>
      </p:pic>
      <p:pic>
        <p:nvPicPr>
          <p:cNvPr id="4" name="Picture 17">
            <a:extLst>
              <a:ext uri="{FF2B5EF4-FFF2-40B4-BE49-F238E27FC236}">
                <a16:creationId xmlns:a16="http://schemas.microsoft.com/office/drawing/2014/main" id="{7B4DF076-C7A0-B994-C5FA-15597A3B5EE6}"/>
              </a:ext>
            </a:extLst>
          </p:cNvPr>
          <p:cNvPicPr>
            <a:picLocks noChangeAspect="1"/>
          </p:cNvPicPr>
          <p:nvPr/>
        </p:nvPicPr>
        <p:blipFill>
          <a:blip r:embed="rId4"/>
          <a:stretch>
            <a:fillRect/>
          </a:stretch>
        </p:blipFill>
        <p:spPr>
          <a:xfrm>
            <a:off x="680207" y="7111760"/>
            <a:ext cx="1269162" cy="729768"/>
          </a:xfrm>
          <a:prstGeom prst="rect">
            <a:avLst/>
          </a:prstGeom>
        </p:spPr>
      </p:pic>
    </p:spTree>
    <p:extLst>
      <p:ext uri="{BB962C8B-B14F-4D97-AF65-F5344CB8AC3E}">
        <p14:creationId xmlns:p14="http://schemas.microsoft.com/office/powerpoint/2010/main" val="3603634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37E9F6-5795-3B44-36DC-D63A6F460D78}"/>
              </a:ext>
            </a:extLst>
          </p:cNvPr>
          <p:cNvSpPr txBox="1"/>
          <p:nvPr/>
        </p:nvSpPr>
        <p:spPr>
          <a:xfrm>
            <a:off x="580767" y="727492"/>
            <a:ext cx="12591535" cy="6740307"/>
          </a:xfrm>
          <a:prstGeom prst="rect">
            <a:avLst/>
          </a:prstGeom>
          <a:noFill/>
        </p:spPr>
        <p:txBody>
          <a:bodyPr wrap="square">
            <a:spAutoFit/>
          </a:bodyPr>
          <a:lstStyle/>
          <a:p>
            <a:pPr>
              <a:buNone/>
            </a:pPr>
            <a:r>
              <a:rPr lang="pl-PL" sz="4000" b="1" dirty="0">
                <a:solidFill>
                  <a:srgbClr val="C00000"/>
                </a:solidFill>
              </a:rPr>
              <a:t>🔗 Masz Facebooka? Załóż Instagram jeszcze szybciej!</a:t>
            </a:r>
          </a:p>
          <a:p>
            <a:pPr>
              <a:buNone/>
            </a:pPr>
            <a:endParaRPr lang="pl-PL" sz="2800" b="1" dirty="0">
              <a:solidFill>
                <a:srgbClr val="C00000"/>
              </a:solidFill>
            </a:endParaRPr>
          </a:p>
          <a:p>
            <a:pPr>
              <a:buNone/>
            </a:pPr>
            <a:r>
              <a:rPr lang="pl-PL" sz="2800" b="1" dirty="0"/>
              <a:t>📱 Jak połączyć Instagram z Facebookiem?</a:t>
            </a:r>
          </a:p>
          <a:p>
            <a:pPr>
              <a:buNone/>
            </a:pPr>
            <a:endParaRPr lang="pl-PL" sz="2800" b="1" dirty="0"/>
          </a:p>
          <a:p>
            <a:pPr>
              <a:buFont typeface="+mj-lt"/>
              <a:buAutoNum type="arabicPeriod"/>
            </a:pPr>
            <a:r>
              <a:rPr lang="pl-PL" sz="2800" dirty="0"/>
              <a:t> Zainstaluj aplikację Instagram.</a:t>
            </a:r>
            <a:endParaRPr lang="en-US" sz="2800" dirty="0"/>
          </a:p>
          <a:p>
            <a:pPr>
              <a:buFont typeface="+mj-lt"/>
              <a:buAutoNum type="arabicPeriod"/>
            </a:pPr>
            <a:endParaRPr lang="pl-PL" sz="2800" dirty="0"/>
          </a:p>
          <a:p>
            <a:pPr>
              <a:buFont typeface="+mj-lt"/>
              <a:buAutoNum type="arabicPeriod"/>
            </a:pPr>
            <a:r>
              <a:rPr lang="pl-PL" sz="2800" dirty="0"/>
              <a:t> Otwórz Instagram i kliknij:</a:t>
            </a:r>
            <a:br>
              <a:rPr lang="pl-PL" sz="2800" dirty="0"/>
            </a:br>
            <a:r>
              <a:rPr lang="pl-PL" sz="2800" b="1" dirty="0"/>
              <a:t>„Zaloguj się przez Facebooka” /</a:t>
            </a:r>
            <a:r>
              <a:rPr lang="en-US" sz="2800" b="1" dirty="0"/>
              <a:t>                                                                                                </a:t>
            </a:r>
            <a:r>
              <a:rPr lang="pl-PL" sz="2800" b="1" dirty="0"/>
              <a:t> „Log in with Facebook”</a:t>
            </a:r>
            <a:endParaRPr lang="en-US" sz="2800" b="1" dirty="0"/>
          </a:p>
          <a:p>
            <a:pPr>
              <a:buFont typeface="+mj-lt"/>
              <a:buAutoNum type="arabicPeriod"/>
            </a:pPr>
            <a:endParaRPr lang="pl-PL" sz="2800" dirty="0"/>
          </a:p>
          <a:p>
            <a:pPr>
              <a:buFont typeface="+mj-lt"/>
              <a:buAutoNum type="arabicPeriod"/>
            </a:pPr>
            <a:r>
              <a:rPr lang="pl-PL" sz="2800" dirty="0"/>
              <a:t> Jeśli jesteś zalogowany w aplikacji Facebook </a:t>
            </a:r>
            <a:r>
              <a:rPr lang="en-US" sz="2800" dirty="0"/>
              <a:t>                                                                                   </a:t>
            </a:r>
            <a:r>
              <a:rPr lang="pl-PL" sz="2800" dirty="0"/>
              <a:t>– Instagram zrobi to za Ciebie automatycznie!</a:t>
            </a:r>
            <a:endParaRPr lang="en-US" sz="2800" dirty="0"/>
          </a:p>
          <a:p>
            <a:pPr>
              <a:buFont typeface="+mj-lt"/>
              <a:buAutoNum type="arabicPeriod"/>
            </a:pPr>
            <a:endParaRPr lang="pl-PL" sz="2800" dirty="0"/>
          </a:p>
          <a:p>
            <a:pPr>
              <a:buFont typeface="+mj-lt"/>
              <a:buAutoNum type="arabicPeriod"/>
            </a:pPr>
            <a:r>
              <a:rPr lang="pl-PL" sz="2800" dirty="0"/>
              <a:t> Potwierdź dane i dodaj zdjęcie profilowe </a:t>
            </a:r>
            <a:r>
              <a:rPr lang="en-US" sz="2800" dirty="0"/>
              <a:t>                                                                                                                                </a:t>
            </a:r>
            <a:r>
              <a:rPr lang="pl-PL" sz="2800" dirty="0"/>
              <a:t>(może być to samo co na FB).</a:t>
            </a:r>
          </a:p>
        </p:txBody>
      </p:sp>
      <p:pic>
        <p:nvPicPr>
          <p:cNvPr id="9218" name="Picture 2" descr="Free Vibrant close-up of popular social media app icons on a smartphone screen. Stock Photo">
            <a:extLst>
              <a:ext uri="{FF2B5EF4-FFF2-40B4-BE49-F238E27FC236}">
                <a16:creationId xmlns:a16="http://schemas.microsoft.com/office/drawing/2014/main" id="{CAC766C2-E7C5-864A-07F9-84002DAA5D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389" r="22757" b="29589"/>
          <a:stretch/>
        </p:blipFill>
        <p:spPr bwMode="auto">
          <a:xfrm>
            <a:off x="7947721" y="2548995"/>
            <a:ext cx="5814833" cy="3388798"/>
          </a:xfrm>
          <a:custGeom>
            <a:avLst/>
            <a:gdLst>
              <a:gd name="connsiteX0" fmla="*/ 0 w 5814833"/>
              <a:gd name="connsiteY0" fmla="*/ 0 h 3388798"/>
              <a:gd name="connsiteX1" fmla="*/ 523335 w 5814833"/>
              <a:gd name="connsiteY1" fmla="*/ 0 h 3388798"/>
              <a:gd name="connsiteX2" fmla="*/ 1221115 w 5814833"/>
              <a:gd name="connsiteY2" fmla="*/ 0 h 3388798"/>
              <a:gd name="connsiteX3" fmla="*/ 1686302 w 5814833"/>
              <a:gd name="connsiteY3" fmla="*/ 0 h 3388798"/>
              <a:gd name="connsiteX4" fmla="*/ 2325933 w 5814833"/>
              <a:gd name="connsiteY4" fmla="*/ 0 h 3388798"/>
              <a:gd name="connsiteX5" fmla="*/ 2965565 w 5814833"/>
              <a:gd name="connsiteY5" fmla="*/ 0 h 3388798"/>
              <a:gd name="connsiteX6" fmla="*/ 3663345 w 5814833"/>
              <a:gd name="connsiteY6" fmla="*/ 0 h 3388798"/>
              <a:gd name="connsiteX7" fmla="*/ 4128531 w 5814833"/>
              <a:gd name="connsiteY7" fmla="*/ 0 h 3388798"/>
              <a:gd name="connsiteX8" fmla="*/ 4710015 w 5814833"/>
              <a:gd name="connsiteY8" fmla="*/ 0 h 3388798"/>
              <a:gd name="connsiteX9" fmla="*/ 5117053 w 5814833"/>
              <a:gd name="connsiteY9" fmla="*/ 0 h 3388798"/>
              <a:gd name="connsiteX10" fmla="*/ 5814833 w 5814833"/>
              <a:gd name="connsiteY10" fmla="*/ 0 h 3388798"/>
              <a:gd name="connsiteX11" fmla="*/ 5814833 w 5814833"/>
              <a:gd name="connsiteY11" fmla="*/ 632576 h 3388798"/>
              <a:gd name="connsiteX12" fmla="*/ 5814833 w 5814833"/>
              <a:gd name="connsiteY12" fmla="*/ 1231263 h 3388798"/>
              <a:gd name="connsiteX13" fmla="*/ 5814833 w 5814833"/>
              <a:gd name="connsiteY13" fmla="*/ 1863839 h 3388798"/>
              <a:gd name="connsiteX14" fmla="*/ 5814833 w 5814833"/>
              <a:gd name="connsiteY14" fmla="*/ 2428639 h 3388798"/>
              <a:gd name="connsiteX15" fmla="*/ 5814833 w 5814833"/>
              <a:gd name="connsiteY15" fmla="*/ 3388798 h 3388798"/>
              <a:gd name="connsiteX16" fmla="*/ 5407795 w 5814833"/>
              <a:gd name="connsiteY16" fmla="*/ 3388798 h 3388798"/>
              <a:gd name="connsiteX17" fmla="*/ 5000756 w 5814833"/>
              <a:gd name="connsiteY17" fmla="*/ 3388798 h 3388798"/>
              <a:gd name="connsiteX18" fmla="*/ 4535570 w 5814833"/>
              <a:gd name="connsiteY18" fmla="*/ 3388798 h 3388798"/>
              <a:gd name="connsiteX19" fmla="*/ 3954086 w 5814833"/>
              <a:gd name="connsiteY19" fmla="*/ 3388798 h 3388798"/>
              <a:gd name="connsiteX20" fmla="*/ 3547048 w 5814833"/>
              <a:gd name="connsiteY20" fmla="*/ 3388798 h 3388798"/>
              <a:gd name="connsiteX21" fmla="*/ 3081861 w 5814833"/>
              <a:gd name="connsiteY21" fmla="*/ 3388798 h 3388798"/>
              <a:gd name="connsiteX22" fmla="*/ 2442230 w 5814833"/>
              <a:gd name="connsiteY22" fmla="*/ 3388798 h 3388798"/>
              <a:gd name="connsiteX23" fmla="*/ 1744450 w 5814833"/>
              <a:gd name="connsiteY23" fmla="*/ 3388798 h 3388798"/>
              <a:gd name="connsiteX24" fmla="*/ 1221115 w 5814833"/>
              <a:gd name="connsiteY24" fmla="*/ 3388798 h 3388798"/>
              <a:gd name="connsiteX25" fmla="*/ 697780 w 5814833"/>
              <a:gd name="connsiteY25" fmla="*/ 3388798 h 3388798"/>
              <a:gd name="connsiteX26" fmla="*/ 0 w 5814833"/>
              <a:gd name="connsiteY26" fmla="*/ 3388798 h 3388798"/>
              <a:gd name="connsiteX27" fmla="*/ 0 w 5814833"/>
              <a:gd name="connsiteY27" fmla="*/ 2823998 h 3388798"/>
              <a:gd name="connsiteX28" fmla="*/ 0 w 5814833"/>
              <a:gd name="connsiteY28" fmla="*/ 2191423 h 3388798"/>
              <a:gd name="connsiteX29" fmla="*/ 0 w 5814833"/>
              <a:gd name="connsiteY29" fmla="*/ 1728287 h 3388798"/>
              <a:gd name="connsiteX30" fmla="*/ 0 w 5814833"/>
              <a:gd name="connsiteY30" fmla="*/ 1197375 h 3388798"/>
              <a:gd name="connsiteX31" fmla="*/ 0 w 5814833"/>
              <a:gd name="connsiteY31" fmla="*/ 598688 h 3388798"/>
              <a:gd name="connsiteX32" fmla="*/ 0 w 5814833"/>
              <a:gd name="connsiteY32" fmla="*/ 0 h 3388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814833" h="3388798" extrusionOk="0">
                <a:moveTo>
                  <a:pt x="0" y="0"/>
                </a:moveTo>
                <a:cubicBezTo>
                  <a:pt x="115704" y="-45176"/>
                  <a:pt x="318009" y="53664"/>
                  <a:pt x="523335" y="0"/>
                </a:cubicBezTo>
                <a:cubicBezTo>
                  <a:pt x="728661" y="-53664"/>
                  <a:pt x="897535" y="70010"/>
                  <a:pt x="1221115" y="0"/>
                </a:cubicBezTo>
                <a:cubicBezTo>
                  <a:pt x="1544695" y="-70010"/>
                  <a:pt x="1534574" y="20222"/>
                  <a:pt x="1686302" y="0"/>
                </a:cubicBezTo>
                <a:cubicBezTo>
                  <a:pt x="1838030" y="-20222"/>
                  <a:pt x="2144461" y="13251"/>
                  <a:pt x="2325933" y="0"/>
                </a:cubicBezTo>
                <a:cubicBezTo>
                  <a:pt x="2507405" y="-13251"/>
                  <a:pt x="2707094" y="17691"/>
                  <a:pt x="2965565" y="0"/>
                </a:cubicBezTo>
                <a:cubicBezTo>
                  <a:pt x="3224036" y="-17691"/>
                  <a:pt x="3327724" y="37875"/>
                  <a:pt x="3663345" y="0"/>
                </a:cubicBezTo>
                <a:cubicBezTo>
                  <a:pt x="3998966" y="-37875"/>
                  <a:pt x="3955579" y="40573"/>
                  <a:pt x="4128531" y="0"/>
                </a:cubicBezTo>
                <a:cubicBezTo>
                  <a:pt x="4301483" y="-40573"/>
                  <a:pt x="4455795" y="44050"/>
                  <a:pt x="4710015" y="0"/>
                </a:cubicBezTo>
                <a:cubicBezTo>
                  <a:pt x="4964235" y="-44050"/>
                  <a:pt x="4933539" y="41665"/>
                  <a:pt x="5117053" y="0"/>
                </a:cubicBezTo>
                <a:cubicBezTo>
                  <a:pt x="5300567" y="-41665"/>
                  <a:pt x="5572973" y="29609"/>
                  <a:pt x="5814833" y="0"/>
                </a:cubicBezTo>
                <a:cubicBezTo>
                  <a:pt x="5887357" y="150537"/>
                  <a:pt x="5805380" y="340998"/>
                  <a:pt x="5814833" y="632576"/>
                </a:cubicBezTo>
                <a:cubicBezTo>
                  <a:pt x="5824286" y="924154"/>
                  <a:pt x="5801265" y="1055239"/>
                  <a:pt x="5814833" y="1231263"/>
                </a:cubicBezTo>
                <a:cubicBezTo>
                  <a:pt x="5828401" y="1407287"/>
                  <a:pt x="5782432" y="1732801"/>
                  <a:pt x="5814833" y="1863839"/>
                </a:cubicBezTo>
                <a:cubicBezTo>
                  <a:pt x="5847234" y="1994877"/>
                  <a:pt x="5784462" y="2208530"/>
                  <a:pt x="5814833" y="2428639"/>
                </a:cubicBezTo>
                <a:cubicBezTo>
                  <a:pt x="5845204" y="2648748"/>
                  <a:pt x="5760899" y="2984820"/>
                  <a:pt x="5814833" y="3388798"/>
                </a:cubicBezTo>
                <a:cubicBezTo>
                  <a:pt x="5722880" y="3418274"/>
                  <a:pt x="5558254" y="3349705"/>
                  <a:pt x="5407795" y="3388798"/>
                </a:cubicBezTo>
                <a:cubicBezTo>
                  <a:pt x="5257336" y="3427891"/>
                  <a:pt x="5159303" y="3359282"/>
                  <a:pt x="5000756" y="3388798"/>
                </a:cubicBezTo>
                <a:cubicBezTo>
                  <a:pt x="4842209" y="3418314"/>
                  <a:pt x="4764245" y="3379216"/>
                  <a:pt x="4535570" y="3388798"/>
                </a:cubicBezTo>
                <a:cubicBezTo>
                  <a:pt x="4306895" y="3398380"/>
                  <a:pt x="4191163" y="3366988"/>
                  <a:pt x="3954086" y="3388798"/>
                </a:cubicBezTo>
                <a:cubicBezTo>
                  <a:pt x="3717009" y="3410608"/>
                  <a:pt x="3672925" y="3356406"/>
                  <a:pt x="3547048" y="3388798"/>
                </a:cubicBezTo>
                <a:cubicBezTo>
                  <a:pt x="3421171" y="3421190"/>
                  <a:pt x="3231966" y="3354486"/>
                  <a:pt x="3081861" y="3388798"/>
                </a:cubicBezTo>
                <a:cubicBezTo>
                  <a:pt x="2931756" y="3423110"/>
                  <a:pt x="2730042" y="3363789"/>
                  <a:pt x="2442230" y="3388798"/>
                </a:cubicBezTo>
                <a:cubicBezTo>
                  <a:pt x="2154418" y="3413807"/>
                  <a:pt x="1981406" y="3305713"/>
                  <a:pt x="1744450" y="3388798"/>
                </a:cubicBezTo>
                <a:cubicBezTo>
                  <a:pt x="1507494" y="3471883"/>
                  <a:pt x="1328296" y="3350096"/>
                  <a:pt x="1221115" y="3388798"/>
                </a:cubicBezTo>
                <a:cubicBezTo>
                  <a:pt x="1113934" y="3427500"/>
                  <a:pt x="944644" y="3347307"/>
                  <a:pt x="697780" y="3388798"/>
                </a:cubicBezTo>
                <a:cubicBezTo>
                  <a:pt x="450916" y="3430289"/>
                  <a:pt x="160331" y="3376380"/>
                  <a:pt x="0" y="3388798"/>
                </a:cubicBezTo>
                <a:cubicBezTo>
                  <a:pt x="-17322" y="3173506"/>
                  <a:pt x="49116" y="3075178"/>
                  <a:pt x="0" y="2823998"/>
                </a:cubicBezTo>
                <a:cubicBezTo>
                  <a:pt x="-49116" y="2572818"/>
                  <a:pt x="43603" y="2363774"/>
                  <a:pt x="0" y="2191423"/>
                </a:cubicBezTo>
                <a:cubicBezTo>
                  <a:pt x="-43603" y="2019072"/>
                  <a:pt x="39895" y="1860444"/>
                  <a:pt x="0" y="1728287"/>
                </a:cubicBezTo>
                <a:cubicBezTo>
                  <a:pt x="-39895" y="1596130"/>
                  <a:pt x="36677" y="1418630"/>
                  <a:pt x="0" y="1197375"/>
                </a:cubicBezTo>
                <a:cubicBezTo>
                  <a:pt x="-36677" y="976120"/>
                  <a:pt x="58008" y="875973"/>
                  <a:pt x="0" y="598688"/>
                </a:cubicBezTo>
                <a:cubicBezTo>
                  <a:pt x="-58008" y="321403"/>
                  <a:pt x="46492" y="129315"/>
                  <a:pt x="0" y="0"/>
                </a:cubicBezTo>
                <a:close/>
              </a:path>
            </a:pathLst>
          </a:custGeom>
          <a:noFill/>
          <a:ln>
            <a:solidFill>
              <a:schemeClr val="tx1"/>
            </a:solidFill>
            <a:extLst>
              <a:ext uri="{C807C97D-BFC1-408E-A445-0C87EB9F89A2}">
                <ask:lineSketchStyleProps xmlns:ask="http://schemas.microsoft.com/office/drawing/2018/sketchyshapes" sd="4266760557">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09DB55BD-241C-340E-93E3-F037DCAD1BDC}"/>
              </a:ext>
            </a:extLst>
          </p:cNvPr>
          <p:cNvPicPr>
            <a:picLocks noChangeAspect="1"/>
          </p:cNvPicPr>
          <p:nvPr/>
        </p:nvPicPr>
        <p:blipFill>
          <a:blip r:embed="rId3"/>
          <a:stretch>
            <a:fillRect/>
          </a:stretch>
        </p:blipFill>
        <p:spPr>
          <a:xfrm>
            <a:off x="12290293" y="165631"/>
            <a:ext cx="1764018" cy="1787280"/>
          </a:xfrm>
          <a:prstGeom prst="rect">
            <a:avLst/>
          </a:prstGeom>
        </p:spPr>
      </p:pic>
      <p:pic>
        <p:nvPicPr>
          <p:cNvPr id="4" name="Picture 17">
            <a:extLst>
              <a:ext uri="{FF2B5EF4-FFF2-40B4-BE49-F238E27FC236}">
                <a16:creationId xmlns:a16="http://schemas.microsoft.com/office/drawing/2014/main" id="{F5CC18B0-842F-1637-D212-84765348B923}"/>
              </a:ext>
            </a:extLst>
          </p:cNvPr>
          <p:cNvPicPr>
            <a:picLocks noChangeAspect="1"/>
          </p:cNvPicPr>
          <p:nvPr/>
        </p:nvPicPr>
        <p:blipFill>
          <a:blip r:embed="rId4"/>
          <a:stretch>
            <a:fillRect/>
          </a:stretch>
        </p:blipFill>
        <p:spPr>
          <a:xfrm>
            <a:off x="12829117" y="7016067"/>
            <a:ext cx="1269162" cy="729768"/>
          </a:xfrm>
          <a:prstGeom prst="rect">
            <a:avLst/>
          </a:prstGeom>
        </p:spPr>
      </p:pic>
    </p:spTree>
    <p:extLst>
      <p:ext uri="{BB962C8B-B14F-4D97-AF65-F5344CB8AC3E}">
        <p14:creationId xmlns:p14="http://schemas.microsoft.com/office/powerpoint/2010/main" val="22660688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1B9E29-455C-A489-C79D-E3BA425A21DF}"/>
              </a:ext>
            </a:extLst>
          </p:cNvPr>
          <p:cNvSpPr txBox="1"/>
          <p:nvPr/>
        </p:nvSpPr>
        <p:spPr>
          <a:xfrm>
            <a:off x="852616" y="3882763"/>
            <a:ext cx="12208476" cy="3046988"/>
          </a:xfrm>
          <a:prstGeom prst="rect">
            <a:avLst/>
          </a:prstGeom>
          <a:noFill/>
        </p:spPr>
        <p:txBody>
          <a:bodyPr wrap="square">
            <a:spAutoFit/>
          </a:bodyPr>
          <a:lstStyle/>
          <a:p>
            <a:pPr>
              <a:buNone/>
            </a:pPr>
            <a:r>
              <a:rPr lang="pl-PL" sz="4000" b="1">
                <a:solidFill>
                  <a:srgbClr val="C00000"/>
                </a:solidFill>
              </a:rPr>
              <a:t>🔄 Co daje połączenie kont?</a:t>
            </a:r>
          </a:p>
          <a:p>
            <a:pPr>
              <a:buNone/>
            </a:pPr>
            <a:endParaRPr lang="pl-PL" sz="4000" b="1"/>
          </a:p>
          <a:p>
            <a:r>
              <a:rPr lang="pl-PL" sz="2800"/>
              <a:t>✅ Szybsze logowanie</a:t>
            </a:r>
            <a:br>
              <a:rPr lang="pl-PL" sz="2800"/>
            </a:br>
            <a:r>
              <a:rPr lang="pl-PL" sz="2800"/>
              <a:t>✅ Możliwość publikowania zdjęć jednocześnie na Facebooku i Instagramie</a:t>
            </a:r>
            <a:br>
              <a:rPr lang="pl-PL" sz="2800"/>
            </a:br>
            <a:r>
              <a:rPr lang="pl-PL" sz="2800"/>
              <a:t>✅ Łatwiejsze znajdowanie znajomych z Facebooka na Instagramie</a:t>
            </a:r>
            <a:br>
              <a:rPr lang="pl-PL" sz="2800"/>
            </a:br>
            <a:r>
              <a:rPr lang="pl-PL" sz="2800"/>
              <a:t>✅ Większa wygoda – jedno konto, dwa światy 😊</a:t>
            </a:r>
          </a:p>
        </p:txBody>
      </p:sp>
      <p:pic>
        <p:nvPicPr>
          <p:cNvPr id="10242" name="Picture 2" descr="Free Colorful heart design with rainbow gradients and radiant pattern of small hearts on black background. Stock Photo">
            <a:extLst>
              <a:ext uri="{FF2B5EF4-FFF2-40B4-BE49-F238E27FC236}">
                <a16:creationId xmlns:a16="http://schemas.microsoft.com/office/drawing/2014/main" id="{BBF372AD-0950-AF5D-E7B1-BE196BE3E2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444" b="20075"/>
          <a:stretch/>
        </p:blipFill>
        <p:spPr bwMode="auto">
          <a:xfrm>
            <a:off x="993562" y="322985"/>
            <a:ext cx="6828266" cy="2889772"/>
          </a:xfrm>
          <a:custGeom>
            <a:avLst/>
            <a:gdLst>
              <a:gd name="connsiteX0" fmla="*/ 0 w 6828266"/>
              <a:gd name="connsiteY0" fmla="*/ 0 h 2889772"/>
              <a:gd name="connsiteX1" fmla="*/ 569022 w 6828266"/>
              <a:gd name="connsiteY1" fmla="*/ 0 h 2889772"/>
              <a:gd name="connsiteX2" fmla="*/ 1138044 w 6828266"/>
              <a:gd name="connsiteY2" fmla="*/ 0 h 2889772"/>
              <a:gd name="connsiteX3" fmla="*/ 1707067 w 6828266"/>
              <a:gd name="connsiteY3" fmla="*/ 0 h 2889772"/>
              <a:gd name="connsiteX4" fmla="*/ 2071241 w 6828266"/>
              <a:gd name="connsiteY4" fmla="*/ 0 h 2889772"/>
              <a:gd name="connsiteX5" fmla="*/ 2708546 w 6828266"/>
              <a:gd name="connsiteY5" fmla="*/ 0 h 2889772"/>
              <a:gd name="connsiteX6" fmla="*/ 3072720 w 6828266"/>
              <a:gd name="connsiteY6" fmla="*/ 0 h 2889772"/>
              <a:gd name="connsiteX7" fmla="*/ 3573459 w 6828266"/>
              <a:gd name="connsiteY7" fmla="*/ 0 h 2889772"/>
              <a:gd name="connsiteX8" fmla="*/ 4074199 w 6828266"/>
              <a:gd name="connsiteY8" fmla="*/ 0 h 2889772"/>
              <a:gd name="connsiteX9" fmla="*/ 4438373 w 6828266"/>
              <a:gd name="connsiteY9" fmla="*/ 0 h 2889772"/>
              <a:gd name="connsiteX10" fmla="*/ 4802547 w 6828266"/>
              <a:gd name="connsiteY10" fmla="*/ 0 h 2889772"/>
              <a:gd name="connsiteX11" fmla="*/ 5235004 w 6828266"/>
              <a:gd name="connsiteY11" fmla="*/ 0 h 2889772"/>
              <a:gd name="connsiteX12" fmla="*/ 5667461 w 6828266"/>
              <a:gd name="connsiteY12" fmla="*/ 0 h 2889772"/>
              <a:gd name="connsiteX13" fmla="*/ 6099918 w 6828266"/>
              <a:gd name="connsiteY13" fmla="*/ 0 h 2889772"/>
              <a:gd name="connsiteX14" fmla="*/ 6828266 w 6828266"/>
              <a:gd name="connsiteY14" fmla="*/ 0 h 2889772"/>
              <a:gd name="connsiteX15" fmla="*/ 6828266 w 6828266"/>
              <a:gd name="connsiteY15" fmla="*/ 520159 h 2889772"/>
              <a:gd name="connsiteX16" fmla="*/ 6828266 w 6828266"/>
              <a:gd name="connsiteY16" fmla="*/ 1040318 h 2889772"/>
              <a:gd name="connsiteX17" fmla="*/ 6828266 w 6828266"/>
              <a:gd name="connsiteY17" fmla="*/ 1531579 h 2889772"/>
              <a:gd name="connsiteX18" fmla="*/ 6828266 w 6828266"/>
              <a:gd name="connsiteY18" fmla="*/ 2109534 h 2889772"/>
              <a:gd name="connsiteX19" fmla="*/ 6828266 w 6828266"/>
              <a:gd name="connsiteY19" fmla="*/ 2889772 h 2889772"/>
              <a:gd name="connsiteX20" fmla="*/ 6464092 w 6828266"/>
              <a:gd name="connsiteY20" fmla="*/ 2889772 h 2889772"/>
              <a:gd name="connsiteX21" fmla="*/ 5826787 w 6828266"/>
              <a:gd name="connsiteY21" fmla="*/ 2889772 h 2889772"/>
              <a:gd name="connsiteX22" fmla="*/ 5326047 w 6828266"/>
              <a:gd name="connsiteY22" fmla="*/ 2889772 h 2889772"/>
              <a:gd name="connsiteX23" fmla="*/ 4688743 w 6828266"/>
              <a:gd name="connsiteY23" fmla="*/ 2889772 h 2889772"/>
              <a:gd name="connsiteX24" fmla="*/ 4051438 w 6828266"/>
              <a:gd name="connsiteY24" fmla="*/ 2889772 h 2889772"/>
              <a:gd name="connsiteX25" fmla="*/ 3687264 w 6828266"/>
              <a:gd name="connsiteY25" fmla="*/ 2889772 h 2889772"/>
              <a:gd name="connsiteX26" fmla="*/ 3323089 w 6828266"/>
              <a:gd name="connsiteY26" fmla="*/ 2889772 h 2889772"/>
              <a:gd name="connsiteX27" fmla="*/ 2754067 w 6828266"/>
              <a:gd name="connsiteY27" fmla="*/ 2889772 h 2889772"/>
              <a:gd name="connsiteX28" fmla="*/ 2116762 w 6828266"/>
              <a:gd name="connsiteY28" fmla="*/ 2889772 h 2889772"/>
              <a:gd name="connsiteX29" fmla="*/ 1479458 w 6828266"/>
              <a:gd name="connsiteY29" fmla="*/ 2889772 h 2889772"/>
              <a:gd name="connsiteX30" fmla="*/ 773870 w 6828266"/>
              <a:gd name="connsiteY30" fmla="*/ 2889772 h 2889772"/>
              <a:gd name="connsiteX31" fmla="*/ 0 w 6828266"/>
              <a:gd name="connsiteY31" fmla="*/ 2889772 h 2889772"/>
              <a:gd name="connsiteX32" fmla="*/ 0 w 6828266"/>
              <a:gd name="connsiteY32" fmla="*/ 2369613 h 2889772"/>
              <a:gd name="connsiteX33" fmla="*/ 0 w 6828266"/>
              <a:gd name="connsiteY33" fmla="*/ 1733863 h 2889772"/>
              <a:gd name="connsiteX34" fmla="*/ 0 w 6828266"/>
              <a:gd name="connsiteY34" fmla="*/ 1184807 h 2889772"/>
              <a:gd name="connsiteX35" fmla="*/ 0 w 6828266"/>
              <a:gd name="connsiteY35" fmla="*/ 549057 h 2889772"/>
              <a:gd name="connsiteX36" fmla="*/ 0 w 6828266"/>
              <a:gd name="connsiteY36" fmla="*/ 0 h 2889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828266" h="2889772" extrusionOk="0">
                <a:moveTo>
                  <a:pt x="0" y="0"/>
                </a:moveTo>
                <a:cubicBezTo>
                  <a:pt x="172309" y="-33021"/>
                  <a:pt x="343896" y="59831"/>
                  <a:pt x="569022" y="0"/>
                </a:cubicBezTo>
                <a:cubicBezTo>
                  <a:pt x="794148" y="-59831"/>
                  <a:pt x="879257" y="33645"/>
                  <a:pt x="1138044" y="0"/>
                </a:cubicBezTo>
                <a:cubicBezTo>
                  <a:pt x="1396831" y="-33645"/>
                  <a:pt x="1472103" y="55407"/>
                  <a:pt x="1707067" y="0"/>
                </a:cubicBezTo>
                <a:cubicBezTo>
                  <a:pt x="1942031" y="-55407"/>
                  <a:pt x="1946773" y="21588"/>
                  <a:pt x="2071241" y="0"/>
                </a:cubicBezTo>
                <a:cubicBezTo>
                  <a:pt x="2195709" y="-21588"/>
                  <a:pt x="2443195" y="48552"/>
                  <a:pt x="2708546" y="0"/>
                </a:cubicBezTo>
                <a:cubicBezTo>
                  <a:pt x="2973897" y="-48552"/>
                  <a:pt x="2968734" y="22047"/>
                  <a:pt x="3072720" y="0"/>
                </a:cubicBezTo>
                <a:cubicBezTo>
                  <a:pt x="3176706" y="-22047"/>
                  <a:pt x="3432379" y="30205"/>
                  <a:pt x="3573459" y="0"/>
                </a:cubicBezTo>
                <a:cubicBezTo>
                  <a:pt x="3714539" y="-30205"/>
                  <a:pt x="3891925" y="53042"/>
                  <a:pt x="4074199" y="0"/>
                </a:cubicBezTo>
                <a:cubicBezTo>
                  <a:pt x="4256473" y="-53042"/>
                  <a:pt x="4353374" y="24119"/>
                  <a:pt x="4438373" y="0"/>
                </a:cubicBezTo>
                <a:cubicBezTo>
                  <a:pt x="4523372" y="-24119"/>
                  <a:pt x="4683638" y="135"/>
                  <a:pt x="4802547" y="0"/>
                </a:cubicBezTo>
                <a:cubicBezTo>
                  <a:pt x="4921456" y="-135"/>
                  <a:pt x="5025816" y="47902"/>
                  <a:pt x="5235004" y="0"/>
                </a:cubicBezTo>
                <a:cubicBezTo>
                  <a:pt x="5444192" y="-47902"/>
                  <a:pt x="5467873" y="17510"/>
                  <a:pt x="5667461" y="0"/>
                </a:cubicBezTo>
                <a:cubicBezTo>
                  <a:pt x="5867049" y="-17510"/>
                  <a:pt x="5996260" y="47689"/>
                  <a:pt x="6099918" y="0"/>
                </a:cubicBezTo>
                <a:cubicBezTo>
                  <a:pt x="6203576" y="-47689"/>
                  <a:pt x="6481275" y="31930"/>
                  <a:pt x="6828266" y="0"/>
                </a:cubicBezTo>
                <a:cubicBezTo>
                  <a:pt x="6841512" y="226083"/>
                  <a:pt x="6779147" y="274895"/>
                  <a:pt x="6828266" y="520159"/>
                </a:cubicBezTo>
                <a:cubicBezTo>
                  <a:pt x="6877385" y="765423"/>
                  <a:pt x="6766390" y="868234"/>
                  <a:pt x="6828266" y="1040318"/>
                </a:cubicBezTo>
                <a:cubicBezTo>
                  <a:pt x="6890142" y="1212402"/>
                  <a:pt x="6826095" y="1359734"/>
                  <a:pt x="6828266" y="1531579"/>
                </a:cubicBezTo>
                <a:cubicBezTo>
                  <a:pt x="6830437" y="1703424"/>
                  <a:pt x="6760841" y="1936461"/>
                  <a:pt x="6828266" y="2109534"/>
                </a:cubicBezTo>
                <a:cubicBezTo>
                  <a:pt x="6895691" y="2282607"/>
                  <a:pt x="6757811" y="2515917"/>
                  <a:pt x="6828266" y="2889772"/>
                </a:cubicBezTo>
                <a:cubicBezTo>
                  <a:pt x="6666610" y="2910814"/>
                  <a:pt x="6561192" y="2856706"/>
                  <a:pt x="6464092" y="2889772"/>
                </a:cubicBezTo>
                <a:cubicBezTo>
                  <a:pt x="6366992" y="2922838"/>
                  <a:pt x="6039500" y="2865502"/>
                  <a:pt x="5826787" y="2889772"/>
                </a:cubicBezTo>
                <a:cubicBezTo>
                  <a:pt x="5614075" y="2914042"/>
                  <a:pt x="5468260" y="2874736"/>
                  <a:pt x="5326047" y="2889772"/>
                </a:cubicBezTo>
                <a:cubicBezTo>
                  <a:pt x="5183834" y="2904808"/>
                  <a:pt x="4984516" y="2833970"/>
                  <a:pt x="4688743" y="2889772"/>
                </a:cubicBezTo>
                <a:cubicBezTo>
                  <a:pt x="4392970" y="2945574"/>
                  <a:pt x="4311090" y="2820453"/>
                  <a:pt x="4051438" y="2889772"/>
                </a:cubicBezTo>
                <a:cubicBezTo>
                  <a:pt x="3791787" y="2959091"/>
                  <a:pt x="3764641" y="2848565"/>
                  <a:pt x="3687264" y="2889772"/>
                </a:cubicBezTo>
                <a:cubicBezTo>
                  <a:pt x="3609887" y="2930979"/>
                  <a:pt x="3446076" y="2859159"/>
                  <a:pt x="3323089" y="2889772"/>
                </a:cubicBezTo>
                <a:cubicBezTo>
                  <a:pt x="3200103" y="2920385"/>
                  <a:pt x="2883823" y="2841493"/>
                  <a:pt x="2754067" y="2889772"/>
                </a:cubicBezTo>
                <a:cubicBezTo>
                  <a:pt x="2624311" y="2938051"/>
                  <a:pt x="2389577" y="2859361"/>
                  <a:pt x="2116762" y="2889772"/>
                </a:cubicBezTo>
                <a:cubicBezTo>
                  <a:pt x="1843947" y="2920183"/>
                  <a:pt x="1618235" y="2887168"/>
                  <a:pt x="1479458" y="2889772"/>
                </a:cubicBezTo>
                <a:cubicBezTo>
                  <a:pt x="1340681" y="2892376"/>
                  <a:pt x="1019067" y="2879876"/>
                  <a:pt x="773870" y="2889772"/>
                </a:cubicBezTo>
                <a:cubicBezTo>
                  <a:pt x="528673" y="2899668"/>
                  <a:pt x="174435" y="2881839"/>
                  <a:pt x="0" y="2889772"/>
                </a:cubicBezTo>
                <a:cubicBezTo>
                  <a:pt x="-31244" y="2646702"/>
                  <a:pt x="3300" y="2626943"/>
                  <a:pt x="0" y="2369613"/>
                </a:cubicBezTo>
                <a:cubicBezTo>
                  <a:pt x="-3300" y="2112283"/>
                  <a:pt x="12730" y="1861568"/>
                  <a:pt x="0" y="1733863"/>
                </a:cubicBezTo>
                <a:cubicBezTo>
                  <a:pt x="-12730" y="1606158"/>
                  <a:pt x="382" y="1297211"/>
                  <a:pt x="0" y="1184807"/>
                </a:cubicBezTo>
                <a:cubicBezTo>
                  <a:pt x="-382" y="1072403"/>
                  <a:pt x="59298" y="839818"/>
                  <a:pt x="0" y="549057"/>
                </a:cubicBezTo>
                <a:cubicBezTo>
                  <a:pt x="-59298" y="258296"/>
                  <a:pt x="46605" y="116911"/>
                  <a:pt x="0" y="0"/>
                </a:cubicBezTo>
                <a:close/>
              </a:path>
            </a:pathLst>
          </a:custGeom>
          <a:noFill/>
          <a:ln>
            <a:solidFill>
              <a:schemeClr val="tx1"/>
            </a:solidFill>
            <a:extLst>
              <a:ext uri="{C807C97D-BFC1-408E-A445-0C87EB9F89A2}">
                <ask:lineSketchStyleProps xmlns:ask="http://schemas.microsoft.com/office/drawing/2018/sketchyshapes" sd="2472716737">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49DC3BD7-E2D2-CDD8-25BE-4DAA7D1D073C}"/>
              </a:ext>
            </a:extLst>
          </p:cNvPr>
          <p:cNvPicPr>
            <a:picLocks noChangeAspect="1"/>
          </p:cNvPicPr>
          <p:nvPr/>
        </p:nvPicPr>
        <p:blipFill>
          <a:blip r:embed="rId3"/>
          <a:stretch>
            <a:fillRect/>
          </a:stretch>
        </p:blipFill>
        <p:spPr>
          <a:xfrm>
            <a:off x="12612468" y="71751"/>
            <a:ext cx="1764018" cy="1787280"/>
          </a:xfrm>
          <a:prstGeom prst="rect">
            <a:avLst/>
          </a:prstGeom>
        </p:spPr>
      </p:pic>
      <p:pic>
        <p:nvPicPr>
          <p:cNvPr id="4" name="Picture 17">
            <a:extLst>
              <a:ext uri="{FF2B5EF4-FFF2-40B4-BE49-F238E27FC236}">
                <a16:creationId xmlns:a16="http://schemas.microsoft.com/office/drawing/2014/main" id="{24F67795-BDEE-D382-55AB-1C609EEF5F3A}"/>
              </a:ext>
            </a:extLst>
          </p:cNvPr>
          <p:cNvPicPr>
            <a:picLocks noChangeAspect="1"/>
          </p:cNvPicPr>
          <p:nvPr/>
        </p:nvPicPr>
        <p:blipFill>
          <a:blip r:embed="rId4"/>
          <a:stretch>
            <a:fillRect/>
          </a:stretch>
        </p:blipFill>
        <p:spPr>
          <a:xfrm>
            <a:off x="12758793" y="7111760"/>
            <a:ext cx="1269162" cy="729768"/>
          </a:xfrm>
          <a:prstGeom prst="rect">
            <a:avLst/>
          </a:prstGeom>
        </p:spPr>
      </p:pic>
    </p:spTree>
    <p:extLst>
      <p:ext uri="{BB962C8B-B14F-4D97-AF65-F5344CB8AC3E}">
        <p14:creationId xmlns:p14="http://schemas.microsoft.com/office/powerpoint/2010/main" val="3562812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68778" y="593124"/>
            <a:ext cx="4695568" cy="7043352"/>
          </a:xfrm>
          <a:custGeom>
            <a:avLst/>
            <a:gdLst>
              <a:gd name="connsiteX0" fmla="*/ 0 w 4695568"/>
              <a:gd name="connsiteY0" fmla="*/ 0 h 7043352"/>
              <a:gd name="connsiteX1" fmla="*/ 633902 w 4695568"/>
              <a:gd name="connsiteY1" fmla="*/ 0 h 7043352"/>
              <a:gd name="connsiteX2" fmla="*/ 1173892 w 4695568"/>
              <a:gd name="connsiteY2" fmla="*/ 0 h 7043352"/>
              <a:gd name="connsiteX3" fmla="*/ 1666927 w 4695568"/>
              <a:gd name="connsiteY3" fmla="*/ 0 h 7043352"/>
              <a:gd name="connsiteX4" fmla="*/ 2300828 w 4695568"/>
              <a:gd name="connsiteY4" fmla="*/ 0 h 7043352"/>
              <a:gd name="connsiteX5" fmla="*/ 2887774 w 4695568"/>
              <a:gd name="connsiteY5" fmla="*/ 0 h 7043352"/>
              <a:gd name="connsiteX6" fmla="*/ 3427765 w 4695568"/>
              <a:gd name="connsiteY6" fmla="*/ 0 h 7043352"/>
              <a:gd name="connsiteX7" fmla="*/ 3967755 w 4695568"/>
              <a:gd name="connsiteY7" fmla="*/ 0 h 7043352"/>
              <a:gd name="connsiteX8" fmla="*/ 4695568 w 4695568"/>
              <a:gd name="connsiteY8" fmla="*/ 0 h 7043352"/>
              <a:gd name="connsiteX9" fmla="*/ 4695568 w 4695568"/>
              <a:gd name="connsiteY9" fmla="*/ 446079 h 7043352"/>
              <a:gd name="connsiteX10" fmla="*/ 4695568 w 4695568"/>
              <a:gd name="connsiteY10" fmla="*/ 962591 h 7043352"/>
              <a:gd name="connsiteX11" fmla="*/ 4695568 w 4695568"/>
              <a:gd name="connsiteY11" fmla="*/ 1338237 h 7043352"/>
              <a:gd name="connsiteX12" fmla="*/ 4695568 w 4695568"/>
              <a:gd name="connsiteY12" fmla="*/ 1925183 h 7043352"/>
              <a:gd name="connsiteX13" fmla="*/ 4695568 w 4695568"/>
              <a:gd name="connsiteY13" fmla="*/ 2512129 h 7043352"/>
              <a:gd name="connsiteX14" fmla="*/ 4695568 w 4695568"/>
              <a:gd name="connsiteY14" fmla="*/ 3239942 h 7043352"/>
              <a:gd name="connsiteX15" fmla="*/ 4695568 w 4695568"/>
              <a:gd name="connsiteY15" fmla="*/ 3967755 h 7043352"/>
              <a:gd name="connsiteX16" fmla="*/ 4695568 w 4695568"/>
              <a:gd name="connsiteY16" fmla="*/ 4625134 h 7043352"/>
              <a:gd name="connsiteX17" fmla="*/ 4695568 w 4695568"/>
              <a:gd name="connsiteY17" fmla="*/ 5000780 h 7043352"/>
              <a:gd name="connsiteX18" fmla="*/ 4695568 w 4695568"/>
              <a:gd name="connsiteY18" fmla="*/ 5376425 h 7043352"/>
              <a:gd name="connsiteX19" fmla="*/ 4695568 w 4695568"/>
              <a:gd name="connsiteY19" fmla="*/ 6033805 h 7043352"/>
              <a:gd name="connsiteX20" fmla="*/ 4695568 w 4695568"/>
              <a:gd name="connsiteY20" fmla="*/ 6479884 h 7043352"/>
              <a:gd name="connsiteX21" fmla="*/ 4695568 w 4695568"/>
              <a:gd name="connsiteY21" fmla="*/ 7043352 h 7043352"/>
              <a:gd name="connsiteX22" fmla="*/ 4014711 w 4695568"/>
              <a:gd name="connsiteY22" fmla="*/ 7043352 h 7043352"/>
              <a:gd name="connsiteX23" fmla="*/ 3427765 w 4695568"/>
              <a:gd name="connsiteY23" fmla="*/ 7043352 h 7043352"/>
              <a:gd name="connsiteX24" fmla="*/ 2887774 w 4695568"/>
              <a:gd name="connsiteY24" fmla="*/ 7043352 h 7043352"/>
              <a:gd name="connsiteX25" fmla="*/ 2347784 w 4695568"/>
              <a:gd name="connsiteY25" fmla="*/ 7043352 h 7043352"/>
              <a:gd name="connsiteX26" fmla="*/ 1760838 w 4695568"/>
              <a:gd name="connsiteY26" fmla="*/ 7043352 h 7043352"/>
              <a:gd name="connsiteX27" fmla="*/ 1126936 w 4695568"/>
              <a:gd name="connsiteY27" fmla="*/ 7043352 h 7043352"/>
              <a:gd name="connsiteX28" fmla="*/ 586946 w 4695568"/>
              <a:gd name="connsiteY28" fmla="*/ 7043352 h 7043352"/>
              <a:gd name="connsiteX29" fmla="*/ 0 w 4695568"/>
              <a:gd name="connsiteY29" fmla="*/ 7043352 h 7043352"/>
              <a:gd name="connsiteX30" fmla="*/ 0 w 4695568"/>
              <a:gd name="connsiteY30" fmla="*/ 6526840 h 7043352"/>
              <a:gd name="connsiteX31" fmla="*/ 0 w 4695568"/>
              <a:gd name="connsiteY31" fmla="*/ 5869460 h 7043352"/>
              <a:gd name="connsiteX32" fmla="*/ 0 w 4695568"/>
              <a:gd name="connsiteY32" fmla="*/ 5352948 h 7043352"/>
              <a:gd name="connsiteX33" fmla="*/ 0 w 4695568"/>
              <a:gd name="connsiteY33" fmla="*/ 4836435 h 7043352"/>
              <a:gd name="connsiteX34" fmla="*/ 0 w 4695568"/>
              <a:gd name="connsiteY34" fmla="*/ 4108622 h 7043352"/>
              <a:gd name="connsiteX35" fmla="*/ 0 w 4695568"/>
              <a:gd name="connsiteY35" fmla="*/ 3521676 h 7043352"/>
              <a:gd name="connsiteX36" fmla="*/ 0 w 4695568"/>
              <a:gd name="connsiteY36" fmla="*/ 2864296 h 7043352"/>
              <a:gd name="connsiteX37" fmla="*/ 0 w 4695568"/>
              <a:gd name="connsiteY37" fmla="*/ 2206917 h 7043352"/>
              <a:gd name="connsiteX38" fmla="*/ 0 w 4695568"/>
              <a:gd name="connsiteY38" fmla="*/ 1549537 h 7043352"/>
              <a:gd name="connsiteX39" fmla="*/ 0 w 4695568"/>
              <a:gd name="connsiteY39" fmla="*/ 1103458 h 7043352"/>
              <a:gd name="connsiteX40" fmla="*/ 0 w 4695568"/>
              <a:gd name="connsiteY40" fmla="*/ 0 h 704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695568" h="7043352" fill="none" extrusionOk="0">
                <a:moveTo>
                  <a:pt x="0" y="0"/>
                </a:moveTo>
                <a:cubicBezTo>
                  <a:pt x="156598" y="-28781"/>
                  <a:pt x="427011" y="50112"/>
                  <a:pt x="633902" y="0"/>
                </a:cubicBezTo>
                <a:cubicBezTo>
                  <a:pt x="840793" y="-50112"/>
                  <a:pt x="1032628" y="26052"/>
                  <a:pt x="1173892" y="0"/>
                </a:cubicBezTo>
                <a:cubicBezTo>
                  <a:pt x="1315156" y="-26052"/>
                  <a:pt x="1453411" y="50792"/>
                  <a:pt x="1666927" y="0"/>
                </a:cubicBezTo>
                <a:cubicBezTo>
                  <a:pt x="1880444" y="-50792"/>
                  <a:pt x="2066972" y="68676"/>
                  <a:pt x="2300828" y="0"/>
                </a:cubicBezTo>
                <a:cubicBezTo>
                  <a:pt x="2534684" y="-68676"/>
                  <a:pt x="2617021" y="7067"/>
                  <a:pt x="2887774" y="0"/>
                </a:cubicBezTo>
                <a:cubicBezTo>
                  <a:pt x="3158527" y="-7067"/>
                  <a:pt x="3162471" y="4236"/>
                  <a:pt x="3427765" y="0"/>
                </a:cubicBezTo>
                <a:cubicBezTo>
                  <a:pt x="3693059" y="-4236"/>
                  <a:pt x="3857076" y="16668"/>
                  <a:pt x="3967755" y="0"/>
                </a:cubicBezTo>
                <a:cubicBezTo>
                  <a:pt x="4078434" y="-16668"/>
                  <a:pt x="4549946" y="37773"/>
                  <a:pt x="4695568" y="0"/>
                </a:cubicBezTo>
                <a:cubicBezTo>
                  <a:pt x="4735449" y="205070"/>
                  <a:pt x="4664552" y="298413"/>
                  <a:pt x="4695568" y="446079"/>
                </a:cubicBezTo>
                <a:cubicBezTo>
                  <a:pt x="4726584" y="593745"/>
                  <a:pt x="4677992" y="838598"/>
                  <a:pt x="4695568" y="962591"/>
                </a:cubicBezTo>
                <a:cubicBezTo>
                  <a:pt x="4713144" y="1086584"/>
                  <a:pt x="4686638" y="1236481"/>
                  <a:pt x="4695568" y="1338237"/>
                </a:cubicBezTo>
                <a:cubicBezTo>
                  <a:pt x="4704498" y="1439993"/>
                  <a:pt x="4652887" y="1728747"/>
                  <a:pt x="4695568" y="1925183"/>
                </a:cubicBezTo>
                <a:cubicBezTo>
                  <a:pt x="4738249" y="2121619"/>
                  <a:pt x="4655159" y="2317729"/>
                  <a:pt x="4695568" y="2512129"/>
                </a:cubicBezTo>
                <a:cubicBezTo>
                  <a:pt x="4735977" y="2706529"/>
                  <a:pt x="4682088" y="3042885"/>
                  <a:pt x="4695568" y="3239942"/>
                </a:cubicBezTo>
                <a:cubicBezTo>
                  <a:pt x="4709048" y="3436999"/>
                  <a:pt x="4628222" y="3606250"/>
                  <a:pt x="4695568" y="3967755"/>
                </a:cubicBezTo>
                <a:cubicBezTo>
                  <a:pt x="4762914" y="4329260"/>
                  <a:pt x="4651559" y="4347041"/>
                  <a:pt x="4695568" y="4625134"/>
                </a:cubicBezTo>
                <a:cubicBezTo>
                  <a:pt x="4739577" y="4903227"/>
                  <a:pt x="4694865" y="4913692"/>
                  <a:pt x="4695568" y="5000780"/>
                </a:cubicBezTo>
                <a:cubicBezTo>
                  <a:pt x="4696271" y="5087868"/>
                  <a:pt x="4656418" y="5299923"/>
                  <a:pt x="4695568" y="5376425"/>
                </a:cubicBezTo>
                <a:cubicBezTo>
                  <a:pt x="4734718" y="5452927"/>
                  <a:pt x="4631803" y="5758054"/>
                  <a:pt x="4695568" y="6033805"/>
                </a:cubicBezTo>
                <a:cubicBezTo>
                  <a:pt x="4759333" y="6309556"/>
                  <a:pt x="4679050" y="6346787"/>
                  <a:pt x="4695568" y="6479884"/>
                </a:cubicBezTo>
                <a:cubicBezTo>
                  <a:pt x="4712086" y="6612981"/>
                  <a:pt x="4682381" y="6804116"/>
                  <a:pt x="4695568" y="7043352"/>
                </a:cubicBezTo>
                <a:cubicBezTo>
                  <a:pt x="4546083" y="7118570"/>
                  <a:pt x="4241408" y="6980873"/>
                  <a:pt x="4014711" y="7043352"/>
                </a:cubicBezTo>
                <a:cubicBezTo>
                  <a:pt x="3788014" y="7105831"/>
                  <a:pt x="3549472" y="7014571"/>
                  <a:pt x="3427765" y="7043352"/>
                </a:cubicBezTo>
                <a:cubicBezTo>
                  <a:pt x="3306058" y="7072133"/>
                  <a:pt x="3119553" y="6988222"/>
                  <a:pt x="2887774" y="7043352"/>
                </a:cubicBezTo>
                <a:cubicBezTo>
                  <a:pt x="2655995" y="7098482"/>
                  <a:pt x="2542861" y="6989846"/>
                  <a:pt x="2347784" y="7043352"/>
                </a:cubicBezTo>
                <a:cubicBezTo>
                  <a:pt x="2152707" y="7096858"/>
                  <a:pt x="1966137" y="7042719"/>
                  <a:pt x="1760838" y="7043352"/>
                </a:cubicBezTo>
                <a:cubicBezTo>
                  <a:pt x="1555539" y="7043985"/>
                  <a:pt x="1274250" y="7039923"/>
                  <a:pt x="1126936" y="7043352"/>
                </a:cubicBezTo>
                <a:cubicBezTo>
                  <a:pt x="979622" y="7046781"/>
                  <a:pt x="781999" y="7019970"/>
                  <a:pt x="586946" y="7043352"/>
                </a:cubicBezTo>
                <a:cubicBezTo>
                  <a:pt x="391893" y="7066734"/>
                  <a:pt x="214406" y="6975839"/>
                  <a:pt x="0" y="7043352"/>
                </a:cubicBezTo>
                <a:cubicBezTo>
                  <a:pt x="-59493" y="6825778"/>
                  <a:pt x="61369" y="6751313"/>
                  <a:pt x="0" y="6526840"/>
                </a:cubicBezTo>
                <a:cubicBezTo>
                  <a:pt x="-61369" y="6302367"/>
                  <a:pt x="35001" y="6169189"/>
                  <a:pt x="0" y="5869460"/>
                </a:cubicBezTo>
                <a:cubicBezTo>
                  <a:pt x="-35001" y="5569731"/>
                  <a:pt x="52897" y="5574995"/>
                  <a:pt x="0" y="5352948"/>
                </a:cubicBezTo>
                <a:cubicBezTo>
                  <a:pt x="-52897" y="5130901"/>
                  <a:pt x="23999" y="5063808"/>
                  <a:pt x="0" y="4836435"/>
                </a:cubicBezTo>
                <a:cubicBezTo>
                  <a:pt x="-23999" y="4609062"/>
                  <a:pt x="32544" y="4336051"/>
                  <a:pt x="0" y="4108622"/>
                </a:cubicBezTo>
                <a:cubicBezTo>
                  <a:pt x="-32544" y="3881193"/>
                  <a:pt x="49542" y="3705949"/>
                  <a:pt x="0" y="3521676"/>
                </a:cubicBezTo>
                <a:cubicBezTo>
                  <a:pt x="-49542" y="3337403"/>
                  <a:pt x="48772" y="3171482"/>
                  <a:pt x="0" y="2864296"/>
                </a:cubicBezTo>
                <a:cubicBezTo>
                  <a:pt x="-48772" y="2557110"/>
                  <a:pt x="596" y="2359297"/>
                  <a:pt x="0" y="2206917"/>
                </a:cubicBezTo>
                <a:cubicBezTo>
                  <a:pt x="-596" y="2054537"/>
                  <a:pt x="46281" y="1681418"/>
                  <a:pt x="0" y="1549537"/>
                </a:cubicBezTo>
                <a:cubicBezTo>
                  <a:pt x="-46281" y="1417656"/>
                  <a:pt x="19822" y="1193721"/>
                  <a:pt x="0" y="1103458"/>
                </a:cubicBezTo>
                <a:cubicBezTo>
                  <a:pt x="-19822" y="1013195"/>
                  <a:pt x="11608" y="382547"/>
                  <a:pt x="0" y="0"/>
                </a:cubicBezTo>
                <a:close/>
              </a:path>
              <a:path w="4695568" h="7043352" stroke="0" extrusionOk="0">
                <a:moveTo>
                  <a:pt x="0" y="0"/>
                </a:moveTo>
                <a:cubicBezTo>
                  <a:pt x="253887" y="-26277"/>
                  <a:pt x="280636" y="14956"/>
                  <a:pt x="539990" y="0"/>
                </a:cubicBezTo>
                <a:cubicBezTo>
                  <a:pt x="799344" y="-14956"/>
                  <a:pt x="1000434" y="40709"/>
                  <a:pt x="1220848" y="0"/>
                </a:cubicBezTo>
                <a:cubicBezTo>
                  <a:pt x="1441262" y="-40709"/>
                  <a:pt x="1466305" y="28123"/>
                  <a:pt x="1666927" y="0"/>
                </a:cubicBezTo>
                <a:cubicBezTo>
                  <a:pt x="1867549" y="-28123"/>
                  <a:pt x="2075288" y="58126"/>
                  <a:pt x="2253873" y="0"/>
                </a:cubicBezTo>
                <a:cubicBezTo>
                  <a:pt x="2432458" y="-58126"/>
                  <a:pt x="2684610" y="5377"/>
                  <a:pt x="2887774" y="0"/>
                </a:cubicBezTo>
                <a:cubicBezTo>
                  <a:pt x="3090938" y="-5377"/>
                  <a:pt x="3319605" y="44497"/>
                  <a:pt x="3474720" y="0"/>
                </a:cubicBezTo>
                <a:cubicBezTo>
                  <a:pt x="3629835" y="-44497"/>
                  <a:pt x="3825827" y="45199"/>
                  <a:pt x="4061666" y="0"/>
                </a:cubicBezTo>
                <a:cubicBezTo>
                  <a:pt x="4297505" y="-45199"/>
                  <a:pt x="4519966" y="17347"/>
                  <a:pt x="4695568" y="0"/>
                </a:cubicBezTo>
                <a:cubicBezTo>
                  <a:pt x="4748327" y="188451"/>
                  <a:pt x="4677347" y="284047"/>
                  <a:pt x="4695568" y="446079"/>
                </a:cubicBezTo>
                <a:cubicBezTo>
                  <a:pt x="4713789" y="608111"/>
                  <a:pt x="4671939" y="715579"/>
                  <a:pt x="4695568" y="821724"/>
                </a:cubicBezTo>
                <a:cubicBezTo>
                  <a:pt x="4719197" y="927869"/>
                  <a:pt x="4634694" y="1135201"/>
                  <a:pt x="4695568" y="1408670"/>
                </a:cubicBezTo>
                <a:cubicBezTo>
                  <a:pt x="4756442" y="1682139"/>
                  <a:pt x="4626694" y="1869598"/>
                  <a:pt x="4695568" y="2136483"/>
                </a:cubicBezTo>
                <a:cubicBezTo>
                  <a:pt x="4764442" y="2403368"/>
                  <a:pt x="4640317" y="2455768"/>
                  <a:pt x="4695568" y="2723429"/>
                </a:cubicBezTo>
                <a:cubicBezTo>
                  <a:pt x="4750819" y="2991090"/>
                  <a:pt x="4677500" y="3049062"/>
                  <a:pt x="4695568" y="3239942"/>
                </a:cubicBezTo>
                <a:cubicBezTo>
                  <a:pt x="4713636" y="3430822"/>
                  <a:pt x="4693763" y="3517284"/>
                  <a:pt x="4695568" y="3756454"/>
                </a:cubicBezTo>
                <a:cubicBezTo>
                  <a:pt x="4697373" y="3995624"/>
                  <a:pt x="4663542" y="4008328"/>
                  <a:pt x="4695568" y="4202533"/>
                </a:cubicBezTo>
                <a:cubicBezTo>
                  <a:pt x="4727594" y="4396738"/>
                  <a:pt x="4650261" y="4581196"/>
                  <a:pt x="4695568" y="4859913"/>
                </a:cubicBezTo>
                <a:cubicBezTo>
                  <a:pt x="4740875" y="5138630"/>
                  <a:pt x="4676607" y="5051733"/>
                  <a:pt x="4695568" y="5235558"/>
                </a:cubicBezTo>
                <a:cubicBezTo>
                  <a:pt x="4714529" y="5419383"/>
                  <a:pt x="4670747" y="5539209"/>
                  <a:pt x="4695568" y="5681637"/>
                </a:cubicBezTo>
                <a:cubicBezTo>
                  <a:pt x="4720389" y="5824065"/>
                  <a:pt x="4654728" y="5992352"/>
                  <a:pt x="4695568" y="6127716"/>
                </a:cubicBezTo>
                <a:cubicBezTo>
                  <a:pt x="4736408" y="6263080"/>
                  <a:pt x="4624738" y="6609766"/>
                  <a:pt x="4695568" y="7043352"/>
                </a:cubicBezTo>
                <a:cubicBezTo>
                  <a:pt x="4416567" y="7049551"/>
                  <a:pt x="4267316" y="7004687"/>
                  <a:pt x="4014711" y="7043352"/>
                </a:cubicBezTo>
                <a:cubicBezTo>
                  <a:pt x="3762106" y="7082017"/>
                  <a:pt x="3676944" y="7030130"/>
                  <a:pt x="3474720" y="7043352"/>
                </a:cubicBezTo>
                <a:cubicBezTo>
                  <a:pt x="3272496" y="7056574"/>
                  <a:pt x="3126260" y="6993580"/>
                  <a:pt x="3028641" y="7043352"/>
                </a:cubicBezTo>
                <a:cubicBezTo>
                  <a:pt x="2931022" y="7093124"/>
                  <a:pt x="2630204" y="7015480"/>
                  <a:pt x="2488651" y="7043352"/>
                </a:cubicBezTo>
                <a:cubicBezTo>
                  <a:pt x="2347098" y="7071224"/>
                  <a:pt x="2124581" y="7014781"/>
                  <a:pt x="1995616" y="7043352"/>
                </a:cubicBezTo>
                <a:cubicBezTo>
                  <a:pt x="1866651" y="7071923"/>
                  <a:pt x="1659417" y="7024200"/>
                  <a:pt x="1549537" y="7043352"/>
                </a:cubicBezTo>
                <a:cubicBezTo>
                  <a:pt x="1439657" y="7062504"/>
                  <a:pt x="1286407" y="6993632"/>
                  <a:pt x="1103458" y="7043352"/>
                </a:cubicBezTo>
                <a:cubicBezTo>
                  <a:pt x="920509" y="7093072"/>
                  <a:pt x="720989" y="7037787"/>
                  <a:pt x="563468" y="7043352"/>
                </a:cubicBezTo>
                <a:cubicBezTo>
                  <a:pt x="405947" y="7048917"/>
                  <a:pt x="147568" y="7000613"/>
                  <a:pt x="0" y="7043352"/>
                </a:cubicBezTo>
                <a:cubicBezTo>
                  <a:pt x="-62368" y="6747693"/>
                  <a:pt x="54354" y="6554011"/>
                  <a:pt x="0" y="6385972"/>
                </a:cubicBezTo>
                <a:cubicBezTo>
                  <a:pt x="-54354" y="6217933"/>
                  <a:pt x="2186" y="5908665"/>
                  <a:pt x="0" y="5658159"/>
                </a:cubicBezTo>
                <a:cubicBezTo>
                  <a:pt x="-2186" y="5407653"/>
                  <a:pt x="6613" y="5137584"/>
                  <a:pt x="0" y="5000780"/>
                </a:cubicBezTo>
                <a:cubicBezTo>
                  <a:pt x="-6613" y="4863976"/>
                  <a:pt x="22638" y="4791929"/>
                  <a:pt x="0" y="4625134"/>
                </a:cubicBezTo>
                <a:cubicBezTo>
                  <a:pt x="-22638" y="4458339"/>
                  <a:pt x="46589" y="4219475"/>
                  <a:pt x="0" y="4108622"/>
                </a:cubicBezTo>
                <a:cubicBezTo>
                  <a:pt x="-46589" y="3997769"/>
                  <a:pt x="18636" y="3554732"/>
                  <a:pt x="0" y="3380809"/>
                </a:cubicBezTo>
                <a:cubicBezTo>
                  <a:pt x="-18636" y="3206886"/>
                  <a:pt x="3091" y="2886243"/>
                  <a:pt x="0" y="2652996"/>
                </a:cubicBezTo>
                <a:cubicBezTo>
                  <a:pt x="-3091" y="2419749"/>
                  <a:pt x="46235" y="2338288"/>
                  <a:pt x="0" y="2136483"/>
                </a:cubicBezTo>
                <a:cubicBezTo>
                  <a:pt x="-46235" y="1934678"/>
                  <a:pt x="18490" y="1877177"/>
                  <a:pt x="0" y="1760838"/>
                </a:cubicBezTo>
                <a:cubicBezTo>
                  <a:pt x="-18490" y="1644500"/>
                  <a:pt x="29376" y="1333696"/>
                  <a:pt x="0" y="1103458"/>
                </a:cubicBezTo>
                <a:cubicBezTo>
                  <a:pt x="-29376" y="873220"/>
                  <a:pt x="32717" y="472932"/>
                  <a:pt x="0" y="0"/>
                </a:cubicBezTo>
                <a:close/>
              </a:path>
            </a:pathLst>
          </a:custGeom>
          <a:ln>
            <a:solidFill>
              <a:schemeClr val="tx1"/>
            </a:solidFill>
            <a:extLst>
              <a:ext uri="{C807C97D-BFC1-408E-A445-0C87EB9F89A2}">
                <ask:lineSketchStyleProps xmlns:ask="http://schemas.microsoft.com/office/drawing/2018/sketchyshapes" sd="2317510259">
                  <a:prstGeom prst="rect">
                    <a:avLst/>
                  </a:prstGeom>
                  <ask:type>
                    <ask:lineSketchScribble/>
                  </ask:type>
                </ask:lineSketchStyleProps>
              </a:ext>
            </a:extLst>
          </a:ln>
        </p:spPr>
      </p:pic>
      <p:sp>
        <p:nvSpPr>
          <p:cNvPr id="3" name="Text 0"/>
          <p:cNvSpPr/>
          <p:nvPr/>
        </p:nvSpPr>
        <p:spPr>
          <a:xfrm>
            <a:off x="6365317" y="815328"/>
            <a:ext cx="7732157" cy="1779508"/>
          </a:xfrm>
          <a:prstGeom prst="rect">
            <a:avLst/>
          </a:prstGeom>
          <a:noFill/>
          <a:ln/>
        </p:spPr>
        <p:txBody>
          <a:bodyPr wrap="square" lIns="0" tIns="0" rIns="0" bIns="0" rtlCol="0" anchor="t"/>
          <a:lstStyle/>
          <a:p>
            <a:pPr marL="0" indent="0">
              <a:lnSpc>
                <a:spcPts val="4650"/>
              </a:lnSpc>
              <a:buNone/>
            </a:pPr>
            <a:r>
              <a:rPr lang="en-US" sz="3700" kern="0" spc="-75" dirty="0">
                <a:solidFill>
                  <a:schemeClr val="accent6">
                    <a:lumMod val="75000"/>
                  </a:schemeClr>
                </a:solidFill>
                <a:ea typeface="Source Serif Pro Semi Bold" pitchFamily="34" charset="-122"/>
                <a:cs typeface="Source Serif Pro Semi Bold" pitchFamily="34" charset="-120"/>
              </a:rPr>
              <a:t>Wprowadzenie: Jak media społecznościowe pomagają seniorom?</a:t>
            </a:r>
            <a:endParaRPr lang="en-US" sz="3700" dirty="0">
              <a:solidFill>
                <a:schemeClr val="accent6">
                  <a:lumMod val="75000"/>
                </a:schemeClr>
              </a:solidFill>
            </a:endParaRPr>
          </a:p>
        </p:txBody>
      </p:sp>
      <p:sp>
        <p:nvSpPr>
          <p:cNvPr id="4" name="Shape 1"/>
          <p:cNvSpPr/>
          <p:nvPr/>
        </p:nvSpPr>
        <p:spPr>
          <a:xfrm>
            <a:off x="6365317" y="2544588"/>
            <a:ext cx="453866" cy="453866"/>
          </a:xfrm>
          <a:prstGeom prst="roundRect">
            <a:avLst>
              <a:gd name="adj" fmla="val 18667"/>
            </a:avLst>
          </a:prstGeom>
          <a:solidFill>
            <a:srgbClr val="F0D4F7"/>
          </a:solidFill>
          <a:ln w="7620">
            <a:solidFill>
              <a:srgbClr val="D6BADD"/>
            </a:solidFill>
            <a:prstDash val="solid"/>
          </a:ln>
        </p:spPr>
        <p:txBody>
          <a:bodyPr/>
          <a:lstStyle/>
          <a:p>
            <a:endParaRPr lang="uk-UA" sz="2800"/>
          </a:p>
        </p:txBody>
      </p:sp>
      <p:sp>
        <p:nvSpPr>
          <p:cNvPr id="5" name="Text 2"/>
          <p:cNvSpPr/>
          <p:nvPr/>
        </p:nvSpPr>
        <p:spPr>
          <a:xfrm>
            <a:off x="6521050" y="2629122"/>
            <a:ext cx="142399" cy="284798"/>
          </a:xfrm>
          <a:prstGeom prst="rect">
            <a:avLst/>
          </a:prstGeom>
          <a:noFill/>
          <a:ln/>
        </p:spPr>
        <p:txBody>
          <a:bodyPr wrap="none" lIns="0" tIns="0" rIns="0" bIns="0" rtlCol="0" anchor="t"/>
          <a:lstStyle/>
          <a:p>
            <a:pPr marL="0" indent="0" algn="ctr">
              <a:lnSpc>
                <a:spcPts val="2200"/>
              </a:lnSpc>
              <a:buNone/>
            </a:pPr>
            <a:r>
              <a:rPr lang="en-US" sz="2800" kern="0" spc="-45" dirty="0">
                <a:solidFill>
                  <a:srgbClr val="272525"/>
                </a:solidFill>
                <a:latin typeface="Source Serif Pro Semi Bold" pitchFamily="34" charset="0"/>
                <a:ea typeface="Source Serif Pro Semi Bold" pitchFamily="34" charset="-122"/>
                <a:cs typeface="Source Serif Pro Semi Bold" pitchFamily="34" charset="-120"/>
              </a:rPr>
              <a:t>1</a:t>
            </a:r>
            <a:endParaRPr lang="en-US" sz="2800" dirty="0"/>
          </a:p>
        </p:txBody>
      </p:sp>
      <p:sp>
        <p:nvSpPr>
          <p:cNvPr id="6" name="Text 3"/>
          <p:cNvSpPr/>
          <p:nvPr/>
        </p:nvSpPr>
        <p:spPr>
          <a:xfrm>
            <a:off x="7020875" y="2544588"/>
            <a:ext cx="2373154" cy="296585"/>
          </a:xfrm>
          <a:prstGeom prst="rect">
            <a:avLst/>
          </a:prstGeom>
          <a:noFill/>
          <a:ln/>
        </p:spPr>
        <p:txBody>
          <a:bodyPr wrap="none" lIns="0" tIns="0" rIns="0" bIns="0" rtlCol="0" anchor="t"/>
          <a:lstStyle/>
          <a:p>
            <a:pPr marL="0" indent="0">
              <a:lnSpc>
                <a:spcPts val="2300"/>
              </a:lnSpc>
              <a:buNone/>
            </a:pPr>
            <a:r>
              <a:rPr lang="en-US" sz="2800" kern="0" spc="-37" dirty="0">
                <a:solidFill>
                  <a:srgbClr val="C00000"/>
                </a:solidFill>
                <a:ea typeface="Source Serif Pro Semi Bold" pitchFamily="34" charset="-122"/>
                <a:cs typeface="Source Serif Pro Semi Bold" pitchFamily="34" charset="-120"/>
              </a:rPr>
              <a:t>Cel warsztatu</a:t>
            </a:r>
            <a:endParaRPr lang="en-US" sz="2800" dirty="0">
              <a:solidFill>
                <a:srgbClr val="C00000"/>
              </a:solidFill>
            </a:endParaRPr>
          </a:p>
        </p:txBody>
      </p:sp>
      <p:sp>
        <p:nvSpPr>
          <p:cNvPr id="7" name="Text 4"/>
          <p:cNvSpPr/>
          <p:nvPr/>
        </p:nvSpPr>
        <p:spPr>
          <a:xfrm>
            <a:off x="7020875" y="3356118"/>
            <a:ext cx="3109674" cy="1935956"/>
          </a:xfrm>
          <a:prstGeom prst="rect">
            <a:avLst/>
          </a:prstGeom>
          <a:noFill/>
          <a:ln/>
        </p:spPr>
        <p:txBody>
          <a:bodyPr wrap="square" lIns="0" tIns="0" rIns="0" bIns="0" rtlCol="0" anchor="t"/>
          <a:lstStyle/>
          <a:p>
            <a:pPr marL="0" indent="0">
              <a:lnSpc>
                <a:spcPts val="2500"/>
              </a:lnSpc>
              <a:buNone/>
            </a:pPr>
            <a:r>
              <a:rPr lang="pl-PL" sz="2400"/>
              <a:t>Nauczysz się korzystać z Facebooka, Instagrama, Threads i YouTube.</a:t>
            </a:r>
            <a:br>
              <a:rPr lang="pl-PL" sz="2400"/>
            </a:br>
            <a:r>
              <a:rPr lang="pl-PL" sz="2400"/>
              <a:t>Dowiesz się, jak zakładać konta, publikować zdjęcia i filmiki, tworzyć posty i relacje.</a:t>
            </a:r>
            <a:br>
              <a:rPr lang="pl-PL" sz="2400"/>
            </a:br>
            <a:r>
              <a:rPr lang="pl-PL" sz="2400"/>
              <a:t>Poznasz zasady bezpieczeństwa i prywatności oraz jak unikać nieprawdziwych informacji.</a:t>
            </a:r>
            <a:endParaRPr lang="en-US" sz="2400" dirty="0"/>
          </a:p>
        </p:txBody>
      </p:sp>
      <p:sp>
        <p:nvSpPr>
          <p:cNvPr id="8" name="Shape 5"/>
          <p:cNvSpPr/>
          <p:nvPr/>
        </p:nvSpPr>
        <p:spPr>
          <a:xfrm>
            <a:off x="10332241" y="2544588"/>
            <a:ext cx="453866" cy="453866"/>
          </a:xfrm>
          <a:prstGeom prst="roundRect">
            <a:avLst>
              <a:gd name="adj" fmla="val 18667"/>
            </a:avLst>
          </a:prstGeom>
          <a:solidFill>
            <a:srgbClr val="F0D4F7"/>
          </a:solidFill>
          <a:ln w="7620">
            <a:solidFill>
              <a:srgbClr val="D6BADD"/>
            </a:solidFill>
            <a:prstDash val="solid"/>
          </a:ln>
        </p:spPr>
        <p:txBody>
          <a:bodyPr/>
          <a:lstStyle/>
          <a:p>
            <a:endParaRPr lang="uk-UA" sz="2800"/>
          </a:p>
        </p:txBody>
      </p:sp>
      <p:sp>
        <p:nvSpPr>
          <p:cNvPr id="9" name="Text 6"/>
          <p:cNvSpPr/>
          <p:nvPr/>
        </p:nvSpPr>
        <p:spPr>
          <a:xfrm>
            <a:off x="10487975" y="2629122"/>
            <a:ext cx="142399" cy="284798"/>
          </a:xfrm>
          <a:prstGeom prst="rect">
            <a:avLst/>
          </a:prstGeom>
          <a:noFill/>
          <a:ln/>
        </p:spPr>
        <p:txBody>
          <a:bodyPr wrap="none" lIns="0" tIns="0" rIns="0" bIns="0" rtlCol="0" anchor="t"/>
          <a:lstStyle/>
          <a:p>
            <a:pPr marL="0" indent="0" algn="ctr">
              <a:lnSpc>
                <a:spcPts val="2200"/>
              </a:lnSpc>
              <a:buNone/>
            </a:pPr>
            <a:r>
              <a:rPr lang="en-US" sz="2800" kern="0" spc="-45" dirty="0">
                <a:solidFill>
                  <a:srgbClr val="272525"/>
                </a:solidFill>
                <a:latin typeface="Source Serif Pro Semi Bold" pitchFamily="34" charset="0"/>
                <a:ea typeface="Source Serif Pro Semi Bold" pitchFamily="34" charset="-122"/>
                <a:cs typeface="Source Serif Pro Semi Bold" pitchFamily="34" charset="-120"/>
              </a:rPr>
              <a:t>2</a:t>
            </a:r>
            <a:endParaRPr lang="en-US" sz="2800" dirty="0"/>
          </a:p>
        </p:txBody>
      </p:sp>
      <p:sp>
        <p:nvSpPr>
          <p:cNvPr id="10" name="Text 7"/>
          <p:cNvSpPr/>
          <p:nvPr/>
        </p:nvSpPr>
        <p:spPr>
          <a:xfrm>
            <a:off x="10987799" y="2544588"/>
            <a:ext cx="3109674" cy="593169"/>
          </a:xfrm>
          <a:prstGeom prst="rect">
            <a:avLst/>
          </a:prstGeom>
          <a:noFill/>
          <a:ln/>
        </p:spPr>
        <p:txBody>
          <a:bodyPr wrap="square" lIns="0" tIns="0" rIns="0" bIns="0" rtlCol="0" anchor="t"/>
          <a:lstStyle/>
          <a:p>
            <a:pPr marL="0" indent="0">
              <a:lnSpc>
                <a:spcPts val="2300"/>
              </a:lnSpc>
              <a:buNone/>
            </a:pPr>
            <a:r>
              <a:rPr lang="en-US" sz="2800" kern="0" spc="-37" dirty="0">
                <a:solidFill>
                  <a:srgbClr val="C00000"/>
                </a:solidFill>
                <a:ea typeface="Source Serif Pro Semi Bold" pitchFamily="34" charset="-122"/>
                <a:cs typeface="Source Serif Pro Semi Bold" pitchFamily="34" charset="-120"/>
              </a:rPr>
              <a:t>Korzyści z mediów społecznościowych</a:t>
            </a:r>
            <a:endParaRPr lang="en-US" sz="2800" dirty="0">
              <a:solidFill>
                <a:srgbClr val="C00000"/>
              </a:solidFill>
            </a:endParaRPr>
          </a:p>
        </p:txBody>
      </p:sp>
      <p:sp>
        <p:nvSpPr>
          <p:cNvPr id="11" name="Text 8"/>
          <p:cNvSpPr/>
          <p:nvPr/>
        </p:nvSpPr>
        <p:spPr>
          <a:xfrm>
            <a:off x="11057061" y="3356118"/>
            <a:ext cx="3109674" cy="1613297"/>
          </a:xfrm>
          <a:prstGeom prst="rect">
            <a:avLst/>
          </a:prstGeom>
          <a:noFill/>
          <a:ln/>
        </p:spPr>
        <p:txBody>
          <a:bodyPr wrap="square" lIns="0" tIns="0" rIns="0" bIns="0" rtlCol="0" anchor="t"/>
          <a:lstStyle/>
          <a:p>
            <a:pPr marL="0" indent="0">
              <a:lnSpc>
                <a:spcPts val="2500"/>
              </a:lnSpc>
              <a:buNone/>
            </a:pPr>
            <a:r>
              <a:rPr lang="en-US" sz="2400" kern="0" spc="-32" dirty="0">
                <a:solidFill>
                  <a:srgbClr val="272525"/>
                </a:solidFill>
                <a:latin typeface="Source Sans Pro" pitchFamily="34" charset="0"/>
                <a:ea typeface="Source Sans Pro" pitchFamily="34" charset="-122"/>
                <a:cs typeface="Source Sans Pro" pitchFamily="34" charset="-120"/>
              </a:rPr>
              <a:t>Łatwiejszy kontakt z rodziną i znajomymi. Dostęp do informacji i grup tematycznych. Możliwość dzielenia się swoimi pasjami i wspomnieniami.</a:t>
            </a:r>
            <a:endParaRPr lang="en-US" sz="2400" dirty="0"/>
          </a:p>
        </p:txBody>
      </p:sp>
      <p:pic>
        <p:nvPicPr>
          <p:cNvPr id="12" name="Picture 11" descr="A blue flag with yellow stars&#10;&#10;Description automatically generated">
            <a:extLst>
              <a:ext uri="{FF2B5EF4-FFF2-40B4-BE49-F238E27FC236}">
                <a16:creationId xmlns:a16="http://schemas.microsoft.com/office/drawing/2014/main" id="{0F8180FD-605B-680C-F16D-2B594C0C1998}"/>
              </a:ext>
            </a:extLst>
          </p:cNvPr>
          <p:cNvPicPr>
            <a:picLocks noChangeAspect="1"/>
          </p:cNvPicPr>
          <p:nvPr/>
        </p:nvPicPr>
        <p:blipFill>
          <a:blip r:embed="rId4"/>
          <a:stretch>
            <a:fillRect/>
          </a:stretch>
        </p:blipFill>
        <p:spPr>
          <a:xfrm>
            <a:off x="12736035" y="6349619"/>
            <a:ext cx="1764018" cy="178728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19AE19C0-CEB7-8267-A706-9EA6E1A4D228}"/>
              </a:ext>
            </a:extLst>
          </p:cNvPr>
          <p:cNvPicPr>
            <a:picLocks noChangeAspect="1"/>
          </p:cNvPicPr>
          <p:nvPr/>
        </p:nvPicPr>
        <p:blipFill>
          <a:blip r:embed="rId2"/>
          <a:stretch>
            <a:fillRect/>
          </a:stretch>
        </p:blipFill>
        <p:spPr>
          <a:xfrm>
            <a:off x="771297" y="1622288"/>
            <a:ext cx="13324582" cy="6326660"/>
          </a:xfrm>
          <a:custGeom>
            <a:avLst/>
            <a:gdLst>
              <a:gd name="connsiteX0" fmla="*/ 0 w 13324582"/>
              <a:gd name="connsiteY0" fmla="*/ 0 h 6326660"/>
              <a:gd name="connsiteX1" fmla="*/ 845821 w 13324582"/>
              <a:gd name="connsiteY1" fmla="*/ 0 h 6326660"/>
              <a:gd name="connsiteX2" fmla="*/ 1558397 w 13324582"/>
              <a:gd name="connsiteY2" fmla="*/ 0 h 6326660"/>
              <a:gd name="connsiteX3" fmla="*/ 1871235 w 13324582"/>
              <a:gd name="connsiteY3" fmla="*/ 0 h 6326660"/>
              <a:gd name="connsiteX4" fmla="*/ 2717056 w 13324582"/>
              <a:gd name="connsiteY4" fmla="*/ 0 h 6326660"/>
              <a:gd name="connsiteX5" fmla="*/ 2896648 w 13324582"/>
              <a:gd name="connsiteY5" fmla="*/ 0 h 6326660"/>
              <a:gd name="connsiteX6" fmla="*/ 3342732 w 13324582"/>
              <a:gd name="connsiteY6" fmla="*/ 0 h 6326660"/>
              <a:gd name="connsiteX7" fmla="*/ 4055308 w 13324582"/>
              <a:gd name="connsiteY7" fmla="*/ 0 h 6326660"/>
              <a:gd name="connsiteX8" fmla="*/ 4501391 w 13324582"/>
              <a:gd name="connsiteY8" fmla="*/ 0 h 6326660"/>
              <a:gd name="connsiteX9" fmla="*/ 5080721 w 13324582"/>
              <a:gd name="connsiteY9" fmla="*/ 0 h 6326660"/>
              <a:gd name="connsiteX10" fmla="*/ 5793297 w 13324582"/>
              <a:gd name="connsiteY10" fmla="*/ 0 h 6326660"/>
              <a:gd name="connsiteX11" fmla="*/ 6106135 w 13324582"/>
              <a:gd name="connsiteY11" fmla="*/ 0 h 6326660"/>
              <a:gd name="connsiteX12" fmla="*/ 6818710 w 13324582"/>
              <a:gd name="connsiteY12" fmla="*/ 0 h 6326660"/>
              <a:gd name="connsiteX13" fmla="*/ 7531285 w 13324582"/>
              <a:gd name="connsiteY13" fmla="*/ 0 h 6326660"/>
              <a:gd name="connsiteX14" fmla="*/ 8243861 w 13324582"/>
              <a:gd name="connsiteY14" fmla="*/ 0 h 6326660"/>
              <a:gd name="connsiteX15" fmla="*/ 9089682 w 13324582"/>
              <a:gd name="connsiteY15" fmla="*/ 0 h 6326660"/>
              <a:gd name="connsiteX16" fmla="*/ 9669012 w 13324582"/>
              <a:gd name="connsiteY16" fmla="*/ 0 h 6326660"/>
              <a:gd name="connsiteX17" fmla="*/ 10514833 w 13324582"/>
              <a:gd name="connsiteY17" fmla="*/ 0 h 6326660"/>
              <a:gd name="connsiteX18" fmla="*/ 10694425 w 13324582"/>
              <a:gd name="connsiteY18" fmla="*/ 0 h 6326660"/>
              <a:gd name="connsiteX19" fmla="*/ 11407001 w 13324582"/>
              <a:gd name="connsiteY19" fmla="*/ 0 h 6326660"/>
              <a:gd name="connsiteX20" fmla="*/ 11853085 w 13324582"/>
              <a:gd name="connsiteY20" fmla="*/ 0 h 6326660"/>
              <a:gd name="connsiteX21" fmla="*/ 12032677 w 13324582"/>
              <a:gd name="connsiteY21" fmla="*/ 0 h 6326660"/>
              <a:gd name="connsiteX22" fmla="*/ 12345515 w 13324582"/>
              <a:gd name="connsiteY22" fmla="*/ 0 h 6326660"/>
              <a:gd name="connsiteX23" fmla="*/ 13324582 w 13324582"/>
              <a:gd name="connsiteY23" fmla="*/ 0 h 6326660"/>
              <a:gd name="connsiteX24" fmla="*/ 13324582 w 13324582"/>
              <a:gd name="connsiteY24" fmla="*/ 638418 h 6326660"/>
              <a:gd name="connsiteX25" fmla="*/ 13324582 w 13324582"/>
              <a:gd name="connsiteY25" fmla="*/ 1213568 h 6326660"/>
              <a:gd name="connsiteX26" fmla="*/ 13324582 w 13324582"/>
              <a:gd name="connsiteY26" fmla="*/ 1598920 h 6326660"/>
              <a:gd name="connsiteX27" fmla="*/ 13324582 w 13324582"/>
              <a:gd name="connsiteY27" fmla="*/ 1984271 h 6326660"/>
              <a:gd name="connsiteX28" fmla="*/ 13324582 w 13324582"/>
              <a:gd name="connsiteY28" fmla="*/ 2559422 h 6326660"/>
              <a:gd name="connsiteX29" fmla="*/ 13324582 w 13324582"/>
              <a:gd name="connsiteY29" fmla="*/ 2944773 h 6326660"/>
              <a:gd name="connsiteX30" fmla="*/ 13324582 w 13324582"/>
              <a:gd name="connsiteY30" fmla="*/ 3519924 h 6326660"/>
              <a:gd name="connsiteX31" fmla="*/ 13324582 w 13324582"/>
              <a:gd name="connsiteY31" fmla="*/ 3905275 h 6326660"/>
              <a:gd name="connsiteX32" fmla="*/ 13324582 w 13324582"/>
              <a:gd name="connsiteY32" fmla="*/ 4543692 h 6326660"/>
              <a:gd name="connsiteX33" fmla="*/ 13324582 w 13324582"/>
              <a:gd name="connsiteY33" fmla="*/ 4929043 h 6326660"/>
              <a:gd name="connsiteX34" fmla="*/ 13324582 w 13324582"/>
              <a:gd name="connsiteY34" fmla="*/ 5567461 h 6326660"/>
              <a:gd name="connsiteX35" fmla="*/ 13324582 w 13324582"/>
              <a:gd name="connsiteY35" fmla="*/ 6326660 h 6326660"/>
              <a:gd name="connsiteX36" fmla="*/ 12745252 w 13324582"/>
              <a:gd name="connsiteY36" fmla="*/ 6326660 h 6326660"/>
              <a:gd name="connsiteX37" fmla="*/ 12432414 w 13324582"/>
              <a:gd name="connsiteY37" fmla="*/ 6326660 h 6326660"/>
              <a:gd name="connsiteX38" fmla="*/ 11719839 w 13324582"/>
              <a:gd name="connsiteY38" fmla="*/ 6326660 h 6326660"/>
              <a:gd name="connsiteX39" fmla="*/ 11273755 w 13324582"/>
              <a:gd name="connsiteY39" fmla="*/ 6326660 h 6326660"/>
              <a:gd name="connsiteX40" fmla="*/ 10960917 w 13324582"/>
              <a:gd name="connsiteY40" fmla="*/ 6326660 h 6326660"/>
              <a:gd name="connsiteX41" fmla="*/ 10781325 w 13324582"/>
              <a:gd name="connsiteY41" fmla="*/ 6326660 h 6326660"/>
              <a:gd name="connsiteX42" fmla="*/ 10601733 w 13324582"/>
              <a:gd name="connsiteY42" fmla="*/ 6326660 h 6326660"/>
              <a:gd name="connsiteX43" fmla="*/ 10155649 w 13324582"/>
              <a:gd name="connsiteY43" fmla="*/ 6326660 h 6326660"/>
              <a:gd name="connsiteX44" fmla="*/ 9842811 w 13324582"/>
              <a:gd name="connsiteY44" fmla="*/ 6326660 h 6326660"/>
              <a:gd name="connsiteX45" fmla="*/ 9529973 w 13324582"/>
              <a:gd name="connsiteY45" fmla="*/ 6326660 h 6326660"/>
              <a:gd name="connsiteX46" fmla="*/ 8950643 w 13324582"/>
              <a:gd name="connsiteY46" fmla="*/ 6326660 h 6326660"/>
              <a:gd name="connsiteX47" fmla="*/ 8371313 w 13324582"/>
              <a:gd name="connsiteY47" fmla="*/ 6326660 h 6326660"/>
              <a:gd name="connsiteX48" fmla="*/ 7525492 w 13324582"/>
              <a:gd name="connsiteY48" fmla="*/ 6326660 h 6326660"/>
              <a:gd name="connsiteX49" fmla="*/ 7079408 w 13324582"/>
              <a:gd name="connsiteY49" fmla="*/ 6326660 h 6326660"/>
              <a:gd name="connsiteX50" fmla="*/ 6366833 w 13324582"/>
              <a:gd name="connsiteY50" fmla="*/ 6326660 h 6326660"/>
              <a:gd name="connsiteX51" fmla="*/ 5654257 w 13324582"/>
              <a:gd name="connsiteY51" fmla="*/ 6326660 h 6326660"/>
              <a:gd name="connsiteX52" fmla="*/ 5208174 w 13324582"/>
              <a:gd name="connsiteY52" fmla="*/ 6326660 h 6326660"/>
              <a:gd name="connsiteX53" fmla="*/ 4495598 w 13324582"/>
              <a:gd name="connsiteY53" fmla="*/ 6326660 h 6326660"/>
              <a:gd name="connsiteX54" fmla="*/ 3649777 w 13324582"/>
              <a:gd name="connsiteY54" fmla="*/ 6326660 h 6326660"/>
              <a:gd name="connsiteX55" fmla="*/ 3203693 w 13324582"/>
              <a:gd name="connsiteY55" fmla="*/ 6326660 h 6326660"/>
              <a:gd name="connsiteX56" fmla="*/ 2757609 w 13324582"/>
              <a:gd name="connsiteY56" fmla="*/ 6326660 h 6326660"/>
              <a:gd name="connsiteX57" fmla="*/ 2444771 w 13324582"/>
              <a:gd name="connsiteY57" fmla="*/ 6326660 h 6326660"/>
              <a:gd name="connsiteX58" fmla="*/ 2131933 w 13324582"/>
              <a:gd name="connsiteY58" fmla="*/ 6326660 h 6326660"/>
              <a:gd name="connsiteX59" fmla="*/ 1685849 w 13324582"/>
              <a:gd name="connsiteY59" fmla="*/ 6326660 h 6326660"/>
              <a:gd name="connsiteX60" fmla="*/ 973274 w 13324582"/>
              <a:gd name="connsiteY60" fmla="*/ 6326660 h 6326660"/>
              <a:gd name="connsiteX61" fmla="*/ 0 w 13324582"/>
              <a:gd name="connsiteY61" fmla="*/ 6326660 h 6326660"/>
              <a:gd name="connsiteX62" fmla="*/ 0 w 13324582"/>
              <a:gd name="connsiteY62" fmla="*/ 5688242 h 6326660"/>
              <a:gd name="connsiteX63" fmla="*/ 0 w 13324582"/>
              <a:gd name="connsiteY63" fmla="*/ 5239625 h 6326660"/>
              <a:gd name="connsiteX64" fmla="*/ 0 w 13324582"/>
              <a:gd name="connsiteY64" fmla="*/ 4791007 h 6326660"/>
              <a:gd name="connsiteX65" fmla="*/ 0 w 13324582"/>
              <a:gd name="connsiteY65" fmla="*/ 4152590 h 6326660"/>
              <a:gd name="connsiteX66" fmla="*/ 0 w 13324582"/>
              <a:gd name="connsiteY66" fmla="*/ 3577439 h 6326660"/>
              <a:gd name="connsiteX67" fmla="*/ 0 w 13324582"/>
              <a:gd name="connsiteY67" fmla="*/ 2939021 h 6326660"/>
              <a:gd name="connsiteX68" fmla="*/ 0 w 13324582"/>
              <a:gd name="connsiteY68" fmla="*/ 2553670 h 6326660"/>
              <a:gd name="connsiteX69" fmla="*/ 0 w 13324582"/>
              <a:gd name="connsiteY69" fmla="*/ 2041786 h 6326660"/>
              <a:gd name="connsiteX70" fmla="*/ 0 w 13324582"/>
              <a:gd name="connsiteY70" fmla="*/ 1656435 h 6326660"/>
              <a:gd name="connsiteX71" fmla="*/ 0 w 13324582"/>
              <a:gd name="connsiteY71" fmla="*/ 1207817 h 6326660"/>
              <a:gd name="connsiteX72" fmla="*/ 0 w 13324582"/>
              <a:gd name="connsiteY72" fmla="*/ 569399 h 6326660"/>
              <a:gd name="connsiteX73" fmla="*/ 0 w 13324582"/>
              <a:gd name="connsiteY73" fmla="*/ 0 h 6326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3324582" h="6326660" fill="none" extrusionOk="0">
                <a:moveTo>
                  <a:pt x="0" y="0"/>
                </a:moveTo>
                <a:cubicBezTo>
                  <a:pt x="366651" y="-56126"/>
                  <a:pt x="507406" y="66974"/>
                  <a:pt x="845821" y="0"/>
                </a:cubicBezTo>
                <a:cubicBezTo>
                  <a:pt x="1184236" y="-66974"/>
                  <a:pt x="1245178" y="77337"/>
                  <a:pt x="1558397" y="0"/>
                </a:cubicBezTo>
                <a:cubicBezTo>
                  <a:pt x="1871616" y="-77337"/>
                  <a:pt x="1717295" y="34314"/>
                  <a:pt x="1871235" y="0"/>
                </a:cubicBezTo>
                <a:cubicBezTo>
                  <a:pt x="2025175" y="-34314"/>
                  <a:pt x="2461963" y="50893"/>
                  <a:pt x="2717056" y="0"/>
                </a:cubicBezTo>
                <a:cubicBezTo>
                  <a:pt x="2972149" y="-50893"/>
                  <a:pt x="2830410" y="15093"/>
                  <a:pt x="2896648" y="0"/>
                </a:cubicBezTo>
                <a:cubicBezTo>
                  <a:pt x="2962886" y="-15093"/>
                  <a:pt x="3128684" y="45243"/>
                  <a:pt x="3342732" y="0"/>
                </a:cubicBezTo>
                <a:cubicBezTo>
                  <a:pt x="3556780" y="-45243"/>
                  <a:pt x="3823211" y="65087"/>
                  <a:pt x="4055308" y="0"/>
                </a:cubicBezTo>
                <a:cubicBezTo>
                  <a:pt x="4287405" y="-65087"/>
                  <a:pt x="4408850" y="45136"/>
                  <a:pt x="4501391" y="0"/>
                </a:cubicBezTo>
                <a:cubicBezTo>
                  <a:pt x="4593932" y="-45136"/>
                  <a:pt x="4829333" y="56305"/>
                  <a:pt x="5080721" y="0"/>
                </a:cubicBezTo>
                <a:cubicBezTo>
                  <a:pt x="5332109" y="-56305"/>
                  <a:pt x="5442259" y="68674"/>
                  <a:pt x="5793297" y="0"/>
                </a:cubicBezTo>
                <a:cubicBezTo>
                  <a:pt x="6144335" y="-68674"/>
                  <a:pt x="5950864" y="21465"/>
                  <a:pt x="6106135" y="0"/>
                </a:cubicBezTo>
                <a:cubicBezTo>
                  <a:pt x="6261406" y="-21465"/>
                  <a:pt x="6669916" y="4957"/>
                  <a:pt x="6818710" y="0"/>
                </a:cubicBezTo>
                <a:cubicBezTo>
                  <a:pt x="6967505" y="-4957"/>
                  <a:pt x="7365969" y="27991"/>
                  <a:pt x="7531285" y="0"/>
                </a:cubicBezTo>
                <a:cubicBezTo>
                  <a:pt x="7696601" y="-27991"/>
                  <a:pt x="7892880" y="62489"/>
                  <a:pt x="8243861" y="0"/>
                </a:cubicBezTo>
                <a:cubicBezTo>
                  <a:pt x="8594842" y="-62489"/>
                  <a:pt x="8847493" y="12631"/>
                  <a:pt x="9089682" y="0"/>
                </a:cubicBezTo>
                <a:cubicBezTo>
                  <a:pt x="9331871" y="-12631"/>
                  <a:pt x="9478331" y="42183"/>
                  <a:pt x="9669012" y="0"/>
                </a:cubicBezTo>
                <a:cubicBezTo>
                  <a:pt x="9859693" y="-42183"/>
                  <a:pt x="10324421" y="40081"/>
                  <a:pt x="10514833" y="0"/>
                </a:cubicBezTo>
                <a:cubicBezTo>
                  <a:pt x="10705245" y="-40081"/>
                  <a:pt x="10647737" y="16267"/>
                  <a:pt x="10694425" y="0"/>
                </a:cubicBezTo>
                <a:cubicBezTo>
                  <a:pt x="10741113" y="-16267"/>
                  <a:pt x="11173194" y="68213"/>
                  <a:pt x="11407001" y="0"/>
                </a:cubicBezTo>
                <a:cubicBezTo>
                  <a:pt x="11640808" y="-68213"/>
                  <a:pt x="11659912" y="18282"/>
                  <a:pt x="11853085" y="0"/>
                </a:cubicBezTo>
                <a:cubicBezTo>
                  <a:pt x="12046258" y="-18282"/>
                  <a:pt x="11980352" y="16338"/>
                  <a:pt x="12032677" y="0"/>
                </a:cubicBezTo>
                <a:cubicBezTo>
                  <a:pt x="12085002" y="-16338"/>
                  <a:pt x="12189571" y="20194"/>
                  <a:pt x="12345515" y="0"/>
                </a:cubicBezTo>
                <a:cubicBezTo>
                  <a:pt x="12501459" y="-20194"/>
                  <a:pt x="13050408" y="117281"/>
                  <a:pt x="13324582" y="0"/>
                </a:cubicBezTo>
                <a:cubicBezTo>
                  <a:pt x="13356598" y="179538"/>
                  <a:pt x="13292706" y="503512"/>
                  <a:pt x="13324582" y="638418"/>
                </a:cubicBezTo>
                <a:cubicBezTo>
                  <a:pt x="13356458" y="773324"/>
                  <a:pt x="13263465" y="947087"/>
                  <a:pt x="13324582" y="1213568"/>
                </a:cubicBezTo>
                <a:cubicBezTo>
                  <a:pt x="13385699" y="1480049"/>
                  <a:pt x="13279323" y="1485530"/>
                  <a:pt x="13324582" y="1598920"/>
                </a:cubicBezTo>
                <a:cubicBezTo>
                  <a:pt x="13369841" y="1712310"/>
                  <a:pt x="13292966" y="1891837"/>
                  <a:pt x="13324582" y="1984271"/>
                </a:cubicBezTo>
                <a:cubicBezTo>
                  <a:pt x="13356198" y="2076705"/>
                  <a:pt x="13266709" y="2312270"/>
                  <a:pt x="13324582" y="2559422"/>
                </a:cubicBezTo>
                <a:cubicBezTo>
                  <a:pt x="13382455" y="2806574"/>
                  <a:pt x="13308331" y="2832351"/>
                  <a:pt x="13324582" y="2944773"/>
                </a:cubicBezTo>
                <a:cubicBezTo>
                  <a:pt x="13340833" y="3057195"/>
                  <a:pt x="13315904" y="3328176"/>
                  <a:pt x="13324582" y="3519924"/>
                </a:cubicBezTo>
                <a:cubicBezTo>
                  <a:pt x="13333260" y="3711672"/>
                  <a:pt x="13299527" y="3749482"/>
                  <a:pt x="13324582" y="3905275"/>
                </a:cubicBezTo>
                <a:cubicBezTo>
                  <a:pt x="13349637" y="4061068"/>
                  <a:pt x="13272522" y="4347471"/>
                  <a:pt x="13324582" y="4543692"/>
                </a:cubicBezTo>
                <a:cubicBezTo>
                  <a:pt x="13376642" y="4739913"/>
                  <a:pt x="13319814" y="4837683"/>
                  <a:pt x="13324582" y="4929043"/>
                </a:cubicBezTo>
                <a:cubicBezTo>
                  <a:pt x="13329350" y="5020403"/>
                  <a:pt x="13275876" y="5267588"/>
                  <a:pt x="13324582" y="5567461"/>
                </a:cubicBezTo>
                <a:cubicBezTo>
                  <a:pt x="13373288" y="5867334"/>
                  <a:pt x="13293059" y="6138774"/>
                  <a:pt x="13324582" y="6326660"/>
                </a:cubicBezTo>
                <a:cubicBezTo>
                  <a:pt x="13165625" y="6360359"/>
                  <a:pt x="12877546" y="6319815"/>
                  <a:pt x="12745252" y="6326660"/>
                </a:cubicBezTo>
                <a:cubicBezTo>
                  <a:pt x="12612958" y="6333505"/>
                  <a:pt x="12580125" y="6302867"/>
                  <a:pt x="12432414" y="6326660"/>
                </a:cubicBezTo>
                <a:cubicBezTo>
                  <a:pt x="12284703" y="6350453"/>
                  <a:pt x="11894349" y="6279300"/>
                  <a:pt x="11719839" y="6326660"/>
                </a:cubicBezTo>
                <a:cubicBezTo>
                  <a:pt x="11545329" y="6374020"/>
                  <a:pt x="11434038" y="6303232"/>
                  <a:pt x="11273755" y="6326660"/>
                </a:cubicBezTo>
                <a:cubicBezTo>
                  <a:pt x="11113472" y="6350088"/>
                  <a:pt x="11025074" y="6294528"/>
                  <a:pt x="10960917" y="6326660"/>
                </a:cubicBezTo>
                <a:cubicBezTo>
                  <a:pt x="10896760" y="6358792"/>
                  <a:pt x="10870115" y="6308264"/>
                  <a:pt x="10781325" y="6326660"/>
                </a:cubicBezTo>
                <a:cubicBezTo>
                  <a:pt x="10692535" y="6345056"/>
                  <a:pt x="10643667" y="6312847"/>
                  <a:pt x="10601733" y="6326660"/>
                </a:cubicBezTo>
                <a:cubicBezTo>
                  <a:pt x="10559799" y="6340473"/>
                  <a:pt x="10358375" y="6286041"/>
                  <a:pt x="10155649" y="6326660"/>
                </a:cubicBezTo>
                <a:cubicBezTo>
                  <a:pt x="9952923" y="6367279"/>
                  <a:pt x="9944187" y="6305105"/>
                  <a:pt x="9842811" y="6326660"/>
                </a:cubicBezTo>
                <a:cubicBezTo>
                  <a:pt x="9741435" y="6348215"/>
                  <a:pt x="9597935" y="6313465"/>
                  <a:pt x="9529973" y="6326660"/>
                </a:cubicBezTo>
                <a:cubicBezTo>
                  <a:pt x="9462011" y="6339855"/>
                  <a:pt x="9225791" y="6308153"/>
                  <a:pt x="8950643" y="6326660"/>
                </a:cubicBezTo>
                <a:cubicBezTo>
                  <a:pt x="8675495" y="6345167"/>
                  <a:pt x="8659439" y="6281942"/>
                  <a:pt x="8371313" y="6326660"/>
                </a:cubicBezTo>
                <a:cubicBezTo>
                  <a:pt x="8083187" y="6371378"/>
                  <a:pt x="7792465" y="6247294"/>
                  <a:pt x="7525492" y="6326660"/>
                </a:cubicBezTo>
                <a:cubicBezTo>
                  <a:pt x="7258519" y="6406026"/>
                  <a:pt x="7236361" y="6318006"/>
                  <a:pt x="7079408" y="6326660"/>
                </a:cubicBezTo>
                <a:cubicBezTo>
                  <a:pt x="6922455" y="6335314"/>
                  <a:pt x="6650643" y="6299627"/>
                  <a:pt x="6366833" y="6326660"/>
                </a:cubicBezTo>
                <a:cubicBezTo>
                  <a:pt x="6083023" y="6353693"/>
                  <a:pt x="5843391" y="6249251"/>
                  <a:pt x="5654257" y="6326660"/>
                </a:cubicBezTo>
                <a:cubicBezTo>
                  <a:pt x="5465123" y="6404069"/>
                  <a:pt x="5414496" y="6320509"/>
                  <a:pt x="5208174" y="6326660"/>
                </a:cubicBezTo>
                <a:cubicBezTo>
                  <a:pt x="5001852" y="6332811"/>
                  <a:pt x="4803534" y="6298479"/>
                  <a:pt x="4495598" y="6326660"/>
                </a:cubicBezTo>
                <a:cubicBezTo>
                  <a:pt x="4187662" y="6354841"/>
                  <a:pt x="3894118" y="6326579"/>
                  <a:pt x="3649777" y="6326660"/>
                </a:cubicBezTo>
                <a:cubicBezTo>
                  <a:pt x="3405436" y="6326741"/>
                  <a:pt x="3360468" y="6274492"/>
                  <a:pt x="3203693" y="6326660"/>
                </a:cubicBezTo>
                <a:cubicBezTo>
                  <a:pt x="3046918" y="6378828"/>
                  <a:pt x="2928292" y="6280084"/>
                  <a:pt x="2757609" y="6326660"/>
                </a:cubicBezTo>
                <a:cubicBezTo>
                  <a:pt x="2586926" y="6373236"/>
                  <a:pt x="2507723" y="6294326"/>
                  <a:pt x="2444771" y="6326660"/>
                </a:cubicBezTo>
                <a:cubicBezTo>
                  <a:pt x="2381819" y="6358994"/>
                  <a:pt x="2210627" y="6315882"/>
                  <a:pt x="2131933" y="6326660"/>
                </a:cubicBezTo>
                <a:cubicBezTo>
                  <a:pt x="2053239" y="6337438"/>
                  <a:pt x="1822260" y="6297139"/>
                  <a:pt x="1685849" y="6326660"/>
                </a:cubicBezTo>
                <a:cubicBezTo>
                  <a:pt x="1549438" y="6356181"/>
                  <a:pt x="1325639" y="6297695"/>
                  <a:pt x="973274" y="6326660"/>
                </a:cubicBezTo>
                <a:cubicBezTo>
                  <a:pt x="620910" y="6355625"/>
                  <a:pt x="408984" y="6290939"/>
                  <a:pt x="0" y="6326660"/>
                </a:cubicBezTo>
                <a:cubicBezTo>
                  <a:pt x="-18312" y="6110280"/>
                  <a:pt x="46817" y="5985023"/>
                  <a:pt x="0" y="5688242"/>
                </a:cubicBezTo>
                <a:cubicBezTo>
                  <a:pt x="-46817" y="5391461"/>
                  <a:pt x="5096" y="5363097"/>
                  <a:pt x="0" y="5239625"/>
                </a:cubicBezTo>
                <a:cubicBezTo>
                  <a:pt x="-5096" y="5116153"/>
                  <a:pt x="11627" y="4992011"/>
                  <a:pt x="0" y="4791007"/>
                </a:cubicBezTo>
                <a:cubicBezTo>
                  <a:pt x="-11627" y="4590003"/>
                  <a:pt x="62655" y="4401126"/>
                  <a:pt x="0" y="4152590"/>
                </a:cubicBezTo>
                <a:cubicBezTo>
                  <a:pt x="-62655" y="3904054"/>
                  <a:pt x="64550" y="3750639"/>
                  <a:pt x="0" y="3577439"/>
                </a:cubicBezTo>
                <a:cubicBezTo>
                  <a:pt x="-64550" y="3404239"/>
                  <a:pt x="36574" y="3069417"/>
                  <a:pt x="0" y="2939021"/>
                </a:cubicBezTo>
                <a:cubicBezTo>
                  <a:pt x="-36574" y="2808625"/>
                  <a:pt x="23121" y="2715592"/>
                  <a:pt x="0" y="2553670"/>
                </a:cubicBezTo>
                <a:cubicBezTo>
                  <a:pt x="-23121" y="2391748"/>
                  <a:pt x="43544" y="2283957"/>
                  <a:pt x="0" y="2041786"/>
                </a:cubicBezTo>
                <a:cubicBezTo>
                  <a:pt x="-43544" y="1799615"/>
                  <a:pt x="22054" y="1841020"/>
                  <a:pt x="0" y="1656435"/>
                </a:cubicBezTo>
                <a:cubicBezTo>
                  <a:pt x="-22054" y="1471850"/>
                  <a:pt x="40948" y="1399420"/>
                  <a:pt x="0" y="1207817"/>
                </a:cubicBezTo>
                <a:cubicBezTo>
                  <a:pt x="-40948" y="1016214"/>
                  <a:pt x="61611" y="724183"/>
                  <a:pt x="0" y="569399"/>
                </a:cubicBezTo>
                <a:cubicBezTo>
                  <a:pt x="-61611" y="414615"/>
                  <a:pt x="58620" y="234142"/>
                  <a:pt x="0" y="0"/>
                </a:cubicBezTo>
                <a:close/>
              </a:path>
              <a:path w="13324582" h="6326660" stroke="0" extrusionOk="0">
                <a:moveTo>
                  <a:pt x="0" y="0"/>
                </a:moveTo>
                <a:cubicBezTo>
                  <a:pt x="352319" y="-38209"/>
                  <a:pt x="558903" y="44857"/>
                  <a:pt x="845821" y="0"/>
                </a:cubicBezTo>
                <a:cubicBezTo>
                  <a:pt x="1132739" y="-44857"/>
                  <a:pt x="1076005" y="34105"/>
                  <a:pt x="1158659" y="0"/>
                </a:cubicBezTo>
                <a:cubicBezTo>
                  <a:pt x="1241313" y="-34105"/>
                  <a:pt x="1553258" y="38998"/>
                  <a:pt x="1871235" y="0"/>
                </a:cubicBezTo>
                <a:cubicBezTo>
                  <a:pt x="2189212" y="-38998"/>
                  <a:pt x="2099818" y="31189"/>
                  <a:pt x="2317319" y="0"/>
                </a:cubicBezTo>
                <a:cubicBezTo>
                  <a:pt x="2534820" y="-31189"/>
                  <a:pt x="2744982" y="54013"/>
                  <a:pt x="3029894" y="0"/>
                </a:cubicBezTo>
                <a:cubicBezTo>
                  <a:pt x="3314806" y="-54013"/>
                  <a:pt x="3343233" y="26992"/>
                  <a:pt x="3475978" y="0"/>
                </a:cubicBezTo>
                <a:cubicBezTo>
                  <a:pt x="3608723" y="-26992"/>
                  <a:pt x="3863013" y="9892"/>
                  <a:pt x="4055308" y="0"/>
                </a:cubicBezTo>
                <a:cubicBezTo>
                  <a:pt x="4247603" y="-9892"/>
                  <a:pt x="4238194" y="24833"/>
                  <a:pt x="4368146" y="0"/>
                </a:cubicBezTo>
                <a:cubicBezTo>
                  <a:pt x="4498098" y="-24833"/>
                  <a:pt x="4647284" y="14718"/>
                  <a:pt x="4814229" y="0"/>
                </a:cubicBezTo>
                <a:cubicBezTo>
                  <a:pt x="4981174" y="-14718"/>
                  <a:pt x="5297537" y="64022"/>
                  <a:pt x="5526805" y="0"/>
                </a:cubicBezTo>
                <a:cubicBezTo>
                  <a:pt x="5756073" y="-64022"/>
                  <a:pt x="6121556" y="56942"/>
                  <a:pt x="6372626" y="0"/>
                </a:cubicBezTo>
                <a:cubicBezTo>
                  <a:pt x="6623696" y="-56942"/>
                  <a:pt x="6475471" y="5011"/>
                  <a:pt x="6552218" y="0"/>
                </a:cubicBezTo>
                <a:cubicBezTo>
                  <a:pt x="6628965" y="-5011"/>
                  <a:pt x="6652553" y="4654"/>
                  <a:pt x="6731811" y="0"/>
                </a:cubicBezTo>
                <a:cubicBezTo>
                  <a:pt x="6811069" y="-4654"/>
                  <a:pt x="7020285" y="10720"/>
                  <a:pt x="7177894" y="0"/>
                </a:cubicBezTo>
                <a:cubicBezTo>
                  <a:pt x="7335503" y="-10720"/>
                  <a:pt x="7551921" y="62295"/>
                  <a:pt x="7757224" y="0"/>
                </a:cubicBezTo>
                <a:cubicBezTo>
                  <a:pt x="7962527" y="-62295"/>
                  <a:pt x="8124664" y="44715"/>
                  <a:pt x="8336554" y="0"/>
                </a:cubicBezTo>
                <a:cubicBezTo>
                  <a:pt x="8548444" y="-44715"/>
                  <a:pt x="8637428" y="21475"/>
                  <a:pt x="8915883" y="0"/>
                </a:cubicBezTo>
                <a:cubicBezTo>
                  <a:pt x="9194338" y="-21475"/>
                  <a:pt x="9035442" y="9536"/>
                  <a:pt x="9095476" y="0"/>
                </a:cubicBezTo>
                <a:cubicBezTo>
                  <a:pt x="9155510" y="-9536"/>
                  <a:pt x="9744800" y="39053"/>
                  <a:pt x="9941297" y="0"/>
                </a:cubicBezTo>
                <a:cubicBezTo>
                  <a:pt x="10137794" y="-39053"/>
                  <a:pt x="10186006" y="35663"/>
                  <a:pt x="10387381" y="0"/>
                </a:cubicBezTo>
                <a:cubicBezTo>
                  <a:pt x="10588756" y="-35663"/>
                  <a:pt x="10689929" y="18584"/>
                  <a:pt x="10966710" y="0"/>
                </a:cubicBezTo>
                <a:cubicBezTo>
                  <a:pt x="11243491" y="-18584"/>
                  <a:pt x="11272691" y="67731"/>
                  <a:pt x="11546040" y="0"/>
                </a:cubicBezTo>
                <a:cubicBezTo>
                  <a:pt x="11819389" y="-67731"/>
                  <a:pt x="11638395" y="1636"/>
                  <a:pt x="11725632" y="0"/>
                </a:cubicBezTo>
                <a:cubicBezTo>
                  <a:pt x="11812869" y="-1636"/>
                  <a:pt x="11858979" y="7901"/>
                  <a:pt x="11905224" y="0"/>
                </a:cubicBezTo>
                <a:cubicBezTo>
                  <a:pt x="11951469" y="-7901"/>
                  <a:pt x="12541730" y="65812"/>
                  <a:pt x="12751046" y="0"/>
                </a:cubicBezTo>
                <a:cubicBezTo>
                  <a:pt x="12960362" y="-65812"/>
                  <a:pt x="13059006" y="8941"/>
                  <a:pt x="13324582" y="0"/>
                </a:cubicBezTo>
                <a:cubicBezTo>
                  <a:pt x="13372500" y="346568"/>
                  <a:pt x="13250012" y="440145"/>
                  <a:pt x="13324582" y="701684"/>
                </a:cubicBezTo>
                <a:cubicBezTo>
                  <a:pt x="13399152" y="963223"/>
                  <a:pt x="13298682" y="1097358"/>
                  <a:pt x="13324582" y="1213568"/>
                </a:cubicBezTo>
                <a:cubicBezTo>
                  <a:pt x="13350482" y="1329778"/>
                  <a:pt x="13307298" y="1467895"/>
                  <a:pt x="13324582" y="1598920"/>
                </a:cubicBezTo>
                <a:cubicBezTo>
                  <a:pt x="13341866" y="1729945"/>
                  <a:pt x="13268511" y="1974879"/>
                  <a:pt x="13324582" y="2174070"/>
                </a:cubicBezTo>
                <a:cubicBezTo>
                  <a:pt x="13380653" y="2373261"/>
                  <a:pt x="13278951" y="2595775"/>
                  <a:pt x="13324582" y="2875755"/>
                </a:cubicBezTo>
                <a:cubicBezTo>
                  <a:pt x="13370213" y="3155736"/>
                  <a:pt x="13319872" y="3146935"/>
                  <a:pt x="13324582" y="3261106"/>
                </a:cubicBezTo>
                <a:cubicBezTo>
                  <a:pt x="13329292" y="3375277"/>
                  <a:pt x="13318761" y="3531413"/>
                  <a:pt x="13324582" y="3772990"/>
                </a:cubicBezTo>
                <a:cubicBezTo>
                  <a:pt x="13330403" y="4014567"/>
                  <a:pt x="13296344" y="4283224"/>
                  <a:pt x="13324582" y="4411407"/>
                </a:cubicBezTo>
                <a:cubicBezTo>
                  <a:pt x="13352820" y="4539590"/>
                  <a:pt x="13303657" y="4704228"/>
                  <a:pt x="13324582" y="4860025"/>
                </a:cubicBezTo>
                <a:cubicBezTo>
                  <a:pt x="13345507" y="5015822"/>
                  <a:pt x="13288713" y="5100402"/>
                  <a:pt x="13324582" y="5308643"/>
                </a:cubicBezTo>
                <a:cubicBezTo>
                  <a:pt x="13360451" y="5516884"/>
                  <a:pt x="13297090" y="5567082"/>
                  <a:pt x="13324582" y="5820527"/>
                </a:cubicBezTo>
                <a:cubicBezTo>
                  <a:pt x="13352074" y="6073972"/>
                  <a:pt x="13268227" y="6130910"/>
                  <a:pt x="13324582" y="6326660"/>
                </a:cubicBezTo>
                <a:cubicBezTo>
                  <a:pt x="13083839" y="6358368"/>
                  <a:pt x="12763407" y="6282528"/>
                  <a:pt x="12612007" y="6326660"/>
                </a:cubicBezTo>
                <a:cubicBezTo>
                  <a:pt x="12460608" y="6370792"/>
                  <a:pt x="12244312" y="6260110"/>
                  <a:pt x="11899431" y="6326660"/>
                </a:cubicBezTo>
                <a:cubicBezTo>
                  <a:pt x="11554550" y="6393210"/>
                  <a:pt x="11329657" y="6287793"/>
                  <a:pt x="11186856" y="6326660"/>
                </a:cubicBezTo>
                <a:cubicBezTo>
                  <a:pt x="11044055" y="6365527"/>
                  <a:pt x="10858914" y="6313634"/>
                  <a:pt x="10740772" y="6326660"/>
                </a:cubicBezTo>
                <a:cubicBezTo>
                  <a:pt x="10622630" y="6339686"/>
                  <a:pt x="10233603" y="6312421"/>
                  <a:pt x="9894950" y="6326660"/>
                </a:cubicBezTo>
                <a:cubicBezTo>
                  <a:pt x="9556297" y="6340899"/>
                  <a:pt x="9281941" y="6288413"/>
                  <a:pt x="9049129" y="6326660"/>
                </a:cubicBezTo>
                <a:cubicBezTo>
                  <a:pt x="8816317" y="6364907"/>
                  <a:pt x="8881540" y="6309420"/>
                  <a:pt x="8736291" y="6326660"/>
                </a:cubicBezTo>
                <a:cubicBezTo>
                  <a:pt x="8591042" y="6343900"/>
                  <a:pt x="8640745" y="6306499"/>
                  <a:pt x="8556699" y="6326660"/>
                </a:cubicBezTo>
                <a:cubicBezTo>
                  <a:pt x="8472653" y="6346821"/>
                  <a:pt x="8419246" y="6319335"/>
                  <a:pt x="8377107" y="6326660"/>
                </a:cubicBezTo>
                <a:cubicBezTo>
                  <a:pt x="8334968" y="6333985"/>
                  <a:pt x="8216043" y="6317668"/>
                  <a:pt x="8064269" y="6326660"/>
                </a:cubicBezTo>
                <a:cubicBezTo>
                  <a:pt x="7912495" y="6335652"/>
                  <a:pt x="7737030" y="6325391"/>
                  <a:pt x="7484939" y="6326660"/>
                </a:cubicBezTo>
                <a:cubicBezTo>
                  <a:pt x="7232848" y="6327929"/>
                  <a:pt x="7187118" y="6281153"/>
                  <a:pt x="6905609" y="6326660"/>
                </a:cubicBezTo>
                <a:cubicBezTo>
                  <a:pt x="6624100" y="6372167"/>
                  <a:pt x="6383823" y="6253726"/>
                  <a:pt x="6059788" y="6326660"/>
                </a:cubicBezTo>
                <a:cubicBezTo>
                  <a:pt x="5735753" y="6399594"/>
                  <a:pt x="5767780" y="6294050"/>
                  <a:pt x="5480459" y="6326660"/>
                </a:cubicBezTo>
                <a:cubicBezTo>
                  <a:pt x="5193138" y="6359270"/>
                  <a:pt x="5136324" y="6302423"/>
                  <a:pt x="5034375" y="6326660"/>
                </a:cubicBezTo>
                <a:cubicBezTo>
                  <a:pt x="4932426" y="6350897"/>
                  <a:pt x="4436827" y="6246811"/>
                  <a:pt x="4188553" y="6326660"/>
                </a:cubicBezTo>
                <a:cubicBezTo>
                  <a:pt x="3940279" y="6406509"/>
                  <a:pt x="4006243" y="6316789"/>
                  <a:pt x="3875715" y="6326660"/>
                </a:cubicBezTo>
                <a:cubicBezTo>
                  <a:pt x="3745187" y="6336531"/>
                  <a:pt x="3636420" y="6292616"/>
                  <a:pt x="3562877" y="6326660"/>
                </a:cubicBezTo>
                <a:cubicBezTo>
                  <a:pt x="3489334" y="6360704"/>
                  <a:pt x="3090744" y="6290008"/>
                  <a:pt x="2850302" y="6326660"/>
                </a:cubicBezTo>
                <a:cubicBezTo>
                  <a:pt x="2609861" y="6363312"/>
                  <a:pt x="2636665" y="6292899"/>
                  <a:pt x="2537464" y="6326660"/>
                </a:cubicBezTo>
                <a:cubicBezTo>
                  <a:pt x="2438263" y="6360421"/>
                  <a:pt x="2151225" y="6241643"/>
                  <a:pt x="1824888" y="6326660"/>
                </a:cubicBezTo>
                <a:cubicBezTo>
                  <a:pt x="1498551" y="6411677"/>
                  <a:pt x="1224985" y="6294304"/>
                  <a:pt x="979067" y="6326660"/>
                </a:cubicBezTo>
                <a:cubicBezTo>
                  <a:pt x="733149" y="6359016"/>
                  <a:pt x="738259" y="6322463"/>
                  <a:pt x="666229" y="6326660"/>
                </a:cubicBezTo>
                <a:cubicBezTo>
                  <a:pt x="594199" y="6330857"/>
                  <a:pt x="222704" y="6254480"/>
                  <a:pt x="0" y="6326660"/>
                </a:cubicBezTo>
                <a:cubicBezTo>
                  <a:pt x="-34201" y="6216589"/>
                  <a:pt x="24200" y="6080255"/>
                  <a:pt x="0" y="5878042"/>
                </a:cubicBezTo>
                <a:cubicBezTo>
                  <a:pt x="-24200" y="5675829"/>
                  <a:pt x="23353" y="5651242"/>
                  <a:pt x="0" y="5492691"/>
                </a:cubicBezTo>
                <a:cubicBezTo>
                  <a:pt x="-23353" y="5334140"/>
                  <a:pt x="13985" y="5105014"/>
                  <a:pt x="0" y="4917540"/>
                </a:cubicBezTo>
                <a:cubicBezTo>
                  <a:pt x="-13985" y="4730066"/>
                  <a:pt x="20670" y="4374123"/>
                  <a:pt x="0" y="4215856"/>
                </a:cubicBezTo>
                <a:cubicBezTo>
                  <a:pt x="-20670" y="4057589"/>
                  <a:pt x="11868" y="3917063"/>
                  <a:pt x="0" y="3830505"/>
                </a:cubicBezTo>
                <a:cubicBezTo>
                  <a:pt x="-11868" y="3743947"/>
                  <a:pt x="19934" y="3428899"/>
                  <a:pt x="0" y="3255354"/>
                </a:cubicBezTo>
                <a:cubicBezTo>
                  <a:pt x="-19934" y="3081809"/>
                  <a:pt x="64611" y="2876850"/>
                  <a:pt x="0" y="2616937"/>
                </a:cubicBezTo>
                <a:cubicBezTo>
                  <a:pt x="-64611" y="2357024"/>
                  <a:pt x="26055" y="2359928"/>
                  <a:pt x="0" y="2168319"/>
                </a:cubicBezTo>
                <a:cubicBezTo>
                  <a:pt x="-26055" y="1976710"/>
                  <a:pt x="22203" y="1852997"/>
                  <a:pt x="0" y="1656435"/>
                </a:cubicBezTo>
                <a:cubicBezTo>
                  <a:pt x="-22203" y="1459873"/>
                  <a:pt x="32824" y="1335720"/>
                  <a:pt x="0" y="1081284"/>
                </a:cubicBezTo>
                <a:cubicBezTo>
                  <a:pt x="-32824" y="826848"/>
                  <a:pt x="6489" y="790674"/>
                  <a:pt x="0" y="506133"/>
                </a:cubicBezTo>
                <a:cubicBezTo>
                  <a:pt x="-6489" y="221592"/>
                  <a:pt x="5835" y="250255"/>
                  <a:pt x="0" y="0"/>
                </a:cubicBezTo>
                <a:close/>
              </a:path>
            </a:pathLst>
          </a:custGeom>
          <a:ln>
            <a:solidFill>
              <a:schemeClr val="tx1"/>
            </a:solidFill>
            <a:extLst>
              <a:ext uri="{C807C97D-BFC1-408E-A445-0C87EB9F89A2}">
                <ask:lineSketchStyleProps xmlns:ask="http://schemas.microsoft.com/office/drawing/2018/sketchyshapes" sd="3009829780">
                  <a:prstGeom prst="rect">
                    <a:avLst/>
                  </a:prstGeom>
                  <ask:type>
                    <ask:lineSketchScribble/>
                  </ask:type>
                </ask:lineSketchStyleProps>
              </a:ext>
            </a:extLst>
          </a:ln>
        </p:spPr>
      </p:pic>
      <p:sp>
        <p:nvSpPr>
          <p:cNvPr id="5" name="TextBox 4">
            <a:extLst>
              <a:ext uri="{FF2B5EF4-FFF2-40B4-BE49-F238E27FC236}">
                <a16:creationId xmlns:a16="http://schemas.microsoft.com/office/drawing/2014/main" id="{E3A38129-B0C6-3581-8626-98E2A157F10C}"/>
              </a:ext>
            </a:extLst>
          </p:cNvPr>
          <p:cNvSpPr txBox="1"/>
          <p:nvPr/>
        </p:nvSpPr>
        <p:spPr>
          <a:xfrm>
            <a:off x="5548183" y="280652"/>
            <a:ext cx="5066271" cy="707886"/>
          </a:xfrm>
          <a:prstGeom prst="rect">
            <a:avLst/>
          </a:prstGeom>
          <a:noFill/>
        </p:spPr>
        <p:txBody>
          <a:bodyPr wrap="square">
            <a:spAutoFit/>
          </a:bodyPr>
          <a:lstStyle/>
          <a:p>
            <a:r>
              <a:rPr lang="en-US" sz="4000" b="1">
                <a:solidFill>
                  <a:srgbClr val="C00000"/>
                </a:solidFill>
              </a:rPr>
              <a:t>Jaka jest różnica?</a:t>
            </a:r>
            <a:endParaRPr lang="uk-UA" sz="4000" b="1">
              <a:solidFill>
                <a:srgbClr val="C00000"/>
              </a:solidFill>
            </a:endParaRPr>
          </a:p>
        </p:txBody>
      </p:sp>
      <p:pic>
        <p:nvPicPr>
          <p:cNvPr id="2" name="Picture 17">
            <a:extLst>
              <a:ext uri="{FF2B5EF4-FFF2-40B4-BE49-F238E27FC236}">
                <a16:creationId xmlns:a16="http://schemas.microsoft.com/office/drawing/2014/main" id="{CDE9878D-707F-2FF6-124E-C050790247BC}"/>
              </a:ext>
            </a:extLst>
          </p:cNvPr>
          <p:cNvPicPr>
            <a:picLocks noChangeAspect="1"/>
          </p:cNvPicPr>
          <p:nvPr/>
        </p:nvPicPr>
        <p:blipFill>
          <a:blip r:embed="rId3"/>
          <a:stretch>
            <a:fillRect/>
          </a:stretch>
        </p:blipFill>
        <p:spPr>
          <a:xfrm>
            <a:off x="12641835" y="391759"/>
            <a:ext cx="1269162" cy="729768"/>
          </a:xfrm>
          <a:prstGeom prst="rect">
            <a:avLst/>
          </a:prstGeom>
        </p:spPr>
      </p:pic>
      <p:pic>
        <p:nvPicPr>
          <p:cNvPr id="4" name="Picture 1" descr="A blue flag with yellow stars&#10;&#10;Description automatically generated">
            <a:extLst>
              <a:ext uri="{FF2B5EF4-FFF2-40B4-BE49-F238E27FC236}">
                <a16:creationId xmlns:a16="http://schemas.microsoft.com/office/drawing/2014/main" id="{BE912D2D-4615-2913-8AAA-2693E93E7CD6}"/>
              </a:ext>
            </a:extLst>
          </p:cNvPr>
          <p:cNvPicPr>
            <a:picLocks noChangeAspect="1"/>
          </p:cNvPicPr>
          <p:nvPr/>
        </p:nvPicPr>
        <p:blipFill>
          <a:blip r:embed="rId4"/>
          <a:stretch>
            <a:fillRect/>
          </a:stretch>
        </p:blipFill>
        <p:spPr>
          <a:xfrm>
            <a:off x="0" y="-109002"/>
            <a:ext cx="1764018" cy="1787280"/>
          </a:xfrm>
          <a:prstGeom prst="rect">
            <a:avLst/>
          </a:prstGeom>
        </p:spPr>
      </p:pic>
    </p:spTree>
    <p:extLst>
      <p:ext uri="{BB962C8B-B14F-4D97-AF65-F5344CB8AC3E}">
        <p14:creationId xmlns:p14="http://schemas.microsoft.com/office/powerpoint/2010/main" val="2405793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72D4D5-5A42-BED7-A4A4-3491976429DC}"/>
              </a:ext>
            </a:extLst>
          </p:cNvPr>
          <p:cNvSpPr txBox="1"/>
          <p:nvPr/>
        </p:nvSpPr>
        <p:spPr>
          <a:xfrm>
            <a:off x="803189" y="973776"/>
            <a:ext cx="13691287" cy="5632311"/>
          </a:xfrm>
          <a:prstGeom prst="rect">
            <a:avLst/>
          </a:prstGeom>
          <a:noFill/>
        </p:spPr>
        <p:txBody>
          <a:bodyPr wrap="square">
            <a:spAutoFit/>
          </a:bodyPr>
          <a:lstStyle/>
          <a:p>
            <a:pPr>
              <a:buNone/>
            </a:pPr>
            <a:r>
              <a:rPr lang="pl-PL" sz="4000" b="1"/>
              <a:t>🔧 Najważniejsze ustawienia Instagrama dla seniora</a:t>
            </a:r>
          </a:p>
          <a:p>
            <a:pPr>
              <a:buNone/>
            </a:pPr>
            <a:endParaRPr lang="pl-PL" sz="4000" b="1"/>
          </a:p>
          <a:p>
            <a:pPr>
              <a:buNone/>
            </a:pPr>
            <a:r>
              <a:rPr lang="pl-PL" sz="2800" b="1"/>
              <a:t>🔐 Konto prywatne</a:t>
            </a:r>
          </a:p>
          <a:p>
            <a:pPr>
              <a:buNone/>
            </a:pPr>
            <a:r>
              <a:rPr lang="pl-PL" sz="2800"/>
              <a:t>➡️ Ustawienia i aktywność → Prywatność konta → </a:t>
            </a:r>
            <a:r>
              <a:rPr lang="pl-PL" sz="2800" b="1"/>
              <a:t>Włącz „Konto prywatne”</a:t>
            </a:r>
            <a:endParaRPr lang="pl-PL" sz="2800"/>
          </a:p>
          <a:p>
            <a:r>
              <a:rPr lang="pl-PL" sz="2800"/>
              <a:t>✅ Dzięki temu tylko zatwierdzeni obserwatorzy zobaczą Twoje zdjęcia i filmy.</a:t>
            </a:r>
            <a:br>
              <a:rPr lang="pl-PL" sz="2800"/>
            </a:br>
            <a:r>
              <a:rPr lang="pl-PL" sz="2800"/>
              <a:t>❌ Obcy ludzie nie zobaczą Twojego profilu.</a:t>
            </a:r>
          </a:p>
          <a:p>
            <a:endParaRPr lang="pl-PL" sz="2800"/>
          </a:p>
          <a:p>
            <a:pPr>
              <a:buNone/>
            </a:pPr>
            <a:r>
              <a:rPr lang="pl-PL" sz="2800" b="1"/>
              <a:t>🚫 Ogranicz niechciane komentarze i wiadomości</a:t>
            </a:r>
          </a:p>
          <a:p>
            <a:pPr>
              <a:buNone/>
            </a:pPr>
            <a:r>
              <a:rPr lang="pl-PL" sz="2800"/>
              <a:t>➡️ Ustawienia i aktywność → Komentarze / Wiadomości</a:t>
            </a:r>
          </a:p>
          <a:p>
            <a:r>
              <a:rPr lang="pl-PL" sz="2800"/>
              <a:t>✅ Można zablokować wiadomości od obcych.</a:t>
            </a:r>
            <a:br>
              <a:rPr lang="pl-PL" sz="2800"/>
            </a:br>
            <a:r>
              <a:rPr lang="pl-PL" sz="2800"/>
              <a:t>✅ Można ukryć obraźliwe komentarze automatycznie.</a:t>
            </a:r>
          </a:p>
          <a:p>
            <a:endParaRPr lang="pl-PL"/>
          </a:p>
        </p:txBody>
      </p:sp>
      <p:pic>
        <p:nvPicPr>
          <p:cNvPr id="4" name="Picture 3" descr="Pink megaphone">
            <a:extLst>
              <a:ext uri="{FF2B5EF4-FFF2-40B4-BE49-F238E27FC236}">
                <a16:creationId xmlns:a16="http://schemas.microsoft.com/office/drawing/2014/main" id="{D531BF0E-5D63-5474-BEC7-A2D201B810BB}"/>
              </a:ext>
            </a:extLst>
          </p:cNvPr>
          <p:cNvPicPr>
            <a:picLocks noChangeAspect="1"/>
          </p:cNvPicPr>
          <p:nvPr/>
        </p:nvPicPr>
        <p:blipFill>
          <a:blip r:embed="rId2"/>
          <a:stretch>
            <a:fillRect/>
          </a:stretch>
        </p:blipFill>
        <p:spPr>
          <a:xfrm>
            <a:off x="9994853" y="4806778"/>
            <a:ext cx="4081744" cy="2449046"/>
          </a:xfrm>
          <a:custGeom>
            <a:avLst/>
            <a:gdLst>
              <a:gd name="connsiteX0" fmla="*/ 0 w 4081744"/>
              <a:gd name="connsiteY0" fmla="*/ 0 h 2449046"/>
              <a:gd name="connsiteX1" fmla="*/ 460654 w 4081744"/>
              <a:gd name="connsiteY1" fmla="*/ 0 h 2449046"/>
              <a:gd name="connsiteX2" fmla="*/ 1125395 w 4081744"/>
              <a:gd name="connsiteY2" fmla="*/ 0 h 2449046"/>
              <a:gd name="connsiteX3" fmla="*/ 1667684 w 4081744"/>
              <a:gd name="connsiteY3" fmla="*/ 0 h 2449046"/>
              <a:gd name="connsiteX4" fmla="*/ 2128338 w 4081744"/>
              <a:gd name="connsiteY4" fmla="*/ 0 h 2449046"/>
              <a:gd name="connsiteX5" fmla="*/ 2588992 w 4081744"/>
              <a:gd name="connsiteY5" fmla="*/ 0 h 2449046"/>
              <a:gd name="connsiteX6" fmla="*/ 3090463 w 4081744"/>
              <a:gd name="connsiteY6" fmla="*/ 0 h 2449046"/>
              <a:gd name="connsiteX7" fmla="*/ 4081744 w 4081744"/>
              <a:gd name="connsiteY7" fmla="*/ 0 h 2449046"/>
              <a:gd name="connsiteX8" fmla="*/ 4081744 w 4081744"/>
              <a:gd name="connsiteY8" fmla="*/ 514300 h 2449046"/>
              <a:gd name="connsiteX9" fmla="*/ 4081744 w 4081744"/>
              <a:gd name="connsiteY9" fmla="*/ 930637 h 2449046"/>
              <a:gd name="connsiteX10" fmla="*/ 4081744 w 4081744"/>
              <a:gd name="connsiteY10" fmla="*/ 1346975 h 2449046"/>
              <a:gd name="connsiteX11" fmla="*/ 4081744 w 4081744"/>
              <a:gd name="connsiteY11" fmla="*/ 1885765 h 2449046"/>
              <a:gd name="connsiteX12" fmla="*/ 4081744 w 4081744"/>
              <a:gd name="connsiteY12" fmla="*/ 2449046 h 2449046"/>
              <a:gd name="connsiteX13" fmla="*/ 3498638 w 4081744"/>
              <a:gd name="connsiteY13" fmla="*/ 2449046 h 2449046"/>
              <a:gd name="connsiteX14" fmla="*/ 2874714 w 4081744"/>
              <a:gd name="connsiteY14" fmla="*/ 2449046 h 2449046"/>
              <a:gd name="connsiteX15" fmla="*/ 2332425 w 4081744"/>
              <a:gd name="connsiteY15" fmla="*/ 2449046 h 2449046"/>
              <a:gd name="connsiteX16" fmla="*/ 1790136 w 4081744"/>
              <a:gd name="connsiteY16" fmla="*/ 2449046 h 2449046"/>
              <a:gd name="connsiteX17" fmla="*/ 1207030 w 4081744"/>
              <a:gd name="connsiteY17" fmla="*/ 2449046 h 2449046"/>
              <a:gd name="connsiteX18" fmla="*/ 542289 w 4081744"/>
              <a:gd name="connsiteY18" fmla="*/ 2449046 h 2449046"/>
              <a:gd name="connsiteX19" fmla="*/ 0 w 4081744"/>
              <a:gd name="connsiteY19" fmla="*/ 2449046 h 2449046"/>
              <a:gd name="connsiteX20" fmla="*/ 0 w 4081744"/>
              <a:gd name="connsiteY20" fmla="*/ 2032708 h 2449046"/>
              <a:gd name="connsiteX21" fmla="*/ 0 w 4081744"/>
              <a:gd name="connsiteY21" fmla="*/ 1493918 h 2449046"/>
              <a:gd name="connsiteX22" fmla="*/ 0 w 4081744"/>
              <a:gd name="connsiteY22" fmla="*/ 1053090 h 2449046"/>
              <a:gd name="connsiteX23" fmla="*/ 0 w 4081744"/>
              <a:gd name="connsiteY23" fmla="*/ 612261 h 2449046"/>
              <a:gd name="connsiteX24" fmla="*/ 0 w 4081744"/>
              <a:gd name="connsiteY24" fmla="*/ 0 h 244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081744" h="2449046" fill="none" extrusionOk="0">
                <a:moveTo>
                  <a:pt x="0" y="0"/>
                </a:moveTo>
                <a:cubicBezTo>
                  <a:pt x="137033" y="-47590"/>
                  <a:pt x="361508" y="20791"/>
                  <a:pt x="460654" y="0"/>
                </a:cubicBezTo>
                <a:cubicBezTo>
                  <a:pt x="559800" y="-20791"/>
                  <a:pt x="906951" y="44240"/>
                  <a:pt x="1125395" y="0"/>
                </a:cubicBezTo>
                <a:cubicBezTo>
                  <a:pt x="1343839" y="-44240"/>
                  <a:pt x="1491570" y="8293"/>
                  <a:pt x="1667684" y="0"/>
                </a:cubicBezTo>
                <a:cubicBezTo>
                  <a:pt x="1843798" y="-8293"/>
                  <a:pt x="1955089" y="40827"/>
                  <a:pt x="2128338" y="0"/>
                </a:cubicBezTo>
                <a:cubicBezTo>
                  <a:pt x="2301587" y="-40827"/>
                  <a:pt x="2359500" y="30730"/>
                  <a:pt x="2588992" y="0"/>
                </a:cubicBezTo>
                <a:cubicBezTo>
                  <a:pt x="2818484" y="-30730"/>
                  <a:pt x="2864169" y="55506"/>
                  <a:pt x="3090463" y="0"/>
                </a:cubicBezTo>
                <a:cubicBezTo>
                  <a:pt x="3316757" y="-55506"/>
                  <a:pt x="3835927" y="34220"/>
                  <a:pt x="4081744" y="0"/>
                </a:cubicBezTo>
                <a:cubicBezTo>
                  <a:pt x="4096239" y="228232"/>
                  <a:pt x="4029156" y="385362"/>
                  <a:pt x="4081744" y="514300"/>
                </a:cubicBezTo>
                <a:cubicBezTo>
                  <a:pt x="4134332" y="643238"/>
                  <a:pt x="4074466" y="803380"/>
                  <a:pt x="4081744" y="930637"/>
                </a:cubicBezTo>
                <a:cubicBezTo>
                  <a:pt x="4089022" y="1057894"/>
                  <a:pt x="4043246" y="1147571"/>
                  <a:pt x="4081744" y="1346975"/>
                </a:cubicBezTo>
                <a:cubicBezTo>
                  <a:pt x="4120242" y="1546379"/>
                  <a:pt x="4075303" y="1659377"/>
                  <a:pt x="4081744" y="1885765"/>
                </a:cubicBezTo>
                <a:cubicBezTo>
                  <a:pt x="4088185" y="2112153"/>
                  <a:pt x="4034284" y="2273009"/>
                  <a:pt x="4081744" y="2449046"/>
                </a:cubicBezTo>
                <a:cubicBezTo>
                  <a:pt x="3861315" y="2505958"/>
                  <a:pt x="3684442" y="2448723"/>
                  <a:pt x="3498638" y="2449046"/>
                </a:cubicBezTo>
                <a:cubicBezTo>
                  <a:pt x="3312834" y="2449369"/>
                  <a:pt x="3095958" y="2407149"/>
                  <a:pt x="2874714" y="2449046"/>
                </a:cubicBezTo>
                <a:cubicBezTo>
                  <a:pt x="2653470" y="2490943"/>
                  <a:pt x="2582276" y="2442115"/>
                  <a:pt x="2332425" y="2449046"/>
                </a:cubicBezTo>
                <a:cubicBezTo>
                  <a:pt x="2082574" y="2455977"/>
                  <a:pt x="1983434" y="2404800"/>
                  <a:pt x="1790136" y="2449046"/>
                </a:cubicBezTo>
                <a:cubicBezTo>
                  <a:pt x="1596838" y="2493292"/>
                  <a:pt x="1385366" y="2383134"/>
                  <a:pt x="1207030" y="2449046"/>
                </a:cubicBezTo>
                <a:cubicBezTo>
                  <a:pt x="1028694" y="2514958"/>
                  <a:pt x="753127" y="2443624"/>
                  <a:pt x="542289" y="2449046"/>
                </a:cubicBezTo>
                <a:cubicBezTo>
                  <a:pt x="331451" y="2454468"/>
                  <a:pt x="161378" y="2448906"/>
                  <a:pt x="0" y="2449046"/>
                </a:cubicBezTo>
                <a:cubicBezTo>
                  <a:pt x="-18233" y="2295284"/>
                  <a:pt x="40429" y="2176348"/>
                  <a:pt x="0" y="2032708"/>
                </a:cubicBezTo>
                <a:cubicBezTo>
                  <a:pt x="-40429" y="1889068"/>
                  <a:pt x="16810" y="1729919"/>
                  <a:pt x="0" y="1493918"/>
                </a:cubicBezTo>
                <a:cubicBezTo>
                  <a:pt x="-16810" y="1257917"/>
                  <a:pt x="40286" y="1165911"/>
                  <a:pt x="0" y="1053090"/>
                </a:cubicBezTo>
                <a:cubicBezTo>
                  <a:pt x="-40286" y="940269"/>
                  <a:pt x="16613" y="767010"/>
                  <a:pt x="0" y="612261"/>
                </a:cubicBezTo>
                <a:cubicBezTo>
                  <a:pt x="-16613" y="457512"/>
                  <a:pt x="49072" y="261895"/>
                  <a:pt x="0" y="0"/>
                </a:cubicBezTo>
                <a:close/>
              </a:path>
              <a:path w="4081744" h="2449046" stroke="0" extrusionOk="0">
                <a:moveTo>
                  <a:pt x="0" y="0"/>
                </a:moveTo>
                <a:cubicBezTo>
                  <a:pt x="221312" y="-24768"/>
                  <a:pt x="370943" y="7294"/>
                  <a:pt x="583106" y="0"/>
                </a:cubicBezTo>
                <a:cubicBezTo>
                  <a:pt x="795269" y="-7294"/>
                  <a:pt x="928861" y="19702"/>
                  <a:pt x="1043760" y="0"/>
                </a:cubicBezTo>
                <a:cubicBezTo>
                  <a:pt x="1158659" y="-19702"/>
                  <a:pt x="1435107" y="10489"/>
                  <a:pt x="1667684" y="0"/>
                </a:cubicBezTo>
                <a:cubicBezTo>
                  <a:pt x="1900261" y="-10489"/>
                  <a:pt x="2004169" y="49409"/>
                  <a:pt x="2169155" y="0"/>
                </a:cubicBezTo>
                <a:cubicBezTo>
                  <a:pt x="2334141" y="-49409"/>
                  <a:pt x="2522542" y="10529"/>
                  <a:pt x="2833897" y="0"/>
                </a:cubicBezTo>
                <a:cubicBezTo>
                  <a:pt x="3145252" y="-10529"/>
                  <a:pt x="3178589" y="3337"/>
                  <a:pt x="3335368" y="0"/>
                </a:cubicBezTo>
                <a:cubicBezTo>
                  <a:pt x="3492147" y="-3337"/>
                  <a:pt x="3899682" y="26258"/>
                  <a:pt x="4081744" y="0"/>
                </a:cubicBezTo>
                <a:cubicBezTo>
                  <a:pt x="4106500" y="144351"/>
                  <a:pt x="4025857" y="313137"/>
                  <a:pt x="4081744" y="489809"/>
                </a:cubicBezTo>
                <a:cubicBezTo>
                  <a:pt x="4137631" y="666481"/>
                  <a:pt x="4035899" y="727359"/>
                  <a:pt x="4081744" y="955128"/>
                </a:cubicBezTo>
                <a:cubicBezTo>
                  <a:pt x="4127589" y="1182897"/>
                  <a:pt x="4062327" y="1214637"/>
                  <a:pt x="4081744" y="1420447"/>
                </a:cubicBezTo>
                <a:cubicBezTo>
                  <a:pt x="4101161" y="1626257"/>
                  <a:pt x="4025267" y="1698974"/>
                  <a:pt x="4081744" y="1934746"/>
                </a:cubicBezTo>
                <a:cubicBezTo>
                  <a:pt x="4138221" y="2170518"/>
                  <a:pt x="4051334" y="2234533"/>
                  <a:pt x="4081744" y="2449046"/>
                </a:cubicBezTo>
                <a:cubicBezTo>
                  <a:pt x="3858440" y="2483110"/>
                  <a:pt x="3793083" y="2419861"/>
                  <a:pt x="3621090" y="2449046"/>
                </a:cubicBezTo>
                <a:cubicBezTo>
                  <a:pt x="3449097" y="2478231"/>
                  <a:pt x="3221146" y="2411336"/>
                  <a:pt x="3037984" y="2449046"/>
                </a:cubicBezTo>
                <a:cubicBezTo>
                  <a:pt x="2854822" y="2486756"/>
                  <a:pt x="2639900" y="2386271"/>
                  <a:pt x="2495695" y="2449046"/>
                </a:cubicBezTo>
                <a:cubicBezTo>
                  <a:pt x="2351490" y="2511821"/>
                  <a:pt x="2079718" y="2378958"/>
                  <a:pt x="1830954" y="2449046"/>
                </a:cubicBezTo>
                <a:cubicBezTo>
                  <a:pt x="1582190" y="2519134"/>
                  <a:pt x="1541037" y="2412114"/>
                  <a:pt x="1329482" y="2449046"/>
                </a:cubicBezTo>
                <a:cubicBezTo>
                  <a:pt x="1117927" y="2485978"/>
                  <a:pt x="1034962" y="2438893"/>
                  <a:pt x="868828" y="2449046"/>
                </a:cubicBezTo>
                <a:cubicBezTo>
                  <a:pt x="702694" y="2459199"/>
                  <a:pt x="348143" y="2366874"/>
                  <a:pt x="0" y="2449046"/>
                </a:cubicBezTo>
                <a:cubicBezTo>
                  <a:pt x="-17614" y="2305552"/>
                  <a:pt x="29079" y="2169092"/>
                  <a:pt x="0" y="1959237"/>
                </a:cubicBezTo>
                <a:cubicBezTo>
                  <a:pt x="-29079" y="1749382"/>
                  <a:pt x="14359" y="1695871"/>
                  <a:pt x="0" y="1444937"/>
                </a:cubicBezTo>
                <a:cubicBezTo>
                  <a:pt x="-14359" y="1194003"/>
                  <a:pt x="8474" y="1109202"/>
                  <a:pt x="0" y="906147"/>
                </a:cubicBezTo>
                <a:cubicBezTo>
                  <a:pt x="-8474" y="703092"/>
                  <a:pt x="26210" y="543396"/>
                  <a:pt x="0" y="440828"/>
                </a:cubicBezTo>
                <a:cubicBezTo>
                  <a:pt x="-26210" y="338260"/>
                  <a:pt x="3740" y="90465"/>
                  <a:pt x="0" y="0"/>
                </a:cubicBezTo>
                <a:close/>
              </a:path>
            </a:pathLst>
          </a:custGeom>
          <a:ln>
            <a:solidFill>
              <a:schemeClr val="tx1"/>
            </a:solidFill>
            <a:extLst>
              <a:ext uri="{C807C97D-BFC1-408E-A445-0C87EB9F89A2}">
                <ask:lineSketchStyleProps xmlns:ask="http://schemas.microsoft.com/office/drawing/2018/sketchyshapes" sd="2246727011">
                  <a:prstGeom prst="rect">
                    <a:avLst/>
                  </a:prstGeom>
                  <ask:type>
                    <ask:lineSketchScribble/>
                  </ask:type>
                </ask:lineSketchStyleProps>
              </a:ext>
            </a:extLst>
          </a:ln>
        </p:spPr>
      </p:pic>
      <p:pic>
        <p:nvPicPr>
          <p:cNvPr id="2" name="Picture 1" descr="A blue flag with yellow stars&#10;&#10;Description automatically generated">
            <a:extLst>
              <a:ext uri="{FF2B5EF4-FFF2-40B4-BE49-F238E27FC236}">
                <a16:creationId xmlns:a16="http://schemas.microsoft.com/office/drawing/2014/main" id="{9AF4053E-E753-3AF7-F56A-C13A73F9513B}"/>
              </a:ext>
            </a:extLst>
          </p:cNvPr>
          <p:cNvPicPr>
            <a:picLocks noChangeAspect="1"/>
          </p:cNvPicPr>
          <p:nvPr/>
        </p:nvPicPr>
        <p:blipFill>
          <a:blip r:embed="rId3"/>
          <a:stretch>
            <a:fillRect/>
          </a:stretch>
        </p:blipFill>
        <p:spPr>
          <a:xfrm>
            <a:off x="12312579" y="0"/>
            <a:ext cx="1764018" cy="1787280"/>
          </a:xfrm>
          <a:prstGeom prst="rect">
            <a:avLst/>
          </a:prstGeom>
        </p:spPr>
      </p:pic>
      <p:pic>
        <p:nvPicPr>
          <p:cNvPr id="5" name="Picture 17">
            <a:extLst>
              <a:ext uri="{FF2B5EF4-FFF2-40B4-BE49-F238E27FC236}">
                <a16:creationId xmlns:a16="http://schemas.microsoft.com/office/drawing/2014/main" id="{18F16A0C-70EF-8401-DA36-EA93C801D914}"/>
              </a:ext>
            </a:extLst>
          </p:cNvPr>
          <p:cNvPicPr>
            <a:picLocks noChangeAspect="1"/>
          </p:cNvPicPr>
          <p:nvPr/>
        </p:nvPicPr>
        <p:blipFill>
          <a:blip r:embed="rId4"/>
          <a:stretch>
            <a:fillRect/>
          </a:stretch>
        </p:blipFill>
        <p:spPr>
          <a:xfrm>
            <a:off x="553803" y="7079639"/>
            <a:ext cx="1269162" cy="729768"/>
          </a:xfrm>
          <a:prstGeom prst="rect">
            <a:avLst/>
          </a:prstGeom>
        </p:spPr>
      </p:pic>
    </p:spTree>
    <p:extLst>
      <p:ext uri="{BB962C8B-B14F-4D97-AF65-F5344CB8AC3E}">
        <p14:creationId xmlns:p14="http://schemas.microsoft.com/office/powerpoint/2010/main" val="2098001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8B158-B2B0-E4CD-67CF-C09E9851B6A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8CD1357-B1B6-8573-863D-85A9E99277A3}"/>
              </a:ext>
            </a:extLst>
          </p:cNvPr>
          <p:cNvSpPr txBox="1"/>
          <p:nvPr/>
        </p:nvSpPr>
        <p:spPr>
          <a:xfrm>
            <a:off x="803189" y="973776"/>
            <a:ext cx="13691287" cy="5909310"/>
          </a:xfrm>
          <a:prstGeom prst="rect">
            <a:avLst/>
          </a:prstGeom>
          <a:noFill/>
        </p:spPr>
        <p:txBody>
          <a:bodyPr wrap="square">
            <a:spAutoFit/>
          </a:bodyPr>
          <a:lstStyle/>
          <a:p>
            <a:pPr>
              <a:buNone/>
            </a:pPr>
            <a:r>
              <a:rPr lang="pl-PL" sz="4000" b="1">
                <a:solidFill>
                  <a:srgbClr val="C00000"/>
                </a:solidFill>
              </a:rPr>
              <a:t>🔧 Najważniejsze ustawienia Instagrama dla seniora</a:t>
            </a:r>
          </a:p>
          <a:p>
            <a:pPr>
              <a:buNone/>
            </a:pPr>
            <a:endParaRPr lang="pl-PL" sz="4000" b="1"/>
          </a:p>
          <a:p>
            <a:pPr>
              <a:buNone/>
            </a:pPr>
            <a:r>
              <a:rPr lang="pl-PL" sz="2800" b="1"/>
              <a:t>🔒 Zabezpieczenia konta</a:t>
            </a:r>
          </a:p>
          <a:p>
            <a:pPr>
              <a:buNone/>
            </a:pPr>
            <a:r>
              <a:rPr lang="pl-PL" sz="2800"/>
              <a:t>➡️ Ustawienia → Centrum kont → Hasło i bezpieczeństwo</a:t>
            </a:r>
          </a:p>
          <a:p>
            <a:r>
              <a:rPr lang="pl-PL" sz="2800"/>
              <a:t>✅ Włącz </a:t>
            </a:r>
            <a:r>
              <a:rPr lang="pl-PL" sz="2800" b="1"/>
              <a:t>uwierzytelnianie dwuskładnikowe (2FA)</a:t>
            </a:r>
            <a:r>
              <a:rPr lang="pl-PL" sz="2800"/>
              <a:t> – </a:t>
            </a:r>
          </a:p>
          <a:p>
            <a:r>
              <a:rPr lang="pl-PL" sz="2800"/>
              <a:t>       dodatkowe zabezpieczenie przy  logowaniu (kod SMS).</a:t>
            </a:r>
            <a:br>
              <a:rPr lang="pl-PL" sz="2800"/>
            </a:br>
            <a:r>
              <a:rPr lang="pl-PL" sz="2800"/>
              <a:t>✅ Sprawdź, z jakich urządzeń jesteś zalogowany.</a:t>
            </a:r>
          </a:p>
          <a:p>
            <a:endParaRPr lang="pl-PL" sz="2800"/>
          </a:p>
          <a:p>
            <a:pPr>
              <a:buNone/>
            </a:pPr>
            <a:r>
              <a:rPr lang="pl-PL" sz="2800" b="1"/>
              <a:t>🔔 Powiadomienia – tylko to, co ważne</a:t>
            </a:r>
          </a:p>
          <a:p>
            <a:pPr>
              <a:buNone/>
            </a:pPr>
            <a:r>
              <a:rPr lang="pl-PL" sz="2800"/>
              <a:t>➡️ Ustawienia i aktywność → Powiadomienia</a:t>
            </a:r>
          </a:p>
          <a:p>
            <a:r>
              <a:rPr lang="pl-PL" sz="2800"/>
              <a:t>✅ Można wyłączyć powiadomienia np. o „polubieniach od nieznajomych”</a:t>
            </a:r>
            <a:br>
              <a:rPr lang="pl-PL" sz="2800"/>
            </a:br>
            <a:r>
              <a:rPr lang="pl-PL" sz="2800"/>
              <a:t>✅ Ustaw tylko najważniejsze powiadomienia (wiadomości, komentarze od znajomych)</a:t>
            </a:r>
          </a:p>
          <a:p>
            <a:endParaRPr lang="pl-PL"/>
          </a:p>
        </p:txBody>
      </p:sp>
      <p:pic>
        <p:nvPicPr>
          <p:cNvPr id="4" name="Picture 3" descr="A yellow triangle with a exclamation mark&#10;&#10;AI-generated content may be incorrect.">
            <a:extLst>
              <a:ext uri="{FF2B5EF4-FFF2-40B4-BE49-F238E27FC236}">
                <a16:creationId xmlns:a16="http://schemas.microsoft.com/office/drawing/2014/main" id="{4D6D4C17-A36F-192C-B61F-60CFDF0A84B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0531191" y="2304461"/>
            <a:ext cx="3230456" cy="2867976"/>
          </a:xfrm>
          <a:prstGeom prst="rect">
            <a:avLst/>
          </a:prstGeom>
        </p:spPr>
      </p:pic>
      <p:pic>
        <p:nvPicPr>
          <p:cNvPr id="2" name="Picture 1" descr="A blue flag with yellow stars&#10;&#10;Description automatically generated">
            <a:extLst>
              <a:ext uri="{FF2B5EF4-FFF2-40B4-BE49-F238E27FC236}">
                <a16:creationId xmlns:a16="http://schemas.microsoft.com/office/drawing/2014/main" id="{B0EF5E82-FF31-6021-5492-BB27A68BBAF0}"/>
              </a:ext>
            </a:extLst>
          </p:cNvPr>
          <p:cNvPicPr>
            <a:picLocks noChangeAspect="1"/>
          </p:cNvPicPr>
          <p:nvPr/>
        </p:nvPicPr>
        <p:blipFill>
          <a:blip r:embed="rId4"/>
          <a:stretch>
            <a:fillRect/>
          </a:stretch>
        </p:blipFill>
        <p:spPr>
          <a:xfrm>
            <a:off x="12612468" y="173512"/>
            <a:ext cx="1764018" cy="1787280"/>
          </a:xfrm>
          <a:prstGeom prst="rect">
            <a:avLst/>
          </a:prstGeom>
        </p:spPr>
      </p:pic>
      <p:pic>
        <p:nvPicPr>
          <p:cNvPr id="5" name="Picture 17">
            <a:extLst>
              <a:ext uri="{FF2B5EF4-FFF2-40B4-BE49-F238E27FC236}">
                <a16:creationId xmlns:a16="http://schemas.microsoft.com/office/drawing/2014/main" id="{55547279-760E-C5D8-D152-6905218D00C2}"/>
              </a:ext>
            </a:extLst>
          </p:cNvPr>
          <p:cNvPicPr>
            <a:picLocks noChangeAspect="1"/>
          </p:cNvPicPr>
          <p:nvPr/>
        </p:nvPicPr>
        <p:blipFill>
          <a:blip r:embed="rId5"/>
          <a:stretch>
            <a:fillRect/>
          </a:stretch>
        </p:blipFill>
        <p:spPr>
          <a:xfrm>
            <a:off x="12859896" y="7143433"/>
            <a:ext cx="1269162" cy="729768"/>
          </a:xfrm>
          <a:prstGeom prst="rect">
            <a:avLst/>
          </a:prstGeom>
        </p:spPr>
      </p:pic>
    </p:spTree>
    <p:extLst>
      <p:ext uri="{BB962C8B-B14F-4D97-AF65-F5344CB8AC3E}">
        <p14:creationId xmlns:p14="http://schemas.microsoft.com/office/powerpoint/2010/main" val="234265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1C484-04AF-104A-318F-D02824FAAE8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05FD779-D7BE-C73C-DC63-3108FEBD2C80}"/>
              </a:ext>
            </a:extLst>
          </p:cNvPr>
          <p:cNvSpPr txBox="1"/>
          <p:nvPr/>
        </p:nvSpPr>
        <p:spPr>
          <a:xfrm>
            <a:off x="803189" y="491863"/>
            <a:ext cx="13691287" cy="7632859"/>
          </a:xfrm>
          <a:prstGeom prst="rect">
            <a:avLst/>
          </a:prstGeom>
          <a:noFill/>
        </p:spPr>
        <p:txBody>
          <a:bodyPr wrap="square">
            <a:spAutoFit/>
          </a:bodyPr>
          <a:lstStyle/>
          <a:p>
            <a:pPr>
              <a:buNone/>
            </a:pPr>
            <a:r>
              <a:rPr lang="pl-PL" sz="4000" b="1" dirty="0"/>
              <a:t>🔧 Najważniejsze ustawienia Instagrama dla seniora</a:t>
            </a:r>
          </a:p>
          <a:p>
            <a:pPr>
              <a:buNone/>
            </a:pPr>
            <a:endParaRPr lang="pl-PL" sz="4000" b="1" dirty="0"/>
          </a:p>
          <a:p>
            <a:pPr>
              <a:buNone/>
            </a:pPr>
            <a:r>
              <a:rPr lang="pl-PL" sz="2800" b="1" dirty="0"/>
              <a:t>🔒 Kto może zobaczyć, że jesteś online</a:t>
            </a:r>
          </a:p>
          <a:p>
            <a:pPr>
              <a:buNone/>
            </a:pPr>
            <a:r>
              <a:rPr lang="pl-PL" sz="2800" dirty="0"/>
              <a:t>➡️ Ustawienia i aktywność → </a:t>
            </a:r>
            <a:r>
              <a:rPr lang="pl-PL" sz="2800" dirty="0" err="1"/>
              <a:t>Wiadomośći</a:t>
            </a:r>
            <a:r>
              <a:rPr lang="pl-PL" sz="2800" dirty="0"/>
              <a:t> i odpowiedzi na relacje </a:t>
            </a:r>
          </a:p>
          <a:p>
            <a:pPr>
              <a:buNone/>
            </a:pPr>
            <a:r>
              <a:rPr lang="pl-PL" sz="2800" dirty="0"/>
              <a:t>       → Pokaż status aktywności</a:t>
            </a:r>
          </a:p>
          <a:p>
            <a:pPr>
              <a:buNone/>
            </a:pPr>
            <a:r>
              <a:rPr lang="pl-PL" sz="2800" dirty="0"/>
              <a:t>✅ Jeśli wyłączysz tę opcję, nikt nie zobaczy, że jesteś teraz online.</a:t>
            </a:r>
          </a:p>
          <a:p>
            <a:r>
              <a:rPr lang="pl-PL" sz="2800" dirty="0"/>
              <a:t>➡️ Show </a:t>
            </a:r>
            <a:r>
              <a:rPr lang="pl-PL" sz="2800" dirty="0" err="1"/>
              <a:t>read</a:t>
            </a:r>
            <a:r>
              <a:rPr lang="pl-PL" sz="2800" dirty="0"/>
              <a:t> </a:t>
            </a:r>
            <a:r>
              <a:rPr lang="pl-PL" sz="2800" dirty="0" err="1"/>
              <a:t>receipts</a:t>
            </a:r>
            <a:r>
              <a:rPr lang="pl-PL" sz="2800" dirty="0"/>
              <a:t> (potwierdzenie przeczytania)</a:t>
            </a:r>
            <a:br>
              <a:rPr lang="pl-PL" sz="2800" dirty="0"/>
            </a:br>
            <a:r>
              <a:rPr lang="pl-PL" sz="2800" dirty="0"/>
              <a:t>✅ Możesz wyłączyć, żeby inni nie widzieli, czy przeczytałeś ich wiadomość.</a:t>
            </a:r>
          </a:p>
          <a:p>
            <a:pPr>
              <a:buNone/>
            </a:pPr>
            <a:endParaRPr lang="pl-PL" sz="2800" dirty="0"/>
          </a:p>
          <a:p>
            <a:pPr>
              <a:buNone/>
            </a:pPr>
            <a:r>
              <a:rPr lang="pl-PL" sz="2800" b="1" dirty="0"/>
              <a:t>🔔 Odpowiedzi na relacje</a:t>
            </a:r>
            <a:r>
              <a:rPr lang="pl-PL" sz="2800" dirty="0"/>
              <a:t> </a:t>
            </a:r>
          </a:p>
          <a:p>
            <a:r>
              <a:rPr lang="pl-PL" sz="2800" dirty="0"/>
              <a:t>➡️ Ustawienia i aktywność → </a:t>
            </a:r>
            <a:r>
              <a:rPr lang="pl-PL" sz="2800" dirty="0" err="1"/>
              <a:t>Wiadomośći</a:t>
            </a:r>
            <a:r>
              <a:rPr lang="pl-PL" sz="2800" dirty="0"/>
              <a:t> i odpowiedzi na relacje → Odpowiedzi na relacje </a:t>
            </a:r>
          </a:p>
          <a:p>
            <a:pPr>
              <a:buNone/>
            </a:pPr>
            <a:r>
              <a:rPr lang="pl-PL" sz="2800" dirty="0"/>
              <a:t>✅ możesz ustawić, kto może odpowiadać na Twoje „</a:t>
            </a:r>
            <a:r>
              <a:rPr lang="pl-PL" sz="2800" dirty="0" err="1"/>
              <a:t>stories</a:t>
            </a:r>
            <a:r>
              <a:rPr lang="pl-PL" sz="2800" dirty="0"/>
              <a:t>” (relacje):</a:t>
            </a:r>
            <a:br>
              <a:rPr lang="pl-PL" sz="2800" dirty="0"/>
            </a:br>
            <a:r>
              <a:rPr lang="pl-PL" sz="2800" dirty="0"/>
              <a:t>🔘 Wszyscy / 🔘 Znajomi / 🔘 Nikt</a:t>
            </a:r>
            <a:endParaRPr lang="pl-PL" sz="2800" b="1" dirty="0"/>
          </a:p>
          <a:p>
            <a:pPr>
              <a:buNone/>
            </a:pPr>
            <a:r>
              <a:rPr lang="pl-PL" sz="2800" dirty="0"/>
              <a:t>➡️ Ustawienia i aktywność → Powiadomienia</a:t>
            </a:r>
          </a:p>
          <a:p>
            <a:r>
              <a:rPr lang="pl-PL" sz="2800" dirty="0"/>
              <a:t>✅ Można wyłączyć powiadomienia np. o „</a:t>
            </a:r>
            <a:r>
              <a:rPr lang="pl-PL" sz="2800" dirty="0" err="1"/>
              <a:t>polubieniach</a:t>
            </a:r>
            <a:r>
              <a:rPr lang="pl-PL" sz="2800" dirty="0"/>
              <a:t> od nieznajomych”</a:t>
            </a:r>
            <a:br>
              <a:rPr lang="pl-PL" sz="2800" dirty="0"/>
            </a:br>
            <a:r>
              <a:rPr lang="pl-PL" sz="2800" dirty="0"/>
              <a:t>✅ Ustaw tylko najważniejsze powiadomienia (wiadomości, komentarze od znajomych)</a:t>
            </a:r>
          </a:p>
          <a:p>
            <a:endParaRPr lang="pl-PL" dirty="0"/>
          </a:p>
        </p:txBody>
      </p:sp>
      <p:pic>
        <p:nvPicPr>
          <p:cNvPr id="2" name="Picture 1" descr="A blue flag with yellow stars&#10;&#10;Description automatically generated">
            <a:extLst>
              <a:ext uri="{FF2B5EF4-FFF2-40B4-BE49-F238E27FC236}">
                <a16:creationId xmlns:a16="http://schemas.microsoft.com/office/drawing/2014/main" id="{3BEB9758-B93A-0B01-0FEA-D78041D8F433}"/>
              </a:ext>
            </a:extLst>
          </p:cNvPr>
          <p:cNvPicPr>
            <a:picLocks noChangeAspect="1"/>
          </p:cNvPicPr>
          <p:nvPr/>
        </p:nvPicPr>
        <p:blipFill>
          <a:blip r:embed="rId2"/>
          <a:stretch>
            <a:fillRect/>
          </a:stretch>
        </p:blipFill>
        <p:spPr>
          <a:xfrm>
            <a:off x="12612468" y="104878"/>
            <a:ext cx="1764018" cy="1787280"/>
          </a:xfrm>
          <a:prstGeom prst="rect">
            <a:avLst/>
          </a:prstGeom>
        </p:spPr>
      </p:pic>
      <p:pic>
        <p:nvPicPr>
          <p:cNvPr id="4" name="Picture 17">
            <a:extLst>
              <a:ext uri="{FF2B5EF4-FFF2-40B4-BE49-F238E27FC236}">
                <a16:creationId xmlns:a16="http://schemas.microsoft.com/office/drawing/2014/main" id="{F2F9CECC-DC17-4B85-4A7C-CA1EBE672FF1}"/>
              </a:ext>
            </a:extLst>
          </p:cNvPr>
          <p:cNvPicPr>
            <a:picLocks noChangeAspect="1"/>
          </p:cNvPicPr>
          <p:nvPr/>
        </p:nvPicPr>
        <p:blipFill>
          <a:blip r:embed="rId3"/>
          <a:stretch>
            <a:fillRect/>
          </a:stretch>
        </p:blipFill>
        <p:spPr>
          <a:xfrm>
            <a:off x="12947836" y="1816522"/>
            <a:ext cx="1269162" cy="729768"/>
          </a:xfrm>
          <a:prstGeom prst="rect">
            <a:avLst/>
          </a:prstGeom>
        </p:spPr>
      </p:pic>
    </p:spTree>
    <p:extLst>
      <p:ext uri="{BB962C8B-B14F-4D97-AF65-F5344CB8AC3E}">
        <p14:creationId xmlns:p14="http://schemas.microsoft.com/office/powerpoint/2010/main" val="37937443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1BBD2F6-8487-FF30-38E8-FD51F34230D3}"/>
              </a:ext>
            </a:extLst>
          </p:cNvPr>
          <p:cNvSpPr txBox="1"/>
          <p:nvPr/>
        </p:nvSpPr>
        <p:spPr>
          <a:xfrm>
            <a:off x="840259" y="387338"/>
            <a:ext cx="10330249" cy="6924973"/>
          </a:xfrm>
          <a:prstGeom prst="rect">
            <a:avLst/>
          </a:prstGeom>
          <a:noFill/>
        </p:spPr>
        <p:txBody>
          <a:bodyPr wrap="square">
            <a:spAutoFit/>
          </a:bodyPr>
          <a:lstStyle/>
          <a:p>
            <a:pPr>
              <a:buNone/>
            </a:pPr>
            <a:r>
              <a:rPr lang="pl-PL" sz="4000" b="1"/>
              <a:t>📷 Jak dodać post na Instagramie?</a:t>
            </a:r>
          </a:p>
          <a:p>
            <a:pPr>
              <a:buNone/>
            </a:pPr>
            <a:endParaRPr lang="pl-PL" sz="4000" b="1"/>
          </a:p>
          <a:p>
            <a:pPr>
              <a:buNone/>
            </a:pPr>
            <a:r>
              <a:rPr lang="pl-PL" sz="2800" b="1"/>
              <a:t>📱 Krok po kroku (telefon):</a:t>
            </a:r>
          </a:p>
          <a:p>
            <a:pPr>
              <a:buFont typeface="+mj-lt"/>
              <a:buAutoNum type="arabicPeriod"/>
            </a:pPr>
            <a:r>
              <a:rPr lang="pl-PL" sz="2800" b="1"/>
              <a:t> Otwórz aplikację Instagram.</a:t>
            </a:r>
            <a:endParaRPr lang="pl-PL" sz="2800"/>
          </a:p>
          <a:p>
            <a:pPr>
              <a:buFont typeface="+mj-lt"/>
              <a:buAutoNum type="arabicPeriod"/>
            </a:pPr>
            <a:r>
              <a:rPr lang="pl-PL" sz="2800"/>
              <a:t> Kliknij </a:t>
            </a:r>
            <a:r>
              <a:rPr lang="pl-PL" sz="2800" b="1"/>
              <a:t>„+” (plus)</a:t>
            </a:r>
            <a:r>
              <a:rPr lang="pl-PL" sz="2800"/>
              <a:t> na dole ekranu lub w prawym górnym rogu (zależnie od wersji aplikacji).</a:t>
            </a:r>
          </a:p>
          <a:p>
            <a:pPr>
              <a:buFont typeface="+mj-lt"/>
              <a:buAutoNum type="arabicPeriod"/>
            </a:pPr>
            <a:r>
              <a:rPr lang="pl-PL" sz="2800"/>
              <a:t> Wybierz zdjęcie z galerii telefonu lub zrób nowe zdjęcie aparatem.</a:t>
            </a:r>
          </a:p>
          <a:p>
            <a:pPr>
              <a:buFont typeface="+mj-lt"/>
              <a:buAutoNum type="arabicPeriod"/>
            </a:pPr>
            <a:r>
              <a:rPr lang="pl-PL" sz="2800"/>
              <a:t> Kliknij </a:t>
            </a:r>
            <a:r>
              <a:rPr lang="pl-PL" sz="2800" b="1"/>
              <a:t>„Dalej”</a:t>
            </a:r>
            <a:r>
              <a:rPr lang="pl-PL" sz="2800"/>
              <a:t> (lub „Next”).</a:t>
            </a:r>
          </a:p>
          <a:p>
            <a:pPr>
              <a:buFont typeface="+mj-lt"/>
              <a:buAutoNum type="arabicPeriod"/>
            </a:pPr>
            <a:r>
              <a:rPr lang="pl-PL" sz="2800"/>
              <a:t> (Opcjonalnie) Wybierz </a:t>
            </a:r>
            <a:r>
              <a:rPr lang="pl-PL" sz="2800" b="1"/>
              <a:t>filtr</a:t>
            </a:r>
            <a:r>
              <a:rPr lang="pl-PL" sz="2800"/>
              <a:t>, aby upiększyć zdjęcie.</a:t>
            </a:r>
          </a:p>
          <a:p>
            <a:pPr>
              <a:buFont typeface="+mj-lt"/>
              <a:buAutoNum type="arabicPeriod"/>
            </a:pPr>
            <a:r>
              <a:rPr lang="pl-PL" sz="2800"/>
              <a:t> Kliknij znów </a:t>
            </a:r>
            <a:r>
              <a:rPr lang="pl-PL" sz="2800" b="1"/>
              <a:t>„Dalej”</a:t>
            </a:r>
            <a:r>
              <a:rPr lang="pl-PL" sz="2800"/>
              <a:t>.</a:t>
            </a:r>
          </a:p>
          <a:p>
            <a:pPr>
              <a:buFont typeface="+mj-lt"/>
              <a:buAutoNum type="arabicPeriod"/>
            </a:pPr>
            <a:r>
              <a:rPr lang="pl-PL" sz="2800"/>
              <a:t> Dodaj:</a:t>
            </a:r>
          </a:p>
          <a:p>
            <a:pPr marL="914400" lvl="1" indent="-457200">
              <a:buFont typeface="Arial" panose="020B0604020202020204" pitchFamily="34" charset="0"/>
              <a:buChar char="•"/>
            </a:pPr>
            <a:r>
              <a:rPr lang="pl-PL" sz="2800"/>
              <a:t>✏️ </a:t>
            </a:r>
            <a:r>
              <a:rPr lang="pl-PL" sz="2800" b="1"/>
              <a:t>Opis / podpis</a:t>
            </a:r>
            <a:r>
              <a:rPr lang="pl-PL" sz="2800"/>
              <a:t> (np. „Mój pierwszy post 😊”),</a:t>
            </a:r>
          </a:p>
          <a:p>
            <a:pPr marL="914400" lvl="1" indent="-457200">
              <a:buFont typeface="Arial" panose="020B0604020202020204" pitchFamily="34" charset="0"/>
              <a:buChar char="•"/>
            </a:pPr>
            <a:r>
              <a:rPr lang="pl-PL" sz="2800"/>
              <a:t>📍 </a:t>
            </a:r>
            <a:r>
              <a:rPr lang="pl-PL" sz="2800" b="1"/>
              <a:t>Lokalizację</a:t>
            </a:r>
            <a:r>
              <a:rPr lang="pl-PL" sz="2800"/>
              <a:t> (np. „Gdynia”),</a:t>
            </a:r>
          </a:p>
          <a:p>
            <a:pPr marL="914400" lvl="1" indent="-457200">
              <a:buFont typeface="Arial" panose="020B0604020202020204" pitchFamily="34" charset="0"/>
              <a:buChar char="•"/>
            </a:pPr>
            <a:r>
              <a:rPr lang="pl-PL" sz="2800"/>
              <a:t>👥 Oznacz osoby, jeśli chcesz.</a:t>
            </a:r>
          </a:p>
          <a:p>
            <a:pPr>
              <a:buFont typeface="+mj-lt"/>
              <a:buAutoNum type="arabicPeriod"/>
            </a:pPr>
            <a:r>
              <a:rPr lang="pl-PL" sz="2800"/>
              <a:t>Kliknij </a:t>
            </a:r>
            <a:r>
              <a:rPr lang="pl-PL" sz="2800" b="1"/>
              <a:t>„Udostępnij”</a:t>
            </a:r>
            <a:r>
              <a:rPr lang="pl-PL" sz="2800"/>
              <a:t> (lub „Share”).</a:t>
            </a:r>
          </a:p>
        </p:txBody>
      </p:sp>
      <p:pic>
        <p:nvPicPr>
          <p:cNvPr id="11266" name="Picture 2" descr="Free Hand holding a smartphone displaying an Instagram profile screen close-up. Stock Photo">
            <a:extLst>
              <a:ext uri="{FF2B5EF4-FFF2-40B4-BE49-F238E27FC236}">
                <a16:creationId xmlns:a16="http://schemas.microsoft.com/office/drawing/2014/main" id="{E36186EA-7054-290B-9053-EDADA27902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41058" y="2194663"/>
            <a:ext cx="2974374" cy="4461561"/>
          </a:xfrm>
          <a:custGeom>
            <a:avLst/>
            <a:gdLst>
              <a:gd name="connsiteX0" fmla="*/ 0 w 2974374"/>
              <a:gd name="connsiteY0" fmla="*/ 0 h 4461561"/>
              <a:gd name="connsiteX1" fmla="*/ 505644 w 2974374"/>
              <a:gd name="connsiteY1" fmla="*/ 0 h 4461561"/>
              <a:gd name="connsiteX2" fmla="*/ 1100518 w 2974374"/>
              <a:gd name="connsiteY2" fmla="*/ 0 h 4461561"/>
              <a:gd name="connsiteX3" fmla="*/ 1665649 w 2974374"/>
              <a:gd name="connsiteY3" fmla="*/ 0 h 4461561"/>
              <a:gd name="connsiteX4" fmla="*/ 2171293 w 2974374"/>
              <a:gd name="connsiteY4" fmla="*/ 0 h 4461561"/>
              <a:gd name="connsiteX5" fmla="*/ 2974374 w 2974374"/>
              <a:gd name="connsiteY5" fmla="*/ 0 h 4461561"/>
              <a:gd name="connsiteX6" fmla="*/ 2974374 w 2974374"/>
              <a:gd name="connsiteY6" fmla="*/ 423848 h 4461561"/>
              <a:gd name="connsiteX7" fmla="*/ 2974374 w 2974374"/>
              <a:gd name="connsiteY7" fmla="*/ 936928 h 4461561"/>
              <a:gd name="connsiteX8" fmla="*/ 2974374 w 2974374"/>
              <a:gd name="connsiteY8" fmla="*/ 1405392 h 4461561"/>
              <a:gd name="connsiteX9" fmla="*/ 2974374 w 2974374"/>
              <a:gd name="connsiteY9" fmla="*/ 1918471 h 4461561"/>
              <a:gd name="connsiteX10" fmla="*/ 2974374 w 2974374"/>
              <a:gd name="connsiteY10" fmla="*/ 2342320 h 4461561"/>
              <a:gd name="connsiteX11" fmla="*/ 2974374 w 2974374"/>
              <a:gd name="connsiteY11" fmla="*/ 2944630 h 4461561"/>
              <a:gd name="connsiteX12" fmla="*/ 2974374 w 2974374"/>
              <a:gd name="connsiteY12" fmla="*/ 3457710 h 4461561"/>
              <a:gd name="connsiteX13" fmla="*/ 2974374 w 2974374"/>
              <a:gd name="connsiteY13" fmla="*/ 4461561 h 4461561"/>
              <a:gd name="connsiteX14" fmla="*/ 2468730 w 2974374"/>
              <a:gd name="connsiteY14" fmla="*/ 4461561 h 4461561"/>
              <a:gd name="connsiteX15" fmla="*/ 1844112 w 2974374"/>
              <a:gd name="connsiteY15" fmla="*/ 4461561 h 4461561"/>
              <a:gd name="connsiteX16" fmla="*/ 1308725 w 2974374"/>
              <a:gd name="connsiteY16" fmla="*/ 4461561 h 4461561"/>
              <a:gd name="connsiteX17" fmla="*/ 684106 w 2974374"/>
              <a:gd name="connsiteY17" fmla="*/ 4461561 h 4461561"/>
              <a:gd name="connsiteX18" fmla="*/ 0 w 2974374"/>
              <a:gd name="connsiteY18" fmla="*/ 4461561 h 4461561"/>
              <a:gd name="connsiteX19" fmla="*/ 0 w 2974374"/>
              <a:gd name="connsiteY19" fmla="*/ 3903866 h 4461561"/>
              <a:gd name="connsiteX20" fmla="*/ 0 w 2974374"/>
              <a:gd name="connsiteY20" fmla="*/ 3480018 h 4461561"/>
              <a:gd name="connsiteX21" fmla="*/ 0 w 2974374"/>
              <a:gd name="connsiteY21" fmla="*/ 3056169 h 4461561"/>
              <a:gd name="connsiteX22" fmla="*/ 0 w 2974374"/>
              <a:gd name="connsiteY22" fmla="*/ 2498474 h 4461561"/>
              <a:gd name="connsiteX23" fmla="*/ 0 w 2974374"/>
              <a:gd name="connsiteY23" fmla="*/ 1851548 h 4461561"/>
              <a:gd name="connsiteX24" fmla="*/ 0 w 2974374"/>
              <a:gd name="connsiteY24" fmla="*/ 1204621 h 4461561"/>
              <a:gd name="connsiteX25" fmla="*/ 0 w 2974374"/>
              <a:gd name="connsiteY25" fmla="*/ 557695 h 4461561"/>
              <a:gd name="connsiteX26" fmla="*/ 0 w 2974374"/>
              <a:gd name="connsiteY26" fmla="*/ 0 h 446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974374" h="4461561" extrusionOk="0">
                <a:moveTo>
                  <a:pt x="0" y="0"/>
                </a:moveTo>
                <a:cubicBezTo>
                  <a:pt x="213605" y="-7442"/>
                  <a:pt x="369559" y="7223"/>
                  <a:pt x="505644" y="0"/>
                </a:cubicBezTo>
                <a:cubicBezTo>
                  <a:pt x="641729" y="-7223"/>
                  <a:pt x="928070" y="54510"/>
                  <a:pt x="1100518" y="0"/>
                </a:cubicBezTo>
                <a:cubicBezTo>
                  <a:pt x="1272966" y="-54510"/>
                  <a:pt x="1538483" y="41669"/>
                  <a:pt x="1665649" y="0"/>
                </a:cubicBezTo>
                <a:cubicBezTo>
                  <a:pt x="1792815" y="-41669"/>
                  <a:pt x="2057282" y="35565"/>
                  <a:pt x="2171293" y="0"/>
                </a:cubicBezTo>
                <a:cubicBezTo>
                  <a:pt x="2285304" y="-35565"/>
                  <a:pt x="2752735" y="68845"/>
                  <a:pt x="2974374" y="0"/>
                </a:cubicBezTo>
                <a:cubicBezTo>
                  <a:pt x="3000140" y="191677"/>
                  <a:pt x="2973804" y="253805"/>
                  <a:pt x="2974374" y="423848"/>
                </a:cubicBezTo>
                <a:cubicBezTo>
                  <a:pt x="2974944" y="593891"/>
                  <a:pt x="2941659" y="739959"/>
                  <a:pt x="2974374" y="936928"/>
                </a:cubicBezTo>
                <a:cubicBezTo>
                  <a:pt x="3007089" y="1133897"/>
                  <a:pt x="2951011" y="1242998"/>
                  <a:pt x="2974374" y="1405392"/>
                </a:cubicBezTo>
                <a:cubicBezTo>
                  <a:pt x="2997737" y="1567786"/>
                  <a:pt x="2919966" y="1705683"/>
                  <a:pt x="2974374" y="1918471"/>
                </a:cubicBezTo>
                <a:cubicBezTo>
                  <a:pt x="3028782" y="2131259"/>
                  <a:pt x="2960645" y="2132980"/>
                  <a:pt x="2974374" y="2342320"/>
                </a:cubicBezTo>
                <a:cubicBezTo>
                  <a:pt x="2988103" y="2551660"/>
                  <a:pt x="2942867" y="2707239"/>
                  <a:pt x="2974374" y="2944630"/>
                </a:cubicBezTo>
                <a:cubicBezTo>
                  <a:pt x="3005881" y="3182021"/>
                  <a:pt x="2949621" y="3273009"/>
                  <a:pt x="2974374" y="3457710"/>
                </a:cubicBezTo>
                <a:cubicBezTo>
                  <a:pt x="2999127" y="3642411"/>
                  <a:pt x="2953825" y="3996749"/>
                  <a:pt x="2974374" y="4461561"/>
                </a:cubicBezTo>
                <a:cubicBezTo>
                  <a:pt x="2853764" y="4499165"/>
                  <a:pt x="2644456" y="4453620"/>
                  <a:pt x="2468730" y="4461561"/>
                </a:cubicBezTo>
                <a:cubicBezTo>
                  <a:pt x="2293004" y="4469502"/>
                  <a:pt x="2154232" y="4443545"/>
                  <a:pt x="1844112" y="4461561"/>
                </a:cubicBezTo>
                <a:cubicBezTo>
                  <a:pt x="1533992" y="4479577"/>
                  <a:pt x="1531681" y="4445949"/>
                  <a:pt x="1308725" y="4461561"/>
                </a:cubicBezTo>
                <a:cubicBezTo>
                  <a:pt x="1085769" y="4477173"/>
                  <a:pt x="961365" y="4391979"/>
                  <a:pt x="684106" y="4461561"/>
                </a:cubicBezTo>
                <a:cubicBezTo>
                  <a:pt x="406847" y="4531143"/>
                  <a:pt x="246777" y="4445589"/>
                  <a:pt x="0" y="4461561"/>
                </a:cubicBezTo>
                <a:cubicBezTo>
                  <a:pt x="-64852" y="4248817"/>
                  <a:pt x="55930" y="4152529"/>
                  <a:pt x="0" y="3903866"/>
                </a:cubicBezTo>
                <a:cubicBezTo>
                  <a:pt x="-55930" y="3655204"/>
                  <a:pt x="50511" y="3581072"/>
                  <a:pt x="0" y="3480018"/>
                </a:cubicBezTo>
                <a:cubicBezTo>
                  <a:pt x="-50511" y="3378964"/>
                  <a:pt x="32024" y="3177995"/>
                  <a:pt x="0" y="3056169"/>
                </a:cubicBezTo>
                <a:cubicBezTo>
                  <a:pt x="-32024" y="2934343"/>
                  <a:pt x="50156" y="2638419"/>
                  <a:pt x="0" y="2498474"/>
                </a:cubicBezTo>
                <a:cubicBezTo>
                  <a:pt x="-50156" y="2358529"/>
                  <a:pt x="23750" y="2040836"/>
                  <a:pt x="0" y="1851548"/>
                </a:cubicBezTo>
                <a:cubicBezTo>
                  <a:pt x="-23750" y="1662260"/>
                  <a:pt x="12483" y="1354071"/>
                  <a:pt x="0" y="1204621"/>
                </a:cubicBezTo>
                <a:cubicBezTo>
                  <a:pt x="-12483" y="1055171"/>
                  <a:pt x="10261" y="759936"/>
                  <a:pt x="0" y="557695"/>
                </a:cubicBezTo>
                <a:cubicBezTo>
                  <a:pt x="-10261" y="355454"/>
                  <a:pt x="51450" y="224326"/>
                  <a:pt x="0" y="0"/>
                </a:cubicBezTo>
                <a:close/>
              </a:path>
            </a:pathLst>
          </a:custGeom>
          <a:noFill/>
          <a:ln>
            <a:solidFill>
              <a:schemeClr val="tx1"/>
            </a:solidFill>
            <a:extLst>
              <a:ext uri="{C807C97D-BFC1-408E-A445-0C87EB9F89A2}">
                <ask:lineSketchStyleProps xmlns:ask="http://schemas.microsoft.com/office/drawing/2018/sketchyshapes" sd="2137644125">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38B203ED-4A9F-9390-78C8-0710CC98AECE}"/>
              </a:ext>
            </a:extLst>
          </p:cNvPr>
          <p:cNvPicPr>
            <a:picLocks noChangeAspect="1"/>
          </p:cNvPicPr>
          <p:nvPr/>
        </p:nvPicPr>
        <p:blipFill>
          <a:blip r:embed="rId3"/>
          <a:stretch>
            <a:fillRect/>
          </a:stretch>
        </p:blipFill>
        <p:spPr>
          <a:xfrm>
            <a:off x="12305952" y="185523"/>
            <a:ext cx="1764018" cy="1787280"/>
          </a:xfrm>
          <a:prstGeom prst="rect">
            <a:avLst/>
          </a:prstGeom>
        </p:spPr>
      </p:pic>
      <p:pic>
        <p:nvPicPr>
          <p:cNvPr id="4" name="Picture 17">
            <a:extLst>
              <a:ext uri="{FF2B5EF4-FFF2-40B4-BE49-F238E27FC236}">
                <a16:creationId xmlns:a16="http://schemas.microsoft.com/office/drawing/2014/main" id="{58F751C2-541C-295D-1424-ED88722B3476}"/>
              </a:ext>
            </a:extLst>
          </p:cNvPr>
          <p:cNvPicPr>
            <a:picLocks noChangeAspect="1"/>
          </p:cNvPicPr>
          <p:nvPr/>
        </p:nvPicPr>
        <p:blipFill>
          <a:blip r:embed="rId4"/>
          <a:stretch>
            <a:fillRect/>
          </a:stretch>
        </p:blipFill>
        <p:spPr>
          <a:xfrm>
            <a:off x="12800808" y="7312311"/>
            <a:ext cx="1269162" cy="729768"/>
          </a:xfrm>
          <a:prstGeom prst="rect">
            <a:avLst/>
          </a:prstGeom>
        </p:spPr>
      </p:pic>
    </p:spTree>
    <p:extLst>
      <p:ext uri="{BB962C8B-B14F-4D97-AF65-F5344CB8AC3E}">
        <p14:creationId xmlns:p14="http://schemas.microsoft.com/office/powerpoint/2010/main" val="1550263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851EBB-04A0-BDE1-A8B8-D176BD319810}"/>
              </a:ext>
            </a:extLst>
          </p:cNvPr>
          <p:cNvSpPr txBox="1"/>
          <p:nvPr/>
        </p:nvSpPr>
        <p:spPr>
          <a:xfrm>
            <a:off x="432486" y="587498"/>
            <a:ext cx="13777784" cy="1938992"/>
          </a:xfrm>
          <a:prstGeom prst="rect">
            <a:avLst/>
          </a:prstGeom>
          <a:noFill/>
        </p:spPr>
        <p:txBody>
          <a:bodyPr wrap="square">
            <a:spAutoFit/>
          </a:bodyPr>
          <a:lstStyle/>
          <a:p>
            <a:r>
              <a:rPr lang="pl-PL" sz="4000">
                <a:solidFill>
                  <a:srgbClr val="C00000"/>
                </a:solidFill>
              </a:rPr>
              <a:t>🎥 </a:t>
            </a:r>
            <a:r>
              <a:rPr lang="pl-PL" sz="4000" b="1">
                <a:solidFill>
                  <a:srgbClr val="C00000"/>
                </a:solidFill>
              </a:rPr>
              <a:t>Na Instagramie można tworzyć filmiki – </a:t>
            </a:r>
          </a:p>
          <a:p>
            <a:r>
              <a:rPr lang="pl-PL" sz="4000" b="1">
                <a:solidFill>
                  <a:srgbClr val="C00000"/>
                </a:solidFill>
              </a:rPr>
              <a:t>       i to na kilka różnych sposobów!</a:t>
            </a:r>
            <a:br>
              <a:rPr lang="pl-PL" sz="4000"/>
            </a:br>
            <a:r>
              <a:rPr lang="pl-PL" sz="4000"/>
              <a:t>       </a:t>
            </a:r>
            <a:r>
              <a:rPr lang="pl-PL" sz="2800">
                <a:solidFill>
                  <a:schemeClr val="accent6">
                    <a:lumMod val="75000"/>
                  </a:schemeClr>
                </a:solidFill>
              </a:rPr>
              <a:t>To bardzo fajna i kreatywna funkcja, która może spodobać się nawet początkującym </a:t>
            </a:r>
            <a:r>
              <a:rPr lang="pl-PL" sz="2800"/>
              <a:t>🙂</a:t>
            </a:r>
            <a:endParaRPr lang="uk-UA" sz="2800"/>
          </a:p>
        </p:txBody>
      </p:sp>
      <p:sp>
        <p:nvSpPr>
          <p:cNvPr id="5" name="TextBox 4">
            <a:extLst>
              <a:ext uri="{FF2B5EF4-FFF2-40B4-BE49-F238E27FC236}">
                <a16:creationId xmlns:a16="http://schemas.microsoft.com/office/drawing/2014/main" id="{8CDCA447-6F8C-EEE0-148E-6FAA76080671}"/>
              </a:ext>
            </a:extLst>
          </p:cNvPr>
          <p:cNvSpPr txBox="1"/>
          <p:nvPr/>
        </p:nvSpPr>
        <p:spPr>
          <a:xfrm>
            <a:off x="345989" y="3374993"/>
            <a:ext cx="7315200" cy="4401205"/>
          </a:xfrm>
          <a:prstGeom prst="rect">
            <a:avLst/>
          </a:prstGeom>
          <a:noFill/>
        </p:spPr>
        <p:txBody>
          <a:bodyPr wrap="square">
            <a:spAutoFit/>
          </a:bodyPr>
          <a:lstStyle/>
          <a:p>
            <a:pPr>
              <a:buNone/>
            </a:pPr>
            <a:r>
              <a:rPr lang="pl-PL" sz="2800" b="1"/>
              <a:t>1️⃣ Reels (Rolki)</a:t>
            </a:r>
          </a:p>
          <a:p>
            <a:pPr>
              <a:buNone/>
            </a:pPr>
            <a:r>
              <a:rPr lang="pl-PL" sz="2800"/>
              <a:t>– krótkie filmiki do 90 sekund</a:t>
            </a:r>
            <a:br>
              <a:rPr lang="pl-PL" sz="2800"/>
            </a:br>
            <a:r>
              <a:rPr lang="pl-PL" sz="2800"/>
              <a:t>– idealne do pokazania hobby, spaceru, </a:t>
            </a:r>
          </a:p>
          <a:p>
            <a:pPr>
              <a:buNone/>
            </a:pPr>
            <a:r>
              <a:rPr lang="pl-PL" sz="2800"/>
              <a:t>przepisu, wspomnień</a:t>
            </a:r>
            <a:br>
              <a:rPr lang="pl-PL" sz="2800"/>
            </a:br>
            <a:r>
              <a:rPr lang="pl-PL" sz="2800"/>
              <a:t>– możesz dodać muzykę, tekst i efekty</a:t>
            </a:r>
          </a:p>
          <a:p>
            <a:endParaRPr lang="pl-PL" sz="2800"/>
          </a:p>
          <a:p>
            <a:r>
              <a:rPr lang="pl-PL" sz="2800"/>
              <a:t>📍 Gdzie je znaleźć?</a:t>
            </a:r>
            <a:br>
              <a:rPr lang="pl-PL" sz="2800"/>
            </a:br>
            <a:r>
              <a:rPr lang="pl-PL" sz="2800"/>
              <a:t>Na dole ekranu kliknij ikonę 🎬 (rolki).</a:t>
            </a:r>
            <a:br>
              <a:rPr lang="pl-PL" sz="2800"/>
            </a:br>
            <a:r>
              <a:rPr lang="pl-PL" sz="2800"/>
              <a:t>Możesz obejrzeć cudze lub kliknąć </a:t>
            </a:r>
            <a:r>
              <a:rPr lang="pl-PL" sz="2800" b="1"/>
              <a:t>„+”</a:t>
            </a:r>
            <a:r>
              <a:rPr lang="pl-PL" sz="2800"/>
              <a:t>, </a:t>
            </a:r>
          </a:p>
          <a:p>
            <a:r>
              <a:rPr lang="pl-PL" sz="2800"/>
              <a:t>żeby stworzyć własną.</a:t>
            </a:r>
          </a:p>
        </p:txBody>
      </p:sp>
      <p:sp>
        <p:nvSpPr>
          <p:cNvPr id="7" name="TextBox 6">
            <a:extLst>
              <a:ext uri="{FF2B5EF4-FFF2-40B4-BE49-F238E27FC236}">
                <a16:creationId xmlns:a16="http://schemas.microsoft.com/office/drawing/2014/main" id="{8F60231D-CBD5-EDAF-D6E6-23B99D5ECAA0}"/>
              </a:ext>
            </a:extLst>
          </p:cNvPr>
          <p:cNvSpPr txBox="1"/>
          <p:nvPr/>
        </p:nvSpPr>
        <p:spPr>
          <a:xfrm>
            <a:off x="7315200" y="3374993"/>
            <a:ext cx="7315200" cy="3539430"/>
          </a:xfrm>
          <a:prstGeom prst="rect">
            <a:avLst/>
          </a:prstGeom>
          <a:noFill/>
        </p:spPr>
        <p:txBody>
          <a:bodyPr wrap="square">
            <a:spAutoFit/>
          </a:bodyPr>
          <a:lstStyle/>
          <a:p>
            <a:pPr>
              <a:buNone/>
            </a:pPr>
            <a:r>
              <a:rPr lang="pl-PL" sz="2800" b="1"/>
              <a:t>2️⃣ Relacje (Stories)</a:t>
            </a:r>
          </a:p>
          <a:p>
            <a:pPr>
              <a:buNone/>
            </a:pPr>
            <a:r>
              <a:rPr lang="pl-PL" sz="2800"/>
              <a:t>– trwają tylko 24 godziny</a:t>
            </a:r>
            <a:br>
              <a:rPr lang="pl-PL" sz="2800"/>
            </a:br>
            <a:r>
              <a:rPr lang="pl-PL" sz="2800"/>
              <a:t>– można nagrać filmik lub zrobić zdjęcie</a:t>
            </a:r>
            <a:br>
              <a:rPr lang="pl-PL" sz="2800"/>
            </a:br>
            <a:r>
              <a:rPr lang="pl-PL" sz="2800"/>
              <a:t>– dodasz tekst, naklejki, godzinę, pogodę</a:t>
            </a:r>
          </a:p>
          <a:p>
            <a:endParaRPr lang="pl-PL" sz="2800"/>
          </a:p>
          <a:p>
            <a:r>
              <a:rPr lang="pl-PL" sz="2800"/>
              <a:t>📍 Gdzie?</a:t>
            </a:r>
            <a:br>
              <a:rPr lang="pl-PL" sz="2800"/>
            </a:br>
            <a:r>
              <a:rPr lang="pl-PL" sz="2800"/>
              <a:t>Na górze strony głównej → kliknij swoje</a:t>
            </a:r>
          </a:p>
          <a:p>
            <a:r>
              <a:rPr lang="pl-PL" sz="2800"/>
              <a:t>zdjęcie z plusem ➕</a:t>
            </a:r>
          </a:p>
        </p:txBody>
      </p:sp>
      <p:pic>
        <p:nvPicPr>
          <p:cNvPr id="2" name="Picture 1" descr="A blue flag with yellow stars&#10;&#10;Description automatically generated">
            <a:extLst>
              <a:ext uri="{FF2B5EF4-FFF2-40B4-BE49-F238E27FC236}">
                <a16:creationId xmlns:a16="http://schemas.microsoft.com/office/drawing/2014/main" id="{C1FB2231-56EC-91B1-4764-7CCD6713B160}"/>
              </a:ext>
            </a:extLst>
          </p:cNvPr>
          <p:cNvPicPr>
            <a:picLocks noChangeAspect="1"/>
          </p:cNvPicPr>
          <p:nvPr/>
        </p:nvPicPr>
        <p:blipFill>
          <a:blip r:embed="rId2"/>
          <a:stretch>
            <a:fillRect/>
          </a:stretch>
        </p:blipFill>
        <p:spPr>
          <a:xfrm>
            <a:off x="12446252" y="124085"/>
            <a:ext cx="1764018" cy="1787280"/>
          </a:xfrm>
          <a:prstGeom prst="rect">
            <a:avLst/>
          </a:prstGeom>
        </p:spPr>
      </p:pic>
      <p:pic>
        <p:nvPicPr>
          <p:cNvPr id="4" name="Picture 17">
            <a:extLst>
              <a:ext uri="{FF2B5EF4-FFF2-40B4-BE49-F238E27FC236}">
                <a16:creationId xmlns:a16="http://schemas.microsoft.com/office/drawing/2014/main" id="{6C3B5100-6229-3273-109E-0BC25E1901B7}"/>
              </a:ext>
            </a:extLst>
          </p:cNvPr>
          <p:cNvPicPr>
            <a:picLocks noChangeAspect="1"/>
          </p:cNvPicPr>
          <p:nvPr/>
        </p:nvPicPr>
        <p:blipFill>
          <a:blip r:embed="rId3"/>
          <a:stretch>
            <a:fillRect/>
          </a:stretch>
        </p:blipFill>
        <p:spPr>
          <a:xfrm>
            <a:off x="12865119" y="7046430"/>
            <a:ext cx="1269162" cy="729768"/>
          </a:xfrm>
          <a:prstGeom prst="rect">
            <a:avLst/>
          </a:prstGeom>
        </p:spPr>
      </p:pic>
    </p:spTree>
    <p:extLst>
      <p:ext uri="{BB962C8B-B14F-4D97-AF65-F5344CB8AC3E}">
        <p14:creationId xmlns:p14="http://schemas.microsoft.com/office/powerpoint/2010/main" val="3858400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1BD772-2E65-C2E4-3C7E-B499551CD1DE}"/>
              </a:ext>
            </a:extLst>
          </p:cNvPr>
          <p:cNvSpPr txBox="1"/>
          <p:nvPr/>
        </p:nvSpPr>
        <p:spPr>
          <a:xfrm>
            <a:off x="710512" y="2693939"/>
            <a:ext cx="10046043" cy="3108543"/>
          </a:xfrm>
          <a:prstGeom prst="rect">
            <a:avLst/>
          </a:prstGeom>
          <a:noFill/>
        </p:spPr>
        <p:txBody>
          <a:bodyPr wrap="square">
            <a:spAutoFit/>
          </a:bodyPr>
          <a:lstStyle/>
          <a:p>
            <a:pPr>
              <a:buNone/>
            </a:pPr>
            <a:r>
              <a:rPr lang="pl-PL" sz="2800" b="1"/>
              <a:t>3️⃣ Wideo na profilu (Post z filmikiem)</a:t>
            </a:r>
          </a:p>
          <a:p>
            <a:pPr>
              <a:buNone/>
            </a:pPr>
            <a:r>
              <a:rPr lang="pl-PL" sz="2800"/>
              <a:t>– filmik pojawia się w Twoim profilu</a:t>
            </a:r>
            <a:br>
              <a:rPr lang="pl-PL" sz="2800"/>
            </a:br>
            <a:r>
              <a:rPr lang="pl-PL" sz="2800"/>
              <a:t>– może mieć do 10 minut (jeśli dodajesz z telefonu)</a:t>
            </a:r>
            <a:br>
              <a:rPr lang="pl-PL" sz="2800"/>
            </a:br>
            <a:r>
              <a:rPr lang="pl-PL" sz="2800"/>
              <a:t>– można dodać opis i lokalizację</a:t>
            </a:r>
          </a:p>
          <a:p>
            <a:pPr>
              <a:buNone/>
            </a:pPr>
            <a:endParaRPr lang="pl-PL" sz="2800"/>
          </a:p>
          <a:p>
            <a:r>
              <a:rPr lang="pl-PL" sz="2800"/>
              <a:t>📍 Jak?</a:t>
            </a:r>
            <a:br>
              <a:rPr lang="pl-PL" sz="2800"/>
            </a:br>
            <a:r>
              <a:rPr lang="pl-PL" sz="2800"/>
              <a:t>Kliknij </a:t>
            </a:r>
            <a:r>
              <a:rPr lang="pl-PL" sz="2800" b="1"/>
              <a:t>„+” → „Post”</a:t>
            </a:r>
            <a:r>
              <a:rPr lang="pl-PL" sz="2800"/>
              <a:t> → wybierz </a:t>
            </a:r>
            <a:r>
              <a:rPr lang="pl-PL" sz="2800" b="1"/>
              <a:t>filmik z galerii</a:t>
            </a:r>
            <a:r>
              <a:rPr lang="pl-PL" sz="2800"/>
              <a:t> lub nagraj nowy</a:t>
            </a:r>
          </a:p>
        </p:txBody>
      </p:sp>
      <p:sp>
        <p:nvSpPr>
          <p:cNvPr id="5" name="TextBox 4">
            <a:extLst>
              <a:ext uri="{FF2B5EF4-FFF2-40B4-BE49-F238E27FC236}">
                <a16:creationId xmlns:a16="http://schemas.microsoft.com/office/drawing/2014/main" id="{560556C6-F470-3114-46A0-86D9C7F7D940}"/>
              </a:ext>
            </a:extLst>
          </p:cNvPr>
          <p:cNvSpPr txBox="1"/>
          <p:nvPr/>
        </p:nvSpPr>
        <p:spPr>
          <a:xfrm>
            <a:off x="599301" y="988065"/>
            <a:ext cx="11893380" cy="707886"/>
          </a:xfrm>
          <a:prstGeom prst="rect">
            <a:avLst/>
          </a:prstGeom>
          <a:noFill/>
        </p:spPr>
        <p:txBody>
          <a:bodyPr wrap="square">
            <a:spAutoFit/>
          </a:bodyPr>
          <a:lstStyle/>
          <a:p>
            <a:r>
              <a:rPr lang="pl-PL" sz="4000"/>
              <a:t>🎥 </a:t>
            </a:r>
            <a:r>
              <a:rPr lang="pl-PL" sz="4000" b="1"/>
              <a:t>Kolejny sposób na filmiki  </a:t>
            </a:r>
          </a:p>
        </p:txBody>
      </p:sp>
      <p:pic>
        <p:nvPicPr>
          <p:cNvPr id="4" name="Graphic 3" descr="Video camera with solid fill">
            <a:extLst>
              <a:ext uri="{FF2B5EF4-FFF2-40B4-BE49-F238E27FC236}">
                <a16:creationId xmlns:a16="http://schemas.microsoft.com/office/drawing/2014/main" id="{A7082DD5-0465-E676-4608-6165C25BEB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24425" y="1787280"/>
            <a:ext cx="3188043" cy="3188043"/>
          </a:xfrm>
          <a:prstGeom prst="rect">
            <a:avLst/>
          </a:prstGeom>
        </p:spPr>
      </p:pic>
      <p:pic>
        <p:nvPicPr>
          <p:cNvPr id="2" name="Picture 1" descr="A blue flag with yellow stars&#10;&#10;Description automatically generated">
            <a:extLst>
              <a:ext uri="{FF2B5EF4-FFF2-40B4-BE49-F238E27FC236}">
                <a16:creationId xmlns:a16="http://schemas.microsoft.com/office/drawing/2014/main" id="{898B784D-3EA8-BF1E-923A-7CBFC7E19C58}"/>
              </a:ext>
            </a:extLst>
          </p:cNvPr>
          <p:cNvPicPr>
            <a:picLocks noChangeAspect="1"/>
          </p:cNvPicPr>
          <p:nvPr/>
        </p:nvPicPr>
        <p:blipFill>
          <a:blip r:embed="rId4"/>
          <a:stretch>
            <a:fillRect/>
          </a:stretch>
        </p:blipFill>
        <p:spPr>
          <a:xfrm>
            <a:off x="12612468" y="0"/>
            <a:ext cx="1764018" cy="1787280"/>
          </a:xfrm>
          <a:prstGeom prst="rect">
            <a:avLst/>
          </a:prstGeom>
        </p:spPr>
      </p:pic>
      <p:pic>
        <p:nvPicPr>
          <p:cNvPr id="6" name="Picture 17">
            <a:extLst>
              <a:ext uri="{FF2B5EF4-FFF2-40B4-BE49-F238E27FC236}">
                <a16:creationId xmlns:a16="http://schemas.microsoft.com/office/drawing/2014/main" id="{E040A58E-BD57-4063-B07E-130DCBE7E352}"/>
              </a:ext>
            </a:extLst>
          </p:cNvPr>
          <p:cNvPicPr>
            <a:picLocks noChangeAspect="1"/>
          </p:cNvPicPr>
          <p:nvPr/>
        </p:nvPicPr>
        <p:blipFill>
          <a:blip r:embed="rId5"/>
          <a:stretch>
            <a:fillRect/>
          </a:stretch>
        </p:blipFill>
        <p:spPr>
          <a:xfrm>
            <a:off x="12612468" y="6983945"/>
            <a:ext cx="1269162" cy="729768"/>
          </a:xfrm>
          <a:prstGeom prst="rect">
            <a:avLst/>
          </a:prstGeom>
        </p:spPr>
      </p:pic>
    </p:spTree>
    <p:extLst>
      <p:ext uri="{BB962C8B-B14F-4D97-AF65-F5344CB8AC3E}">
        <p14:creationId xmlns:p14="http://schemas.microsoft.com/office/powerpoint/2010/main" val="9349100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46AB97-431A-D395-0E7E-2E0E38139EB2}"/>
              </a:ext>
            </a:extLst>
          </p:cNvPr>
          <p:cNvSpPr txBox="1"/>
          <p:nvPr/>
        </p:nvSpPr>
        <p:spPr>
          <a:xfrm>
            <a:off x="976183" y="1043061"/>
            <a:ext cx="12484636" cy="1138773"/>
          </a:xfrm>
          <a:prstGeom prst="rect">
            <a:avLst/>
          </a:prstGeom>
          <a:noFill/>
        </p:spPr>
        <p:txBody>
          <a:bodyPr wrap="square">
            <a:spAutoFit/>
          </a:bodyPr>
          <a:lstStyle/>
          <a:p>
            <a:pPr>
              <a:buNone/>
            </a:pPr>
            <a:r>
              <a:rPr lang="pl-PL" sz="4000" b="1" dirty="0"/>
              <a:t>🧵 </a:t>
            </a:r>
            <a:r>
              <a:rPr lang="pl-PL" sz="4000" b="1" dirty="0" err="1"/>
              <a:t>Threads</a:t>
            </a:r>
            <a:r>
              <a:rPr lang="pl-PL" sz="4000" b="1" dirty="0"/>
              <a:t> (threads.net) – co to jest?</a:t>
            </a:r>
          </a:p>
          <a:p>
            <a:r>
              <a:rPr lang="pl-PL" sz="2800" b="1" dirty="0"/>
              <a:t>Threads.net</a:t>
            </a:r>
            <a:r>
              <a:rPr lang="pl-PL" sz="2800" dirty="0"/>
              <a:t> to </a:t>
            </a:r>
            <a:r>
              <a:rPr lang="pl-PL" sz="2800" b="1" dirty="0" err="1"/>
              <a:t>aplikathreads.netcja</a:t>
            </a:r>
            <a:r>
              <a:rPr lang="pl-PL" sz="2800" b="1" dirty="0"/>
              <a:t> społecznościowa stworzona przez Instagram </a:t>
            </a:r>
            <a:endParaRPr lang="pl-PL" sz="2800" dirty="0"/>
          </a:p>
        </p:txBody>
      </p:sp>
      <p:sp>
        <p:nvSpPr>
          <p:cNvPr id="5" name="TextBox 4">
            <a:extLst>
              <a:ext uri="{FF2B5EF4-FFF2-40B4-BE49-F238E27FC236}">
                <a16:creationId xmlns:a16="http://schemas.microsoft.com/office/drawing/2014/main" id="{832721E7-1DAF-4F52-1288-C12D1E5083A9}"/>
              </a:ext>
            </a:extLst>
          </p:cNvPr>
          <p:cNvSpPr txBox="1"/>
          <p:nvPr/>
        </p:nvSpPr>
        <p:spPr>
          <a:xfrm>
            <a:off x="976183" y="2560528"/>
            <a:ext cx="12940613" cy="3108543"/>
          </a:xfrm>
          <a:prstGeom prst="rect">
            <a:avLst/>
          </a:prstGeom>
          <a:noFill/>
        </p:spPr>
        <p:txBody>
          <a:bodyPr wrap="square">
            <a:spAutoFit/>
          </a:bodyPr>
          <a:lstStyle/>
          <a:p>
            <a:pPr>
              <a:buNone/>
            </a:pPr>
            <a:r>
              <a:rPr lang="pl-PL" sz="2800" b="1" dirty="0"/>
              <a:t>🔹 Co można robić na </a:t>
            </a:r>
            <a:r>
              <a:rPr lang="pl-PL" sz="2800" b="1" dirty="0" err="1"/>
              <a:t>Threads</a:t>
            </a:r>
            <a:r>
              <a:rPr lang="pl-PL" sz="2800" b="1" dirty="0"/>
              <a:t>?</a:t>
            </a:r>
          </a:p>
          <a:p>
            <a:pPr>
              <a:buFont typeface="Arial" panose="020B0604020202020204" pitchFamily="34" charset="0"/>
              <a:buChar char="•"/>
            </a:pPr>
            <a:r>
              <a:rPr lang="pl-PL" sz="2800" dirty="0"/>
              <a:t>✍️ </a:t>
            </a:r>
            <a:r>
              <a:rPr lang="pl-PL" sz="2800" b="1" dirty="0"/>
              <a:t>Pisać krótkie wiadomości (posty)</a:t>
            </a:r>
            <a:r>
              <a:rPr lang="pl-PL" sz="2800" dirty="0"/>
              <a:t> – tzw. "wątki" (</a:t>
            </a:r>
            <a:r>
              <a:rPr lang="pl-PL" sz="2800" dirty="0" err="1"/>
              <a:t>threads</a:t>
            </a:r>
            <a:r>
              <a:rPr lang="pl-PL" sz="2800" dirty="0"/>
              <a:t>), do 500 znaków.</a:t>
            </a:r>
          </a:p>
          <a:p>
            <a:pPr>
              <a:buFont typeface="Arial" panose="020B0604020202020204" pitchFamily="34" charset="0"/>
              <a:buChar char="•"/>
            </a:pPr>
            <a:r>
              <a:rPr lang="pl-PL" sz="2800" dirty="0"/>
              <a:t>📸 Dodawać zdjęcia, filmy i linki.</a:t>
            </a:r>
          </a:p>
          <a:p>
            <a:pPr>
              <a:buFont typeface="Arial" panose="020B0604020202020204" pitchFamily="34" charset="0"/>
              <a:buChar char="•"/>
            </a:pPr>
            <a:r>
              <a:rPr lang="pl-PL" sz="2800" dirty="0"/>
              <a:t>💬 Odpowiadać, komentować i prowadzić rozmowy z innymi.</a:t>
            </a:r>
          </a:p>
          <a:p>
            <a:pPr>
              <a:buFont typeface="Arial" panose="020B0604020202020204" pitchFamily="34" charset="0"/>
              <a:buChar char="•"/>
            </a:pPr>
            <a:r>
              <a:rPr lang="pl-PL" sz="2800" dirty="0"/>
              <a:t>🧑‍🤝‍🧑 Obserwować innych użytkowników – często są to te same osoby, które masz na Instagramie.</a:t>
            </a:r>
          </a:p>
          <a:p>
            <a:pPr>
              <a:buFont typeface="Arial" panose="020B0604020202020204" pitchFamily="34" charset="0"/>
              <a:buChar char="•"/>
            </a:pPr>
            <a:r>
              <a:rPr lang="pl-PL" sz="2800" dirty="0"/>
              <a:t>🌍 Czytać, co piszą inni – także znane osoby i instytucje.</a:t>
            </a:r>
          </a:p>
        </p:txBody>
      </p:sp>
      <p:pic>
        <p:nvPicPr>
          <p:cNvPr id="12290" name="Picture 2" descr="Threads (social network) - Wikipedia">
            <a:extLst>
              <a:ext uri="{FF2B5EF4-FFF2-40B4-BE49-F238E27FC236}">
                <a16:creationId xmlns:a16="http://schemas.microsoft.com/office/drawing/2014/main" id="{1D56BE1D-6AB9-B818-9C8B-1C8D82E636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3077" y="5304211"/>
            <a:ext cx="2492590" cy="249259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530405A1-BDC5-89E8-5878-8056C093EF9B}"/>
              </a:ext>
            </a:extLst>
          </p:cNvPr>
          <p:cNvPicPr>
            <a:picLocks noChangeAspect="1"/>
          </p:cNvPicPr>
          <p:nvPr/>
        </p:nvPicPr>
        <p:blipFill>
          <a:blip r:embed="rId3"/>
          <a:stretch>
            <a:fillRect/>
          </a:stretch>
        </p:blipFill>
        <p:spPr>
          <a:xfrm>
            <a:off x="12690345" y="0"/>
            <a:ext cx="1764018" cy="1787280"/>
          </a:xfrm>
          <a:prstGeom prst="rect">
            <a:avLst/>
          </a:prstGeom>
        </p:spPr>
      </p:pic>
      <p:pic>
        <p:nvPicPr>
          <p:cNvPr id="4" name="Picture 17">
            <a:extLst>
              <a:ext uri="{FF2B5EF4-FFF2-40B4-BE49-F238E27FC236}">
                <a16:creationId xmlns:a16="http://schemas.microsoft.com/office/drawing/2014/main" id="{509BD850-9DBA-EEF6-4D91-AAEFFB9BAAFC}"/>
              </a:ext>
            </a:extLst>
          </p:cNvPr>
          <p:cNvPicPr>
            <a:picLocks noChangeAspect="1"/>
          </p:cNvPicPr>
          <p:nvPr/>
        </p:nvPicPr>
        <p:blipFill>
          <a:blip r:embed="rId4"/>
          <a:stretch>
            <a:fillRect/>
          </a:stretch>
        </p:blipFill>
        <p:spPr>
          <a:xfrm>
            <a:off x="552617" y="6898885"/>
            <a:ext cx="1269162" cy="729768"/>
          </a:xfrm>
          <a:prstGeom prst="rect">
            <a:avLst/>
          </a:prstGeom>
        </p:spPr>
      </p:pic>
    </p:spTree>
    <p:extLst>
      <p:ext uri="{BB962C8B-B14F-4D97-AF65-F5344CB8AC3E}">
        <p14:creationId xmlns:p14="http://schemas.microsoft.com/office/powerpoint/2010/main" val="9835960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02B904-0B2F-C856-0C6A-9EE425176271}"/>
              </a:ext>
            </a:extLst>
          </p:cNvPr>
          <p:cNvSpPr txBox="1"/>
          <p:nvPr/>
        </p:nvSpPr>
        <p:spPr>
          <a:xfrm>
            <a:off x="444843" y="660225"/>
            <a:ext cx="13419438" cy="1815882"/>
          </a:xfrm>
          <a:prstGeom prst="rect">
            <a:avLst/>
          </a:prstGeom>
          <a:noFill/>
        </p:spPr>
        <p:txBody>
          <a:bodyPr wrap="square">
            <a:spAutoFit/>
          </a:bodyPr>
          <a:lstStyle/>
          <a:p>
            <a:pPr>
              <a:buNone/>
            </a:pPr>
            <a:r>
              <a:rPr lang="pl-PL" sz="2800" b="1"/>
              <a:t>🔒 Czy jest bezpieczne dla seniorów?</a:t>
            </a:r>
          </a:p>
          <a:p>
            <a:r>
              <a:rPr lang="pl-PL" sz="2800"/>
              <a:t>✅ Tak, jeśli ustawisz prywatność i nie podajesz prywatnych danych.</a:t>
            </a:r>
            <a:br>
              <a:rPr lang="pl-PL" sz="2800"/>
            </a:br>
            <a:r>
              <a:rPr lang="pl-PL" sz="2800"/>
              <a:t>❌ Uwaga – niektóre treści mogą być „szybsze” i bardziej polityczne </a:t>
            </a:r>
          </a:p>
          <a:p>
            <a:r>
              <a:rPr lang="pl-PL" sz="2800"/>
              <a:t>       niż na Instagramie.</a:t>
            </a:r>
          </a:p>
        </p:txBody>
      </p:sp>
      <p:sp>
        <p:nvSpPr>
          <p:cNvPr id="5" name="TextBox 4">
            <a:extLst>
              <a:ext uri="{FF2B5EF4-FFF2-40B4-BE49-F238E27FC236}">
                <a16:creationId xmlns:a16="http://schemas.microsoft.com/office/drawing/2014/main" id="{486395C2-03AD-ED76-2623-2EF56E1138EE}"/>
              </a:ext>
            </a:extLst>
          </p:cNvPr>
          <p:cNvSpPr txBox="1"/>
          <p:nvPr/>
        </p:nvSpPr>
        <p:spPr>
          <a:xfrm>
            <a:off x="444843" y="2353662"/>
            <a:ext cx="13753070" cy="1815882"/>
          </a:xfrm>
          <a:prstGeom prst="rect">
            <a:avLst/>
          </a:prstGeom>
          <a:noFill/>
        </p:spPr>
        <p:txBody>
          <a:bodyPr wrap="square">
            <a:spAutoFit/>
          </a:bodyPr>
          <a:lstStyle/>
          <a:p>
            <a:pPr>
              <a:buNone/>
            </a:pPr>
            <a:r>
              <a:rPr lang="pl-PL" sz="2800" b="1"/>
              <a:t>🔄 Z czym jest połączone?</a:t>
            </a:r>
          </a:p>
          <a:p>
            <a:pPr>
              <a:buFont typeface="Arial" panose="020B0604020202020204" pitchFamily="34" charset="0"/>
              <a:buChar char="•"/>
            </a:pPr>
            <a:r>
              <a:rPr lang="pl-PL" sz="2800"/>
              <a:t> Threads </a:t>
            </a:r>
            <a:r>
              <a:rPr lang="pl-PL" sz="2800" b="1"/>
              <a:t>jest połączone z Twoim kontem na Instagramie</a:t>
            </a:r>
            <a:r>
              <a:rPr lang="pl-PL" sz="2800"/>
              <a:t> </a:t>
            </a:r>
          </a:p>
          <a:p>
            <a:r>
              <a:rPr lang="pl-PL" sz="2800"/>
              <a:t>  – logujesz się tym samym loginem i hasłem.</a:t>
            </a:r>
          </a:p>
          <a:p>
            <a:pPr>
              <a:buFont typeface="Arial" panose="020B0604020202020204" pitchFamily="34" charset="0"/>
              <a:buChar char="•"/>
            </a:pPr>
            <a:r>
              <a:rPr lang="pl-PL" sz="2800"/>
              <a:t> Możesz publikować treści jednocześnie na </a:t>
            </a:r>
            <a:r>
              <a:rPr lang="pl-PL" sz="2800" b="1"/>
              <a:t>Instagramie i Threads</a:t>
            </a:r>
            <a:r>
              <a:rPr lang="pl-PL" sz="2800"/>
              <a:t>.</a:t>
            </a:r>
          </a:p>
        </p:txBody>
      </p:sp>
      <p:sp>
        <p:nvSpPr>
          <p:cNvPr id="7" name="TextBox 6">
            <a:extLst>
              <a:ext uri="{FF2B5EF4-FFF2-40B4-BE49-F238E27FC236}">
                <a16:creationId xmlns:a16="http://schemas.microsoft.com/office/drawing/2014/main" id="{4F8605C7-97C4-9F5B-EC65-E0F5F8F5AD93}"/>
              </a:ext>
            </a:extLst>
          </p:cNvPr>
          <p:cNvSpPr txBox="1"/>
          <p:nvPr/>
        </p:nvSpPr>
        <p:spPr>
          <a:xfrm>
            <a:off x="444843" y="4639101"/>
            <a:ext cx="9798908" cy="1815882"/>
          </a:xfrm>
          <a:prstGeom prst="rect">
            <a:avLst/>
          </a:prstGeom>
          <a:noFill/>
        </p:spPr>
        <p:txBody>
          <a:bodyPr wrap="square">
            <a:spAutoFit/>
          </a:bodyPr>
          <a:lstStyle/>
          <a:p>
            <a:pPr>
              <a:buNone/>
            </a:pPr>
            <a:r>
              <a:rPr lang="pl-PL" sz="2800" b="1"/>
              <a:t>🧩 Dla kogo?</a:t>
            </a:r>
          </a:p>
          <a:p>
            <a:r>
              <a:rPr lang="pl-PL" sz="2800"/>
              <a:t>✅ Dla osób, które lubią pisać i komentować.</a:t>
            </a:r>
            <a:br>
              <a:rPr lang="pl-PL" sz="2800"/>
            </a:br>
            <a:r>
              <a:rPr lang="pl-PL" sz="2800"/>
              <a:t>❌ Mniej atrakcyjne dla tych, którzy wolą tylko oglądać zdjęcia  </a:t>
            </a:r>
          </a:p>
          <a:p>
            <a:r>
              <a:rPr lang="pl-PL" sz="2800"/>
              <a:t>       (lepszy wtedy Instagram lub Facebook).</a:t>
            </a:r>
          </a:p>
        </p:txBody>
      </p:sp>
      <p:pic>
        <p:nvPicPr>
          <p:cNvPr id="4" name="Graphic 3" descr="Signature with solid fill">
            <a:extLst>
              <a:ext uri="{FF2B5EF4-FFF2-40B4-BE49-F238E27FC236}">
                <a16:creationId xmlns:a16="http://schemas.microsoft.com/office/drawing/2014/main" id="{BEBC6708-3D02-B47B-1890-05A7656D26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56271" y="4889194"/>
            <a:ext cx="3131578" cy="3131578"/>
          </a:xfrm>
          <a:prstGeom prst="rect">
            <a:avLst/>
          </a:prstGeom>
        </p:spPr>
      </p:pic>
      <p:pic>
        <p:nvPicPr>
          <p:cNvPr id="2" name="Picture 1" descr="A blue flag with yellow stars&#10;&#10;Description automatically generated">
            <a:extLst>
              <a:ext uri="{FF2B5EF4-FFF2-40B4-BE49-F238E27FC236}">
                <a16:creationId xmlns:a16="http://schemas.microsoft.com/office/drawing/2014/main" id="{90100F3C-AD78-99D4-0F7E-453E5B4456C3}"/>
              </a:ext>
            </a:extLst>
          </p:cNvPr>
          <p:cNvPicPr>
            <a:picLocks noChangeAspect="1"/>
          </p:cNvPicPr>
          <p:nvPr/>
        </p:nvPicPr>
        <p:blipFill>
          <a:blip r:embed="rId4"/>
          <a:stretch>
            <a:fillRect/>
          </a:stretch>
        </p:blipFill>
        <p:spPr>
          <a:xfrm>
            <a:off x="12736036" y="250654"/>
            <a:ext cx="1764018" cy="1787280"/>
          </a:xfrm>
          <a:prstGeom prst="rect">
            <a:avLst/>
          </a:prstGeom>
        </p:spPr>
      </p:pic>
      <p:pic>
        <p:nvPicPr>
          <p:cNvPr id="6" name="Picture 17">
            <a:extLst>
              <a:ext uri="{FF2B5EF4-FFF2-40B4-BE49-F238E27FC236}">
                <a16:creationId xmlns:a16="http://schemas.microsoft.com/office/drawing/2014/main" id="{D8507FB9-34EC-1D4D-316D-11A3FCF52E24}"/>
              </a:ext>
            </a:extLst>
          </p:cNvPr>
          <p:cNvPicPr>
            <a:picLocks noChangeAspect="1"/>
          </p:cNvPicPr>
          <p:nvPr/>
        </p:nvPicPr>
        <p:blipFill>
          <a:blip r:embed="rId5"/>
          <a:stretch>
            <a:fillRect/>
          </a:stretch>
        </p:blipFill>
        <p:spPr>
          <a:xfrm>
            <a:off x="444843" y="7204491"/>
            <a:ext cx="1269162" cy="729768"/>
          </a:xfrm>
          <a:prstGeom prst="rect">
            <a:avLst/>
          </a:prstGeom>
        </p:spPr>
      </p:pic>
    </p:spTree>
    <p:extLst>
      <p:ext uri="{BB962C8B-B14F-4D97-AF65-F5344CB8AC3E}">
        <p14:creationId xmlns:p14="http://schemas.microsoft.com/office/powerpoint/2010/main" val="67092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1ACD65-D095-6C8D-F528-19E17498A6A1}"/>
              </a:ext>
            </a:extLst>
          </p:cNvPr>
          <p:cNvSpPr txBox="1"/>
          <p:nvPr/>
        </p:nvSpPr>
        <p:spPr>
          <a:xfrm>
            <a:off x="932935" y="849689"/>
            <a:ext cx="12764530" cy="5878532"/>
          </a:xfrm>
          <a:prstGeom prst="rect">
            <a:avLst/>
          </a:prstGeom>
          <a:noFill/>
        </p:spPr>
        <p:txBody>
          <a:bodyPr wrap="square">
            <a:spAutoFit/>
          </a:bodyPr>
          <a:lstStyle/>
          <a:p>
            <a:pPr>
              <a:buNone/>
            </a:pPr>
            <a:r>
              <a:rPr lang="pl-PL" sz="4000" b="1"/>
              <a:t>🧵 </a:t>
            </a:r>
            <a:r>
              <a:rPr lang="pl-PL" sz="4000" b="1">
                <a:solidFill>
                  <a:srgbClr val="C00000"/>
                </a:solidFill>
              </a:rPr>
              <a:t>Jak pisać post (wątek) w aplikacji Threads?</a:t>
            </a:r>
          </a:p>
          <a:p>
            <a:pPr>
              <a:buNone/>
            </a:pPr>
            <a:endParaRPr lang="pl-PL" sz="2800" b="1"/>
          </a:p>
          <a:p>
            <a:pPr>
              <a:buNone/>
            </a:pPr>
            <a:r>
              <a:rPr lang="pl-PL" sz="2800" b="1"/>
              <a:t>📱 Krok po kroku:</a:t>
            </a:r>
          </a:p>
          <a:p>
            <a:pPr>
              <a:buFont typeface="+mj-lt"/>
              <a:buAutoNum type="arabicPeriod"/>
            </a:pPr>
            <a:r>
              <a:rPr lang="pl-PL" sz="2800" b="1"/>
              <a:t> Otwórz aplikację Threads</a:t>
            </a:r>
            <a:r>
              <a:rPr lang="pl-PL" sz="2800"/>
              <a:t> (zainstaluj ją, jeśli jeszcze nie masz – Threads by Instagram).</a:t>
            </a:r>
          </a:p>
          <a:p>
            <a:pPr>
              <a:buFont typeface="+mj-lt"/>
              <a:buAutoNum type="arabicPeriod"/>
            </a:pPr>
            <a:r>
              <a:rPr lang="pl-PL" sz="2800" b="1"/>
              <a:t> Zaloguj się</a:t>
            </a:r>
            <a:r>
              <a:rPr lang="pl-PL" sz="2800"/>
              <a:t> – użyj tego samego konta co na Instagramie (login i hasło).</a:t>
            </a:r>
          </a:p>
          <a:p>
            <a:pPr>
              <a:buFont typeface="+mj-lt"/>
              <a:buAutoNum type="arabicPeriod"/>
            </a:pPr>
            <a:r>
              <a:rPr lang="pl-PL" sz="2800"/>
              <a:t> Na ekranie głównym kliknij ikonę </a:t>
            </a:r>
            <a:r>
              <a:rPr lang="pl-PL" sz="2800" b="1"/>
              <a:t>ołówka ✏️</a:t>
            </a:r>
            <a:r>
              <a:rPr lang="pl-PL" sz="2800"/>
              <a:t> lub przycisk </a:t>
            </a:r>
            <a:r>
              <a:rPr lang="pl-PL" sz="2800" b="1"/>
              <a:t>„+”</a:t>
            </a:r>
            <a:r>
              <a:rPr lang="pl-PL" sz="2800"/>
              <a:t>.</a:t>
            </a:r>
          </a:p>
          <a:p>
            <a:pPr>
              <a:buFont typeface="+mj-lt"/>
              <a:buAutoNum type="arabicPeriod"/>
            </a:pPr>
            <a:r>
              <a:rPr lang="pl-PL" sz="2800"/>
              <a:t>Wpisz swoją wiadomość:</a:t>
            </a:r>
            <a:br>
              <a:rPr lang="pl-PL" sz="2800"/>
            </a:br>
            <a:r>
              <a:rPr lang="pl-PL" sz="2800"/>
              <a:t>➤ np. „Dziś piękna pogoda na spacer 🌞”</a:t>
            </a:r>
            <a:br>
              <a:rPr lang="pl-PL" sz="2800"/>
            </a:br>
            <a:r>
              <a:rPr lang="pl-PL" sz="2800"/>
              <a:t>➤ Możesz też dodać </a:t>
            </a:r>
            <a:r>
              <a:rPr lang="pl-PL" sz="2800" b="1"/>
              <a:t>zdjęcie, film lub link</a:t>
            </a:r>
            <a:r>
              <a:rPr lang="pl-PL" sz="2800"/>
              <a:t> (klikając ikonę 📎).</a:t>
            </a:r>
          </a:p>
          <a:p>
            <a:pPr>
              <a:buFont typeface="+mj-lt"/>
              <a:buAutoNum type="arabicPeriod"/>
            </a:pPr>
            <a:r>
              <a:rPr lang="pl-PL" sz="2800"/>
              <a:t> Chcesz, żeby był to </a:t>
            </a:r>
            <a:r>
              <a:rPr lang="pl-PL" sz="2800" b="1"/>
              <a:t>ciąg dalszy (wątek)?</a:t>
            </a:r>
            <a:r>
              <a:rPr lang="pl-PL" sz="2800"/>
              <a:t> Kliknij </a:t>
            </a:r>
            <a:r>
              <a:rPr lang="pl-PL" sz="2800" b="1"/>
              <a:t>„Dodaj inny wątek”</a:t>
            </a:r>
            <a:r>
              <a:rPr lang="pl-PL" sz="2800"/>
              <a:t> – możesz pisać dalej!</a:t>
            </a:r>
          </a:p>
          <a:p>
            <a:pPr>
              <a:buFont typeface="+mj-lt"/>
              <a:buAutoNum type="arabicPeriod"/>
            </a:pPr>
            <a:r>
              <a:rPr lang="pl-PL" sz="2800"/>
              <a:t> Kiedy skończysz – kliknij </a:t>
            </a:r>
            <a:r>
              <a:rPr lang="pl-PL" sz="2800" b="1"/>
              <a:t>„Opublikuj” / „Post”</a:t>
            </a:r>
            <a:r>
              <a:rPr lang="pl-PL" sz="2800"/>
              <a:t>.</a:t>
            </a:r>
          </a:p>
        </p:txBody>
      </p:sp>
      <p:pic>
        <p:nvPicPr>
          <p:cNvPr id="2" name="Picture 1" descr="A blue flag with yellow stars&#10;&#10;Description automatically generated">
            <a:extLst>
              <a:ext uri="{FF2B5EF4-FFF2-40B4-BE49-F238E27FC236}">
                <a16:creationId xmlns:a16="http://schemas.microsoft.com/office/drawing/2014/main" id="{01AB66A0-26BC-208C-4CAE-AEF93D8E44D7}"/>
              </a:ext>
            </a:extLst>
          </p:cNvPr>
          <p:cNvPicPr>
            <a:picLocks noChangeAspect="1"/>
          </p:cNvPicPr>
          <p:nvPr/>
        </p:nvPicPr>
        <p:blipFill>
          <a:blip r:embed="rId2"/>
          <a:stretch>
            <a:fillRect/>
          </a:stretch>
        </p:blipFill>
        <p:spPr>
          <a:xfrm>
            <a:off x="11933447" y="137590"/>
            <a:ext cx="1764018" cy="1787280"/>
          </a:xfrm>
          <a:prstGeom prst="rect">
            <a:avLst/>
          </a:prstGeom>
        </p:spPr>
      </p:pic>
      <p:pic>
        <p:nvPicPr>
          <p:cNvPr id="4" name="Picture 17">
            <a:extLst>
              <a:ext uri="{FF2B5EF4-FFF2-40B4-BE49-F238E27FC236}">
                <a16:creationId xmlns:a16="http://schemas.microsoft.com/office/drawing/2014/main" id="{2FC186F4-1AC6-2860-4F67-CD50E6E3CFC7}"/>
              </a:ext>
            </a:extLst>
          </p:cNvPr>
          <p:cNvPicPr>
            <a:picLocks noChangeAspect="1"/>
          </p:cNvPicPr>
          <p:nvPr/>
        </p:nvPicPr>
        <p:blipFill>
          <a:blip r:embed="rId3"/>
          <a:stretch>
            <a:fillRect/>
          </a:stretch>
        </p:blipFill>
        <p:spPr>
          <a:xfrm>
            <a:off x="12716263" y="7075436"/>
            <a:ext cx="1269162" cy="729768"/>
          </a:xfrm>
          <a:prstGeom prst="rect">
            <a:avLst/>
          </a:prstGeom>
        </p:spPr>
      </p:pic>
    </p:spTree>
    <p:extLst>
      <p:ext uri="{BB962C8B-B14F-4D97-AF65-F5344CB8AC3E}">
        <p14:creationId xmlns:p14="http://schemas.microsoft.com/office/powerpoint/2010/main" val="3696562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47FACB-C72B-88BB-6AC8-A661A360A111}"/>
              </a:ext>
            </a:extLst>
          </p:cNvPr>
          <p:cNvSpPr txBox="1"/>
          <p:nvPr/>
        </p:nvSpPr>
        <p:spPr>
          <a:xfrm>
            <a:off x="506628" y="456223"/>
            <a:ext cx="7315200" cy="769441"/>
          </a:xfrm>
          <a:prstGeom prst="rect">
            <a:avLst/>
          </a:prstGeom>
          <a:noFill/>
        </p:spPr>
        <p:txBody>
          <a:bodyPr wrap="square">
            <a:spAutoFit/>
          </a:bodyPr>
          <a:lstStyle/>
          <a:p>
            <a:r>
              <a:rPr lang="pl-PL" sz="4400">
                <a:solidFill>
                  <a:srgbClr val="C00000"/>
                </a:solidFill>
              </a:rPr>
              <a:t>C</a:t>
            </a:r>
            <a:r>
              <a:rPr lang="en-US" sz="4400">
                <a:solidFill>
                  <a:srgbClr val="C00000"/>
                </a:solidFill>
              </a:rPr>
              <a:t>o to jest facebook</a:t>
            </a:r>
            <a:endParaRPr lang="uk-UA" sz="4400">
              <a:solidFill>
                <a:srgbClr val="C00000"/>
              </a:solidFill>
            </a:endParaRPr>
          </a:p>
        </p:txBody>
      </p:sp>
      <p:sp>
        <p:nvSpPr>
          <p:cNvPr id="5" name="TextBox 4">
            <a:extLst>
              <a:ext uri="{FF2B5EF4-FFF2-40B4-BE49-F238E27FC236}">
                <a16:creationId xmlns:a16="http://schemas.microsoft.com/office/drawing/2014/main" id="{E2D158B3-4D95-26B1-DFCD-D9DA867D0610}"/>
              </a:ext>
            </a:extLst>
          </p:cNvPr>
          <p:cNvSpPr txBox="1"/>
          <p:nvPr/>
        </p:nvSpPr>
        <p:spPr>
          <a:xfrm>
            <a:off x="506628" y="1994236"/>
            <a:ext cx="13654215" cy="4832092"/>
          </a:xfrm>
          <a:prstGeom prst="rect">
            <a:avLst/>
          </a:prstGeom>
          <a:noFill/>
        </p:spPr>
        <p:txBody>
          <a:bodyPr wrap="square">
            <a:spAutoFit/>
          </a:bodyPr>
          <a:lstStyle/>
          <a:p>
            <a:pPr>
              <a:buNone/>
            </a:pPr>
            <a:r>
              <a:rPr lang="pl-PL" sz="2800"/>
              <a:t>Facebook to </a:t>
            </a:r>
            <a:r>
              <a:rPr lang="pl-PL" sz="2800" b="1"/>
              <a:t>bezpłatna platforma społecznościowa</a:t>
            </a:r>
            <a:r>
              <a:rPr lang="pl-PL" sz="2800"/>
              <a:t>, </a:t>
            </a:r>
            <a:endParaRPr lang="en-US" sz="2800"/>
          </a:p>
          <a:p>
            <a:pPr>
              <a:buNone/>
            </a:pPr>
            <a:r>
              <a:rPr lang="pl-PL" sz="2800"/>
              <a:t>która pozwala ludziom z całego świata:</a:t>
            </a:r>
          </a:p>
          <a:p>
            <a:pPr>
              <a:buFont typeface="Arial" panose="020B0604020202020204" pitchFamily="34" charset="0"/>
              <a:buChar char="•"/>
            </a:pPr>
            <a:r>
              <a:rPr lang="pl-PL" sz="2800" b="1"/>
              <a:t> utrzymywać kontakt</a:t>
            </a:r>
            <a:r>
              <a:rPr lang="pl-PL" sz="2800"/>
              <a:t> z rodziną i znajomymi,</a:t>
            </a:r>
          </a:p>
          <a:p>
            <a:pPr>
              <a:buFont typeface="Arial" panose="020B0604020202020204" pitchFamily="34" charset="0"/>
              <a:buChar char="•"/>
            </a:pPr>
            <a:r>
              <a:rPr lang="pl-PL" sz="2800" b="1"/>
              <a:t> dzielić się zdjęciami, filmami i wiadomościami</a:t>
            </a:r>
            <a:r>
              <a:rPr lang="pl-PL" sz="2800"/>
              <a:t>,</a:t>
            </a:r>
          </a:p>
          <a:p>
            <a:pPr>
              <a:buFont typeface="Arial" panose="020B0604020202020204" pitchFamily="34" charset="0"/>
              <a:buChar char="•"/>
            </a:pPr>
            <a:r>
              <a:rPr lang="pl-PL" sz="2800" b="1"/>
              <a:t> dołączać do grup</a:t>
            </a:r>
            <a:r>
              <a:rPr lang="pl-PL" sz="2800"/>
              <a:t> tematycznych (np. ogrody, historia, hobby),</a:t>
            </a:r>
          </a:p>
          <a:p>
            <a:pPr>
              <a:buFont typeface="Arial" panose="020B0604020202020204" pitchFamily="34" charset="0"/>
              <a:buChar char="•"/>
            </a:pPr>
            <a:r>
              <a:rPr lang="pl-PL" sz="2800" b="1"/>
              <a:t> obserwować strony</a:t>
            </a:r>
            <a:r>
              <a:rPr lang="pl-PL" sz="2800"/>
              <a:t> instytucji, gazet, blogów,</a:t>
            </a:r>
          </a:p>
          <a:p>
            <a:pPr>
              <a:buFont typeface="Arial" panose="020B0604020202020204" pitchFamily="34" charset="0"/>
              <a:buChar char="•"/>
            </a:pPr>
            <a:r>
              <a:rPr lang="pl-PL" sz="2800" b="1"/>
              <a:t> komentować i reagować</a:t>
            </a:r>
            <a:r>
              <a:rPr lang="pl-PL" sz="2800"/>
              <a:t> na posty innych użytkowników.</a:t>
            </a:r>
          </a:p>
          <a:p>
            <a:endParaRPr lang="pl-PL" sz="2800"/>
          </a:p>
          <a:p>
            <a:endParaRPr lang="pl-PL" sz="2800"/>
          </a:p>
          <a:p>
            <a:r>
              <a:rPr lang="pl-PL" sz="2800">
                <a:solidFill>
                  <a:schemeClr val="accent6">
                    <a:lumMod val="75000"/>
                  </a:schemeClr>
                </a:solidFill>
              </a:rPr>
              <a:t>Działa na komputerze, tablecie i telefonie. Facebook ma też aplikację, </a:t>
            </a:r>
          </a:p>
          <a:p>
            <a:r>
              <a:rPr lang="pl-PL" sz="2800">
                <a:solidFill>
                  <a:schemeClr val="accent6">
                    <a:lumMod val="75000"/>
                  </a:schemeClr>
                </a:solidFill>
              </a:rPr>
              <a:t>którą można pobrać ze sklepu Google Play (Android) lub App Store (iPhone).</a:t>
            </a:r>
          </a:p>
        </p:txBody>
      </p:sp>
      <p:pic>
        <p:nvPicPr>
          <p:cNvPr id="1026" name="Picture 2" descr="Najpopularniejsze oszustwa na Facebooku ...">
            <a:extLst>
              <a:ext uri="{FF2B5EF4-FFF2-40B4-BE49-F238E27FC236}">
                <a16:creationId xmlns:a16="http://schemas.microsoft.com/office/drawing/2014/main" id="{8C104CB4-F8AB-C496-C3A5-9BB3427A3B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1708" y="1095281"/>
            <a:ext cx="3715009" cy="2080405"/>
          </a:xfrm>
          <a:custGeom>
            <a:avLst/>
            <a:gdLst>
              <a:gd name="connsiteX0" fmla="*/ 0 w 3715009"/>
              <a:gd name="connsiteY0" fmla="*/ 0 h 2080405"/>
              <a:gd name="connsiteX1" fmla="*/ 530716 w 3715009"/>
              <a:gd name="connsiteY1" fmla="*/ 0 h 2080405"/>
              <a:gd name="connsiteX2" fmla="*/ 1024281 w 3715009"/>
              <a:gd name="connsiteY2" fmla="*/ 0 h 2080405"/>
              <a:gd name="connsiteX3" fmla="*/ 1480696 w 3715009"/>
              <a:gd name="connsiteY3" fmla="*/ 0 h 2080405"/>
              <a:gd name="connsiteX4" fmla="*/ 1899962 w 3715009"/>
              <a:gd name="connsiteY4" fmla="*/ 0 h 2080405"/>
              <a:gd name="connsiteX5" fmla="*/ 2393527 w 3715009"/>
              <a:gd name="connsiteY5" fmla="*/ 0 h 2080405"/>
              <a:gd name="connsiteX6" fmla="*/ 2961393 w 3715009"/>
              <a:gd name="connsiteY6" fmla="*/ 0 h 2080405"/>
              <a:gd name="connsiteX7" fmla="*/ 3715009 w 3715009"/>
              <a:gd name="connsiteY7" fmla="*/ 0 h 2080405"/>
              <a:gd name="connsiteX8" fmla="*/ 3715009 w 3715009"/>
              <a:gd name="connsiteY8" fmla="*/ 478493 h 2080405"/>
              <a:gd name="connsiteX9" fmla="*/ 3715009 w 3715009"/>
              <a:gd name="connsiteY9" fmla="*/ 956986 h 2080405"/>
              <a:gd name="connsiteX10" fmla="*/ 3715009 w 3715009"/>
              <a:gd name="connsiteY10" fmla="*/ 1414675 h 2080405"/>
              <a:gd name="connsiteX11" fmla="*/ 3715009 w 3715009"/>
              <a:gd name="connsiteY11" fmla="*/ 2080405 h 2080405"/>
              <a:gd name="connsiteX12" fmla="*/ 3109993 w 3715009"/>
              <a:gd name="connsiteY12" fmla="*/ 2080405 h 2080405"/>
              <a:gd name="connsiteX13" fmla="*/ 2542128 w 3715009"/>
              <a:gd name="connsiteY13" fmla="*/ 2080405 h 2080405"/>
              <a:gd name="connsiteX14" fmla="*/ 1974262 w 3715009"/>
              <a:gd name="connsiteY14" fmla="*/ 2080405 h 2080405"/>
              <a:gd name="connsiteX15" fmla="*/ 1517847 w 3715009"/>
              <a:gd name="connsiteY15" fmla="*/ 2080405 h 2080405"/>
              <a:gd name="connsiteX16" fmla="*/ 1098581 w 3715009"/>
              <a:gd name="connsiteY16" fmla="*/ 2080405 h 2080405"/>
              <a:gd name="connsiteX17" fmla="*/ 605016 w 3715009"/>
              <a:gd name="connsiteY17" fmla="*/ 2080405 h 2080405"/>
              <a:gd name="connsiteX18" fmla="*/ 0 w 3715009"/>
              <a:gd name="connsiteY18" fmla="*/ 2080405 h 2080405"/>
              <a:gd name="connsiteX19" fmla="*/ 0 w 3715009"/>
              <a:gd name="connsiteY19" fmla="*/ 1518696 h 2080405"/>
              <a:gd name="connsiteX20" fmla="*/ 0 w 3715009"/>
              <a:gd name="connsiteY20" fmla="*/ 1019398 h 2080405"/>
              <a:gd name="connsiteX21" fmla="*/ 0 w 3715009"/>
              <a:gd name="connsiteY21" fmla="*/ 457689 h 2080405"/>
              <a:gd name="connsiteX22" fmla="*/ 0 w 3715009"/>
              <a:gd name="connsiteY22" fmla="*/ 0 h 2080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15009" h="2080405" extrusionOk="0">
                <a:moveTo>
                  <a:pt x="0" y="0"/>
                </a:moveTo>
                <a:cubicBezTo>
                  <a:pt x="143464" y="-34975"/>
                  <a:pt x="348119" y="18804"/>
                  <a:pt x="530716" y="0"/>
                </a:cubicBezTo>
                <a:cubicBezTo>
                  <a:pt x="713313" y="-18804"/>
                  <a:pt x="827900" y="13899"/>
                  <a:pt x="1024281" y="0"/>
                </a:cubicBezTo>
                <a:cubicBezTo>
                  <a:pt x="1220662" y="-13899"/>
                  <a:pt x="1380349" y="22502"/>
                  <a:pt x="1480696" y="0"/>
                </a:cubicBezTo>
                <a:cubicBezTo>
                  <a:pt x="1581043" y="-22502"/>
                  <a:pt x="1789595" y="386"/>
                  <a:pt x="1899962" y="0"/>
                </a:cubicBezTo>
                <a:cubicBezTo>
                  <a:pt x="2010329" y="-386"/>
                  <a:pt x="2237554" y="44668"/>
                  <a:pt x="2393527" y="0"/>
                </a:cubicBezTo>
                <a:cubicBezTo>
                  <a:pt x="2549500" y="-44668"/>
                  <a:pt x="2705166" y="55618"/>
                  <a:pt x="2961393" y="0"/>
                </a:cubicBezTo>
                <a:cubicBezTo>
                  <a:pt x="3217620" y="-55618"/>
                  <a:pt x="3475613" y="43230"/>
                  <a:pt x="3715009" y="0"/>
                </a:cubicBezTo>
                <a:cubicBezTo>
                  <a:pt x="3716665" y="117847"/>
                  <a:pt x="3659005" y="253993"/>
                  <a:pt x="3715009" y="478493"/>
                </a:cubicBezTo>
                <a:cubicBezTo>
                  <a:pt x="3771013" y="702993"/>
                  <a:pt x="3669550" y="860463"/>
                  <a:pt x="3715009" y="956986"/>
                </a:cubicBezTo>
                <a:cubicBezTo>
                  <a:pt x="3760468" y="1053509"/>
                  <a:pt x="3676691" y="1256908"/>
                  <a:pt x="3715009" y="1414675"/>
                </a:cubicBezTo>
                <a:cubicBezTo>
                  <a:pt x="3753327" y="1572442"/>
                  <a:pt x="3644138" y="1920418"/>
                  <a:pt x="3715009" y="2080405"/>
                </a:cubicBezTo>
                <a:cubicBezTo>
                  <a:pt x="3484965" y="2152424"/>
                  <a:pt x="3401715" y="2038165"/>
                  <a:pt x="3109993" y="2080405"/>
                </a:cubicBezTo>
                <a:cubicBezTo>
                  <a:pt x="2818271" y="2122645"/>
                  <a:pt x="2777480" y="2062488"/>
                  <a:pt x="2542128" y="2080405"/>
                </a:cubicBezTo>
                <a:cubicBezTo>
                  <a:pt x="2306777" y="2098322"/>
                  <a:pt x="2102905" y="2033741"/>
                  <a:pt x="1974262" y="2080405"/>
                </a:cubicBezTo>
                <a:cubicBezTo>
                  <a:pt x="1845619" y="2127069"/>
                  <a:pt x="1705486" y="2064024"/>
                  <a:pt x="1517847" y="2080405"/>
                </a:cubicBezTo>
                <a:cubicBezTo>
                  <a:pt x="1330208" y="2096786"/>
                  <a:pt x="1207745" y="2042237"/>
                  <a:pt x="1098581" y="2080405"/>
                </a:cubicBezTo>
                <a:cubicBezTo>
                  <a:pt x="989417" y="2118573"/>
                  <a:pt x="770984" y="2044202"/>
                  <a:pt x="605016" y="2080405"/>
                </a:cubicBezTo>
                <a:cubicBezTo>
                  <a:pt x="439049" y="2116608"/>
                  <a:pt x="270622" y="2022265"/>
                  <a:pt x="0" y="2080405"/>
                </a:cubicBezTo>
                <a:cubicBezTo>
                  <a:pt x="-23493" y="1915885"/>
                  <a:pt x="64837" y="1743109"/>
                  <a:pt x="0" y="1518696"/>
                </a:cubicBezTo>
                <a:cubicBezTo>
                  <a:pt x="-64837" y="1294283"/>
                  <a:pt x="47429" y="1122347"/>
                  <a:pt x="0" y="1019398"/>
                </a:cubicBezTo>
                <a:cubicBezTo>
                  <a:pt x="-47429" y="916449"/>
                  <a:pt x="2890" y="603542"/>
                  <a:pt x="0" y="457689"/>
                </a:cubicBezTo>
                <a:cubicBezTo>
                  <a:pt x="-2890" y="311836"/>
                  <a:pt x="6251" y="218268"/>
                  <a:pt x="0" y="0"/>
                </a:cubicBezTo>
                <a:close/>
              </a:path>
            </a:pathLst>
          </a:custGeom>
          <a:noFill/>
          <a:ln>
            <a:solidFill>
              <a:schemeClr val="tx1"/>
            </a:solidFill>
            <a:extLst>
              <a:ext uri="{C807C97D-BFC1-408E-A445-0C87EB9F89A2}">
                <ask:lineSketchStyleProps xmlns:ask="http://schemas.microsoft.com/office/drawing/2018/sketchyshapes" sd="344420272">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9FCE7E0E-2BC8-9C7E-288F-4BE2E8D22BFA}"/>
              </a:ext>
            </a:extLst>
          </p:cNvPr>
          <p:cNvPicPr>
            <a:picLocks noChangeAspect="1"/>
          </p:cNvPicPr>
          <p:nvPr/>
        </p:nvPicPr>
        <p:blipFill>
          <a:blip r:embed="rId3"/>
          <a:stretch>
            <a:fillRect/>
          </a:stretch>
        </p:blipFill>
        <p:spPr>
          <a:xfrm>
            <a:off x="12612468" y="6240679"/>
            <a:ext cx="1764018" cy="1787280"/>
          </a:xfrm>
          <a:prstGeom prst="rect">
            <a:avLst/>
          </a:prstGeom>
        </p:spPr>
      </p:pic>
    </p:spTree>
    <p:extLst>
      <p:ext uri="{BB962C8B-B14F-4D97-AF65-F5344CB8AC3E}">
        <p14:creationId xmlns:p14="http://schemas.microsoft.com/office/powerpoint/2010/main" val="6924334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51F4E1-33A7-9E1F-ECA4-0747BD317108}"/>
              </a:ext>
            </a:extLst>
          </p:cNvPr>
          <p:cNvSpPr txBox="1"/>
          <p:nvPr/>
        </p:nvSpPr>
        <p:spPr>
          <a:xfrm>
            <a:off x="1618734" y="1300200"/>
            <a:ext cx="8933935" cy="3046988"/>
          </a:xfrm>
          <a:prstGeom prst="rect">
            <a:avLst/>
          </a:prstGeom>
          <a:noFill/>
        </p:spPr>
        <p:txBody>
          <a:bodyPr wrap="square">
            <a:spAutoFit/>
          </a:bodyPr>
          <a:lstStyle/>
          <a:p>
            <a:pPr>
              <a:buNone/>
            </a:pPr>
            <a:r>
              <a:rPr lang="pl-PL" sz="4000" b="1"/>
              <a:t>📝 Co jeszcze można robić?</a:t>
            </a:r>
          </a:p>
          <a:p>
            <a:pPr>
              <a:buNone/>
            </a:pPr>
            <a:endParaRPr lang="pl-PL" sz="4000" b="1"/>
          </a:p>
          <a:p>
            <a:r>
              <a:rPr lang="pl-PL" sz="2800"/>
              <a:t>🔁 </a:t>
            </a:r>
            <a:r>
              <a:rPr lang="pl-PL" sz="2800" b="1"/>
              <a:t>Odpowiadać</a:t>
            </a:r>
            <a:r>
              <a:rPr lang="pl-PL" sz="2800"/>
              <a:t> na cudze wątki (komentarz),</a:t>
            </a:r>
          </a:p>
          <a:p>
            <a:r>
              <a:rPr lang="pl-PL" sz="2800"/>
              <a:t>❤️ </a:t>
            </a:r>
            <a:r>
              <a:rPr lang="pl-PL" sz="2800" b="1"/>
              <a:t>Polubić</a:t>
            </a:r>
            <a:r>
              <a:rPr lang="pl-PL" sz="2800"/>
              <a:t> wpis klikając serduszko,</a:t>
            </a:r>
          </a:p>
          <a:p>
            <a:r>
              <a:rPr lang="pl-PL" sz="2800"/>
              <a:t>🔗 </a:t>
            </a:r>
            <a:r>
              <a:rPr lang="pl-PL" sz="2800" b="1"/>
              <a:t>Udostępniać</a:t>
            </a:r>
            <a:r>
              <a:rPr lang="pl-PL" sz="2800"/>
              <a:t> ciekawe wątki innym,</a:t>
            </a:r>
          </a:p>
          <a:p>
            <a:r>
              <a:rPr lang="pl-PL" sz="2800"/>
              <a:t>🔕 Ukryć osoby, które Cię nie interesują.</a:t>
            </a:r>
          </a:p>
        </p:txBody>
      </p:sp>
      <p:pic>
        <p:nvPicPr>
          <p:cNvPr id="13314" name="Picture 2" descr="Free Bright neon heart icon with zero likes, symbolizing social media engagement. Stock Photo">
            <a:extLst>
              <a:ext uri="{FF2B5EF4-FFF2-40B4-BE49-F238E27FC236}">
                <a16:creationId xmlns:a16="http://schemas.microsoft.com/office/drawing/2014/main" id="{380D7379-32B8-4059-B2A3-5871618EBC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8955" y="3815847"/>
            <a:ext cx="5009231" cy="3339487"/>
          </a:xfrm>
          <a:custGeom>
            <a:avLst/>
            <a:gdLst>
              <a:gd name="connsiteX0" fmla="*/ 0 w 5009231"/>
              <a:gd name="connsiteY0" fmla="*/ 0 h 3339487"/>
              <a:gd name="connsiteX1" fmla="*/ 506489 w 5009231"/>
              <a:gd name="connsiteY1" fmla="*/ 0 h 3339487"/>
              <a:gd name="connsiteX2" fmla="*/ 1012978 w 5009231"/>
              <a:gd name="connsiteY2" fmla="*/ 0 h 3339487"/>
              <a:gd name="connsiteX3" fmla="*/ 1519467 w 5009231"/>
              <a:gd name="connsiteY3" fmla="*/ 0 h 3339487"/>
              <a:gd name="connsiteX4" fmla="*/ 2126140 w 5009231"/>
              <a:gd name="connsiteY4" fmla="*/ 0 h 3339487"/>
              <a:gd name="connsiteX5" fmla="*/ 2532445 w 5009231"/>
              <a:gd name="connsiteY5" fmla="*/ 0 h 3339487"/>
              <a:gd name="connsiteX6" fmla="*/ 2938749 w 5009231"/>
              <a:gd name="connsiteY6" fmla="*/ 0 h 3339487"/>
              <a:gd name="connsiteX7" fmla="*/ 3395145 w 5009231"/>
              <a:gd name="connsiteY7" fmla="*/ 0 h 3339487"/>
              <a:gd name="connsiteX8" fmla="*/ 3851542 w 5009231"/>
              <a:gd name="connsiteY8" fmla="*/ 0 h 3339487"/>
              <a:gd name="connsiteX9" fmla="*/ 4307939 w 5009231"/>
              <a:gd name="connsiteY9" fmla="*/ 0 h 3339487"/>
              <a:gd name="connsiteX10" fmla="*/ 5009231 w 5009231"/>
              <a:gd name="connsiteY10" fmla="*/ 0 h 3339487"/>
              <a:gd name="connsiteX11" fmla="*/ 5009231 w 5009231"/>
              <a:gd name="connsiteY11" fmla="*/ 556581 h 3339487"/>
              <a:gd name="connsiteX12" fmla="*/ 5009231 w 5009231"/>
              <a:gd name="connsiteY12" fmla="*/ 1046373 h 3339487"/>
              <a:gd name="connsiteX13" fmla="*/ 5009231 w 5009231"/>
              <a:gd name="connsiteY13" fmla="*/ 1502769 h 3339487"/>
              <a:gd name="connsiteX14" fmla="*/ 5009231 w 5009231"/>
              <a:gd name="connsiteY14" fmla="*/ 1992561 h 3339487"/>
              <a:gd name="connsiteX15" fmla="*/ 5009231 w 5009231"/>
              <a:gd name="connsiteY15" fmla="*/ 2482352 h 3339487"/>
              <a:gd name="connsiteX16" fmla="*/ 5009231 w 5009231"/>
              <a:gd name="connsiteY16" fmla="*/ 3339487 h 3339487"/>
              <a:gd name="connsiteX17" fmla="*/ 4552834 w 5009231"/>
              <a:gd name="connsiteY17" fmla="*/ 3339487 h 3339487"/>
              <a:gd name="connsiteX18" fmla="*/ 3946161 w 5009231"/>
              <a:gd name="connsiteY18" fmla="*/ 3339487 h 3339487"/>
              <a:gd name="connsiteX19" fmla="*/ 3539857 w 5009231"/>
              <a:gd name="connsiteY19" fmla="*/ 3339487 h 3339487"/>
              <a:gd name="connsiteX20" fmla="*/ 2983275 w 5009231"/>
              <a:gd name="connsiteY20" fmla="*/ 3339487 h 3339487"/>
              <a:gd name="connsiteX21" fmla="*/ 2476786 w 5009231"/>
              <a:gd name="connsiteY21" fmla="*/ 3339487 h 3339487"/>
              <a:gd name="connsiteX22" fmla="*/ 1870113 w 5009231"/>
              <a:gd name="connsiteY22" fmla="*/ 3339487 h 3339487"/>
              <a:gd name="connsiteX23" fmla="*/ 1313532 w 5009231"/>
              <a:gd name="connsiteY23" fmla="*/ 3339487 h 3339487"/>
              <a:gd name="connsiteX24" fmla="*/ 907227 w 5009231"/>
              <a:gd name="connsiteY24" fmla="*/ 3339487 h 3339487"/>
              <a:gd name="connsiteX25" fmla="*/ 500923 w 5009231"/>
              <a:gd name="connsiteY25" fmla="*/ 3339487 h 3339487"/>
              <a:gd name="connsiteX26" fmla="*/ 0 w 5009231"/>
              <a:gd name="connsiteY26" fmla="*/ 3339487 h 3339487"/>
              <a:gd name="connsiteX27" fmla="*/ 0 w 5009231"/>
              <a:gd name="connsiteY27" fmla="*/ 2816301 h 3339487"/>
              <a:gd name="connsiteX28" fmla="*/ 0 w 5009231"/>
              <a:gd name="connsiteY28" fmla="*/ 2259720 h 3339487"/>
              <a:gd name="connsiteX29" fmla="*/ 0 w 5009231"/>
              <a:gd name="connsiteY29" fmla="*/ 1636349 h 3339487"/>
              <a:gd name="connsiteX30" fmla="*/ 0 w 5009231"/>
              <a:gd name="connsiteY30" fmla="*/ 1079767 h 3339487"/>
              <a:gd name="connsiteX31" fmla="*/ 0 w 5009231"/>
              <a:gd name="connsiteY31" fmla="*/ 489791 h 3339487"/>
              <a:gd name="connsiteX32" fmla="*/ 0 w 5009231"/>
              <a:gd name="connsiteY32" fmla="*/ 0 h 333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009231" h="3339487" extrusionOk="0">
                <a:moveTo>
                  <a:pt x="0" y="0"/>
                </a:moveTo>
                <a:cubicBezTo>
                  <a:pt x="173577" y="-60667"/>
                  <a:pt x="314994" y="41107"/>
                  <a:pt x="506489" y="0"/>
                </a:cubicBezTo>
                <a:cubicBezTo>
                  <a:pt x="697984" y="-41107"/>
                  <a:pt x="847797" y="19364"/>
                  <a:pt x="1012978" y="0"/>
                </a:cubicBezTo>
                <a:cubicBezTo>
                  <a:pt x="1178159" y="-19364"/>
                  <a:pt x="1389046" y="12985"/>
                  <a:pt x="1519467" y="0"/>
                </a:cubicBezTo>
                <a:cubicBezTo>
                  <a:pt x="1649888" y="-12985"/>
                  <a:pt x="1924673" y="14777"/>
                  <a:pt x="2126140" y="0"/>
                </a:cubicBezTo>
                <a:cubicBezTo>
                  <a:pt x="2327607" y="-14777"/>
                  <a:pt x="2439889" y="48173"/>
                  <a:pt x="2532445" y="0"/>
                </a:cubicBezTo>
                <a:cubicBezTo>
                  <a:pt x="2625001" y="-48173"/>
                  <a:pt x="2798494" y="29223"/>
                  <a:pt x="2938749" y="0"/>
                </a:cubicBezTo>
                <a:cubicBezTo>
                  <a:pt x="3079004" y="-29223"/>
                  <a:pt x="3263212" y="16633"/>
                  <a:pt x="3395145" y="0"/>
                </a:cubicBezTo>
                <a:cubicBezTo>
                  <a:pt x="3527078" y="-16633"/>
                  <a:pt x="3650270" y="20999"/>
                  <a:pt x="3851542" y="0"/>
                </a:cubicBezTo>
                <a:cubicBezTo>
                  <a:pt x="4052814" y="-20999"/>
                  <a:pt x="4154079" y="11603"/>
                  <a:pt x="4307939" y="0"/>
                </a:cubicBezTo>
                <a:cubicBezTo>
                  <a:pt x="4461799" y="-11603"/>
                  <a:pt x="4781861" y="42280"/>
                  <a:pt x="5009231" y="0"/>
                </a:cubicBezTo>
                <a:cubicBezTo>
                  <a:pt x="5069260" y="128544"/>
                  <a:pt x="5002695" y="415197"/>
                  <a:pt x="5009231" y="556581"/>
                </a:cubicBezTo>
                <a:cubicBezTo>
                  <a:pt x="5015767" y="697965"/>
                  <a:pt x="4995966" y="808813"/>
                  <a:pt x="5009231" y="1046373"/>
                </a:cubicBezTo>
                <a:cubicBezTo>
                  <a:pt x="5022496" y="1283933"/>
                  <a:pt x="4982894" y="1303221"/>
                  <a:pt x="5009231" y="1502769"/>
                </a:cubicBezTo>
                <a:cubicBezTo>
                  <a:pt x="5035568" y="1702317"/>
                  <a:pt x="4987310" y="1825636"/>
                  <a:pt x="5009231" y="1992561"/>
                </a:cubicBezTo>
                <a:cubicBezTo>
                  <a:pt x="5031152" y="2159486"/>
                  <a:pt x="4976779" y="2245354"/>
                  <a:pt x="5009231" y="2482352"/>
                </a:cubicBezTo>
                <a:cubicBezTo>
                  <a:pt x="5041683" y="2719350"/>
                  <a:pt x="4949193" y="3060210"/>
                  <a:pt x="5009231" y="3339487"/>
                </a:cubicBezTo>
                <a:cubicBezTo>
                  <a:pt x="4874489" y="3351807"/>
                  <a:pt x="4737559" y="3303868"/>
                  <a:pt x="4552834" y="3339487"/>
                </a:cubicBezTo>
                <a:cubicBezTo>
                  <a:pt x="4368109" y="3375106"/>
                  <a:pt x="4068735" y="3322875"/>
                  <a:pt x="3946161" y="3339487"/>
                </a:cubicBezTo>
                <a:cubicBezTo>
                  <a:pt x="3823587" y="3356099"/>
                  <a:pt x="3621849" y="3306742"/>
                  <a:pt x="3539857" y="3339487"/>
                </a:cubicBezTo>
                <a:cubicBezTo>
                  <a:pt x="3457865" y="3372232"/>
                  <a:pt x="3237270" y="3324001"/>
                  <a:pt x="2983275" y="3339487"/>
                </a:cubicBezTo>
                <a:cubicBezTo>
                  <a:pt x="2729280" y="3354973"/>
                  <a:pt x="2699423" y="3297418"/>
                  <a:pt x="2476786" y="3339487"/>
                </a:cubicBezTo>
                <a:cubicBezTo>
                  <a:pt x="2254149" y="3381556"/>
                  <a:pt x="2159851" y="3278131"/>
                  <a:pt x="1870113" y="3339487"/>
                </a:cubicBezTo>
                <a:cubicBezTo>
                  <a:pt x="1580375" y="3400843"/>
                  <a:pt x="1492760" y="3303050"/>
                  <a:pt x="1313532" y="3339487"/>
                </a:cubicBezTo>
                <a:cubicBezTo>
                  <a:pt x="1134304" y="3375924"/>
                  <a:pt x="1090463" y="3310175"/>
                  <a:pt x="907227" y="3339487"/>
                </a:cubicBezTo>
                <a:cubicBezTo>
                  <a:pt x="723991" y="3368799"/>
                  <a:pt x="699075" y="3291275"/>
                  <a:pt x="500923" y="3339487"/>
                </a:cubicBezTo>
                <a:cubicBezTo>
                  <a:pt x="302771" y="3387699"/>
                  <a:pt x="205245" y="3312821"/>
                  <a:pt x="0" y="3339487"/>
                </a:cubicBezTo>
                <a:cubicBezTo>
                  <a:pt x="-61741" y="3157315"/>
                  <a:pt x="51490" y="3038292"/>
                  <a:pt x="0" y="2816301"/>
                </a:cubicBezTo>
                <a:cubicBezTo>
                  <a:pt x="-51490" y="2594310"/>
                  <a:pt x="45520" y="2451963"/>
                  <a:pt x="0" y="2259720"/>
                </a:cubicBezTo>
                <a:cubicBezTo>
                  <a:pt x="-45520" y="2067477"/>
                  <a:pt x="40690" y="1801460"/>
                  <a:pt x="0" y="1636349"/>
                </a:cubicBezTo>
                <a:cubicBezTo>
                  <a:pt x="-40690" y="1471238"/>
                  <a:pt x="53488" y="1320910"/>
                  <a:pt x="0" y="1079767"/>
                </a:cubicBezTo>
                <a:cubicBezTo>
                  <a:pt x="-53488" y="838624"/>
                  <a:pt x="46089" y="610727"/>
                  <a:pt x="0" y="489791"/>
                </a:cubicBezTo>
                <a:cubicBezTo>
                  <a:pt x="-46089" y="368855"/>
                  <a:pt x="20412" y="138153"/>
                  <a:pt x="0" y="0"/>
                </a:cubicBezTo>
                <a:close/>
              </a:path>
            </a:pathLst>
          </a:custGeom>
          <a:noFill/>
          <a:ln>
            <a:solidFill>
              <a:schemeClr val="tx1"/>
            </a:solidFill>
            <a:extLst>
              <a:ext uri="{C807C97D-BFC1-408E-A445-0C87EB9F89A2}">
                <ask:lineSketchStyleProps xmlns:ask="http://schemas.microsoft.com/office/drawing/2018/sketchyshapes" sd="106844432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F964AA63-251A-FF8E-6E34-384608B94FD7}"/>
              </a:ext>
            </a:extLst>
          </p:cNvPr>
          <p:cNvPicPr>
            <a:picLocks noChangeAspect="1"/>
          </p:cNvPicPr>
          <p:nvPr/>
        </p:nvPicPr>
        <p:blipFill>
          <a:blip r:embed="rId3"/>
          <a:stretch>
            <a:fillRect/>
          </a:stretch>
        </p:blipFill>
        <p:spPr>
          <a:xfrm>
            <a:off x="12513614" y="272366"/>
            <a:ext cx="1764018" cy="1787280"/>
          </a:xfrm>
          <a:prstGeom prst="rect">
            <a:avLst/>
          </a:prstGeom>
        </p:spPr>
      </p:pic>
      <p:pic>
        <p:nvPicPr>
          <p:cNvPr id="4" name="Picture 17">
            <a:extLst>
              <a:ext uri="{FF2B5EF4-FFF2-40B4-BE49-F238E27FC236}">
                <a16:creationId xmlns:a16="http://schemas.microsoft.com/office/drawing/2014/main" id="{9DF41BC8-BFEF-8B4C-DBE5-820B80CC67D8}"/>
              </a:ext>
            </a:extLst>
          </p:cNvPr>
          <p:cNvPicPr>
            <a:picLocks noChangeAspect="1"/>
          </p:cNvPicPr>
          <p:nvPr/>
        </p:nvPicPr>
        <p:blipFill>
          <a:blip r:embed="rId4"/>
          <a:stretch>
            <a:fillRect/>
          </a:stretch>
        </p:blipFill>
        <p:spPr>
          <a:xfrm>
            <a:off x="349572" y="7155334"/>
            <a:ext cx="1269162" cy="729768"/>
          </a:xfrm>
          <a:prstGeom prst="rect">
            <a:avLst/>
          </a:prstGeom>
        </p:spPr>
      </p:pic>
    </p:spTree>
    <p:extLst>
      <p:ext uri="{BB962C8B-B14F-4D97-AF65-F5344CB8AC3E}">
        <p14:creationId xmlns:p14="http://schemas.microsoft.com/office/powerpoint/2010/main" val="22914021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784FEE-6C2E-5A98-AFB9-2A03A5750DEB}"/>
              </a:ext>
            </a:extLst>
          </p:cNvPr>
          <p:cNvSpPr txBox="1"/>
          <p:nvPr/>
        </p:nvSpPr>
        <p:spPr>
          <a:xfrm>
            <a:off x="840260" y="613749"/>
            <a:ext cx="12233189" cy="3570208"/>
          </a:xfrm>
          <a:prstGeom prst="rect">
            <a:avLst/>
          </a:prstGeom>
          <a:noFill/>
        </p:spPr>
        <p:txBody>
          <a:bodyPr wrap="square">
            <a:spAutoFit/>
          </a:bodyPr>
          <a:lstStyle/>
          <a:p>
            <a:pPr>
              <a:buNone/>
            </a:pPr>
            <a:r>
              <a:rPr lang="pl-PL" sz="4000" b="1"/>
              <a:t>▶️ YouTube dla seniorów</a:t>
            </a:r>
          </a:p>
          <a:p>
            <a:pPr>
              <a:buNone/>
            </a:pPr>
            <a:endParaRPr lang="pl-PL" b="1"/>
          </a:p>
          <a:p>
            <a:pPr>
              <a:buNone/>
            </a:pPr>
            <a:r>
              <a:rPr lang="pl-PL" sz="2800" b="1"/>
              <a:t>📌 Co to jest YouTube? </a:t>
            </a:r>
            <a:r>
              <a:rPr lang="pl-PL" sz="2800"/>
              <a:t>YouTube to darmowa aplikacja i strona, gdzie można:</a:t>
            </a:r>
          </a:p>
          <a:p>
            <a:r>
              <a:rPr lang="pl-PL" sz="2800"/>
              <a:t>🎵 słuchać muzyki z różnych lat i stylów</a:t>
            </a:r>
          </a:p>
          <a:p>
            <a:r>
              <a:rPr lang="pl-PL" sz="2800"/>
              <a:t>🍽️ oglądać przepisy kulinarne i porady domowe,</a:t>
            </a:r>
          </a:p>
          <a:p>
            <a:r>
              <a:rPr lang="pl-PL" sz="2800"/>
              <a:t>🧘‍♀️ ćwiczyć razem z prowadzącym (np. joga, rozciąganie, gimnastyka),</a:t>
            </a:r>
          </a:p>
          <a:p>
            <a:r>
              <a:rPr lang="pl-PL" sz="2800"/>
              <a:t>🧠 uczyć się nowych rzeczy (język, obsługa telefonu, fotografia),</a:t>
            </a:r>
          </a:p>
          <a:p>
            <a:r>
              <a:rPr lang="pl-PL" sz="2800"/>
              <a:t>🌍 oglądać ciekawe filmy podróżnicze, przyrodnicze, edukacyjne.</a:t>
            </a:r>
          </a:p>
        </p:txBody>
      </p:sp>
      <p:pic>
        <p:nvPicPr>
          <p:cNvPr id="14338" name="Picture 2">
            <a:extLst>
              <a:ext uri="{FF2B5EF4-FFF2-40B4-BE49-F238E27FC236}">
                <a16:creationId xmlns:a16="http://schemas.microsoft.com/office/drawing/2014/main" id="{2AAD9F62-29EB-BC02-1E0B-25E1D99325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3017" y="4954531"/>
            <a:ext cx="5754130" cy="241628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074A278D-8E3F-7C3E-CE9F-12F698B73899}"/>
              </a:ext>
            </a:extLst>
          </p:cNvPr>
          <p:cNvPicPr>
            <a:picLocks noChangeAspect="1"/>
          </p:cNvPicPr>
          <p:nvPr/>
        </p:nvPicPr>
        <p:blipFill>
          <a:blip r:embed="rId3"/>
          <a:stretch>
            <a:fillRect/>
          </a:stretch>
        </p:blipFill>
        <p:spPr>
          <a:xfrm>
            <a:off x="12549823" y="95693"/>
            <a:ext cx="1764018" cy="1787280"/>
          </a:xfrm>
          <a:prstGeom prst="rect">
            <a:avLst/>
          </a:prstGeom>
        </p:spPr>
      </p:pic>
      <p:pic>
        <p:nvPicPr>
          <p:cNvPr id="4" name="Picture 17">
            <a:extLst>
              <a:ext uri="{FF2B5EF4-FFF2-40B4-BE49-F238E27FC236}">
                <a16:creationId xmlns:a16="http://schemas.microsoft.com/office/drawing/2014/main" id="{63FCAE32-4E1E-953F-B95A-F9BEC9061095}"/>
              </a:ext>
            </a:extLst>
          </p:cNvPr>
          <p:cNvPicPr>
            <a:picLocks noChangeAspect="1"/>
          </p:cNvPicPr>
          <p:nvPr/>
        </p:nvPicPr>
        <p:blipFill>
          <a:blip r:embed="rId4"/>
          <a:stretch>
            <a:fillRect/>
          </a:stretch>
        </p:blipFill>
        <p:spPr>
          <a:xfrm>
            <a:off x="378672" y="7122168"/>
            <a:ext cx="1269162" cy="729768"/>
          </a:xfrm>
          <a:prstGeom prst="rect">
            <a:avLst/>
          </a:prstGeom>
        </p:spPr>
      </p:pic>
    </p:spTree>
    <p:extLst>
      <p:ext uri="{BB962C8B-B14F-4D97-AF65-F5344CB8AC3E}">
        <p14:creationId xmlns:p14="http://schemas.microsoft.com/office/powerpoint/2010/main" val="28760104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73BF95-1A94-4631-1EF8-3FB8CF8A9555}"/>
              </a:ext>
            </a:extLst>
          </p:cNvPr>
          <p:cNvSpPr txBox="1"/>
          <p:nvPr/>
        </p:nvSpPr>
        <p:spPr>
          <a:xfrm>
            <a:off x="840259" y="966050"/>
            <a:ext cx="10058400" cy="5447645"/>
          </a:xfrm>
          <a:prstGeom prst="rect">
            <a:avLst/>
          </a:prstGeom>
          <a:noFill/>
        </p:spPr>
        <p:txBody>
          <a:bodyPr wrap="square">
            <a:spAutoFit/>
          </a:bodyPr>
          <a:lstStyle/>
          <a:p>
            <a:pPr>
              <a:buNone/>
            </a:pPr>
            <a:r>
              <a:rPr lang="pl-PL" sz="4000" b="1"/>
              <a:t>📱 </a:t>
            </a:r>
            <a:r>
              <a:rPr lang="pl-PL" sz="4000" b="1">
                <a:solidFill>
                  <a:srgbClr val="C00000"/>
                </a:solidFill>
              </a:rPr>
              <a:t>Jak korzystać z YouTube na telefonie?</a:t>
            </a:r>
          </a:p>
          <a:p>
            <a:pPr>
              <a:buNone/>
            </a:pPr>
            <a:endParaRPr lang="pl-PL" sz="2800" b="1"/>
          </a:p>
          <a:p>
            <a:pPr>
              <a:buNone/>
            </a:pPr>
            <a:r>
              <a:rPr lang="pl-PL" sz="2800" b="1"/>
              <a:t>🧭 Krok po kroku:</a:t>
            </a:r>
          </a:p>
          <a:p>
            <a:pPr>
              <a:buFont typeface="+mj-lt"/>
              <a:buAutoNum type="arabicPeriod"/>
            </a:pPr>
            <a:r>
              <a:rPr lang="pl-PL" sz="2800"/>
              <a:t>Otwórz aplikację </a:t>
            </a:r>
            <a:r>
              <a:rPr lang="pl-PL" sz="2800" b="1"/>
              <a:t>YouTube</a:t>
            </a:r>
            <a:r>
              <a:rPr lang="pl-PL" sz="2800"/>
              <a:t> (czerwony trójkąt ▶️).</a:t>
            </a:r>
            <a:br>
              <a:rPr lang="pl-PL" sz="2800"/>
            </a:br>
            <a:r>
              <a:rPr lang="pl-PL" sz="2800" i="1"/>
              <a:t>(Jeśli nie masz – pobierz ze sklepu Google Play lub App Store)</a:t>
            </a:r>
          </a:p>
          <a:p>
            <a:pPr>
              <a:buFont typeface="+mj-lt"/>
              <a:buAutoNum type="arabicPeriod"/>
            </a:pPr>
            <a:endParaRPr lang="pl-PL" sz="2800"/>
          </a:p>
          <a:p>
            <a:pPr>
              <a:buFont typeface="+mj-lt"/>
              <a:buAutoNum type="arabicPeriod"/>
            </a:pPr>
            <a:r>
              <a:rPr lang="pl-PL" sz="2800"/>
              <a:t>Kliknij ikonę </a:t>
            </a:r>
            <a:r>
              <a:rPr lang="pl-PL" sz="2800" b="1"/>
              <a:t>lupki 🔍</a:t>
            </a:r>
            <a:r>
              <a:rPr lang="pl-PL" sz="2800"/>
              <a:t> na górze i wpisz temat, np.:</a:t>
            </a:r>
          </a:p>
          <a:p>
            <a:pPr marL="742950" lvl="1" indent="-285750">
              <a:buFont typeface="+mj-lt"/>
              <a:buAutoNum type="arabicPeriod"/>
            </a:pPr>
            <a:r>
              <a:rPr lang="pl-PL" sz="2800"/>
              <a:t>„Ćwiczenia dla początkujących 60+”</a:t>
            </a:r>
          </a:p>
          <a:p>
            <a:pPr marL="742950" lvl="1" indent="-285750">
              <a:buFont typeface="+mj-lt"/>
              <a:buAutoNum type="arabicPeriod"/>
            </a:pPr>
            <a:r>
              <a:rPr lang="pl-PL" sz="2800"/>
              <a:t>„Ogród balkonowy porady”</a:t>
            </a:r>
          </a:p>
          <a:p>
            <a:pPr marL="742950" lvl="1" indent="-285750">
              <a:buFont typeface="+mj-lt"/>
              <a:buAutoNum type="arabicPeriod"/>
            </a:pPr>
            <a:r>
              <a:rPr lang="pl-PL" sz="2800"/>
              <a:t>„Szydełkowanie dla początkujących”</a:t>
            </a:r>
          </a:p>
          <a:p>
            <a:pPr marL="742950" lvl="1" indent="-285750">
              <a:buFont typeface="+mj-lt"/>
              <a:buAutoNum type="arabicPeriod"/>
            </a:pPr>
            <a:r>
              <a:rPr lang="pl-PL" sz="2800"/>
              <a:t>„Historia Polski w 10 minut”</a:t>
            </a:r>
          </a:p>
          <a:p>
            <a:pPr marL="742950" lvl="1" indent="-285750">
              <a:buFont typeface="+mj-lt"/>
              <a:buAutoNum type="arabicPeriod"/>
            </a:pPr>
            <a:r>
              <a:rPr lang="pl-PL" sz="2800"/>
              <a:t>„Jak korzystać ze smartfona krok po kroku”</a:t>
            </a:r>
          </a:p>
        </p:txBody>
      </p:sp>
      <p:pic>
        <p:nvPicPr>
          <p:cNvPr id="15362" name="Picture 2" descr="Free A hand holding a smartphone displaying the YouTube app indoors. Stock Photo">
            <a:extLst>
              <a:ext uri="{FF2B5EF4-FFF2-40B4-BE49-F238E27FC236}">
                <a16:creationId xmlns:a16="http://schemas.microsoft.com/office/drawing/2014/main" id="{3991C104-07F7-9775-DF31-48EF41B5335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740" t="9178" r="30627"/>
          <a:stretch/>
        </p:blipFill>
        <p:spPr bwMode="auto">
          <a:xfrm>
            <a:off x="10202636" y="1996658"/>
            <a:ext cx="3452876" cy="5867236"/>
          </a:xfrm>
          <a:custGeom>
            <a:avLst/>
            <a:gdLst>
              <a:gd name="connsiteX0" fmla="*/ 0 w 3452876"/>
              <a:gd name="connsiteY0" fmla="*/ 0 h 5867236"/>
              <a:gd name="connsiteX1" fmla="*/ 610008 w 3452876"/>
              <a:gd name="connsiteY1" fmla="*/ 0 h 5867236"/>
              <a:gd name="connsiteX2" fmla="*/ 1254545 w 3452876"/>
              <a:gd name="connsiteY2" fmla="*/ 0 h 5867236"/>
              <a:gd name="connsiteX3" fmla="*/ 1795496 w 3452876"/>
              <a:gd name="connsiteY3" fmla="*/ 0 h 5867236"/>
              <a:gd name="connsiteX4" fmla="*/ 2440032 w 3452876"/>
              <a:gd name="connsiteY4" fmla="*/ 0 h 5867236"/>
              <a:gd name="connsiteX5" fmla="*/ 3452876 w 3452876"/>
              <a:gd name="connsiteY5" fmla="*/ 0 h 5867236"/>
              <a:gd name="connsiteX6" fmla="*/ 3452876 w 3452876"/>
              <a:gd name="connsiteY6" fmla="*/ 586724 h 5867236"/>
              <a:gd name="connsiteX7" fmla="*/ 3452876 w 3452876"/>
              <a:gd name="connsiteY7" fmla="*/ 1114775 h 5867236"/>
              <a:gd name="connsiteX8" fmla="*/ 3452876 w 3452876"/>
              <a:gd name="connsiteY8" fmla="*/ 1642826 h 5867236"/>
              <a:gd name="connsiteX9" fmla="*/ 3452876 w 3452876"/>
              <a:gd name="connsiteY9" fmla="*/ 2288222 h 5867236"/>
              <a:gd name="connsiteX10" fmla="*/ 3452876 w 3452876"/>
              <a:gd name="connsiteY10" fmla="*/ 2816273 h 5867236"/>
              <a:gd name="connsiteX11" fmla="*/ 3452876 w 3452876"/>
              <a:gd name="connsiteY11" fmla="*/ 3402997 h 5867236"/>
              <a:gd name="connsiteX12" fmla="*/ 3452876 w 3452876"/>
              <a:gd name="connsiteY12" fmla="*/ 3813703 h 5867236"/>
              <a:gd name="connsiteX13" fmla="*/ 3452876 w 3452876"/>
              <a:gd name="connsiteY13" fmla="*/ 4283082 h 5867236"/>
              <a:gd name="connsiteX14" fmla="*/ 3452876 w 3452876"/>
              <a:gd name="connsiteY14" fmla="*/ 4752461 h 5867236"/>
              <a:gd name="connsiteX15" fmla="*/ 3452876 w 3452876"/>
              <a:gd name="connsiteY15" fmla="*/ 5221840 h 5867236"/>
              <a:gd name="connsiteX16" fmla="*/ 3452876 w 3452876"/>
              <a:gd name="connsiteY16" fmla="*/ 5867236 h 5867236"/>
              <a:gd name="connsiteX17" fmla="*/ 2842868 w 3452876"/>
              <a:gd name="connsiteY17" fmla="*/ 5867236 h 5867236"/>
              <a:gd name="connsiteX18" fmla="*/ 2336446 w 3452876"/>
              <a:gd name="connsiteY18" fmla="*/ 5867236 h 5867236"/>
              <a:gd name="connsiteX19" fmla="*/ 1691909 w 3452876"/>
              <a:gd name="connsiteY19" fmla="*/ 5867236 h 5867236"/>
              <a:gd name="connsiteX20" fmla="*/ 1116430 w 3452876"/>
              <a:gd name="connsiteY20" fmla="*/ 5867236 h 5867236"/>
              <a:gd name="connsiteX21" fmla="*/ 0 w 3452876"/>
              <a:gd name="connsiteY21" fmla="*/ 5867236 h 5867236"/>
              <a:gd name="connsiteX22" fmla="*/ 0 w 3452876"/>
              <a:gd name="connsiteY22" fmla="*/ 5339185 h 5867236"/>
              <a:gd name="connsiteX23" fmla="*/ 0 w 3452876"/>
              <a:gd name="connsiteY23" fmla="*/ 4752461 h 5867236"/>
              <a:gd name="connsiteX24" fmla="*/ 0 w 3452876"/>
              <a:gd name="connsiteY24" fmla="*/ 4048393 h 5867236"/>
              <a:gd name="connsiteX25" fmla="*/ 0 w 3452876"/>
              <a:gd name="connsiteY25" fmla="*/ 3402997 h 5867236"/>
              <a:gd name="connsiteX26" fmla="*/ 0 w 3452876"/>
              <a:gd name="connsiteY26" fmla="*/ 2874946 h 5867236"/>
              <a:gd name="connsiteX27" fmla="*/ 0 w 3452876"/>
              <a:gd name="connsiteY27" fmla="*/ 2229550 h 5867236"/>
              <a:gd name="connsiteX28" fmla="*/ 0 w 3452876"/>
              <a:gd name="connsiteY28" fmla="*/ 1584154 h 5867236"/>
              <a:gd name="connsiteX29" fmla="*/ 0 w 3452876"/>
              <a:gd name="connsiteY29" fmla="*/ 880085 h 5867236"/>
              <a:gd name="connsiteX30" fmla="*/ 0 w 3452876"/>
              <a:gd name="connsiteY30" fmla="*/ 0 h 5867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452876" h="5867236" extrusionOk="0">
                <a:moveTo>
                  <a:pt x="0" y="0"/>
                </a:moveTo>
                <a:cubicBezTo>
                  <a:pt x="142322" y="-54638"/>
                  <a:pt x="461879" y="48560"/>
                  <a:pt x="610008" y="0"/>
                </a:cubicBezTo>
                <a:cubicBezTo>
                  <a:pt x="758137" y="-48560"/>
                  <a:pt x="1013248" y="57301"/>
                  <a:pt x="1254545" y="0"/>
                </a:cubicBezTo>
                <a:cubicBezTo>
                  <a:pt x="1495842" y="-57301"/>
                  <a:pt x="1681488" y="1703"/>
                  <a:pt x="1795496" y="0"/>
                </a:cubicBezTo>
                <a:cubicBezTo>
                  <a:pt x="1909504" y="-1703"/>
                  <a:pt x="2286216" y="58230"/>
                  <a:pt x="2440032" y="0"/>
                </a:cubicBezTo>
                <a:cubicBezTo>
                  <a:pt x="2593848" y="-58230"/>
                  <a:pt x="3081179" y="50504"/>
                  <a:pt x="3452876" y="0"/>
                </a:cubicBezTo>
                <a:cubicBezTo>
                  <a:pt x="3510105" y="146620"/>
                  <a:pt x="3425069" y="316854"/>
                  <a:pt x="3452876" y="586724"/>
                </a:cubicBezTo>
                <a:cubicBezTo>
                  <a:pt x="3480683" y="856594"/>
                  <a:pt x="3435639" y="854443"/>
                  <a:pt x="3452876" y="1114775"/>
                </a:cubicBezTo>
                <a:cubicBezTo>
                  <a:pt x="3470113" y="1375107"/>
                  <a:pt x="3414558" y="1472192"/>
                  <a:pt x="3452876" y="1642826"/>
                </a:cubicBezTo>
                <a:cubicBezTo>
                  <a:pt x="3491194" y="1813460"/>
                  <a:pt x="3384852" y="1973528"/>
                  <a:pt x="3452876" y="2288222"/>
                </a:cubicBezTo>
                <a:cubicBezTo>
                  <a:pt x="3520900" y="2602916"/>
                  <a:pt x="3406239" y="2682231"/>
                  <a:pt x="3452876" y="2816273"/>
                </a:cubicBezTo>
                <a:cubicBezTo>
                  <a:pt x="3499513" y="2950315"/>
                  <a:pt x="3418368" y="3177167"/>
                  <a:pt x="3452876" y="3402997"/>
                </a:cubicBezTo>
                <a:cubicBezTo>
                  <a:pt x="3487384" y="3628827"/>
                  <a:pt x="3413219" y="3636930"/>
                  <a:pt x="3452876" y="3813703"/>
                </a:cubicBezTo>
                <a:cubicBezTo>
                  <a:pt x="3492533" y="3990476"/>
                  <a:pt x="3428263" y="4155992"/>
                  <a:pt x="3452876" y="4283082"/>
                </a:cubicBezTo>
                <a:cubicBezTo>
                  <a:pt x="3477489" y="4410172"/>
                  <a:pt x="3399180" y="4590066"/>
                  <a:pt x="3452876" y="4752461"/>
                </a:cubicBezTo>
                <a:cubicBezTo>
                  <a:pt x="3506572" y="4914856"/>
                  <a:pt x="3412664" y="4992113"/>
                  <a:pt x="3452876" y="5221840"/>
                </a:cubicBezTo>
                <a:cubicBezTo>
                  <a:pt x="3493088" y="5451567"/>
                  <a:pt x="3443748" y="5643998"/>
                  <a:pt x="3452876" y="5867236"/>
                </a:cubicBezTo>
                <a:cubicBezTo>
                  <a:pt x="3266636" y="5919595"/>
                  <a:pt x="3043244" y="5812340"/>
                  <a:pt x="2842868" y="5867236"/>
                </a:cubicBezTo>
                <a:cubicBezTo>
                  <a:pt x="2642492" y="5922132"/>
                  <a:pt x="2454042" y="5811104"/>
                  <a:pt x="2336446" y="5867236"/>
                </a:cubicBezTo>
                <a:cubicBezTo>
                  <a:pt x="2218850" y="5923368"/>
                  <a:pt x="1931072" y="5816234"/>
                  <a:pt x="1691909" y="5867236"/>
                </a:cubicBezTo>
                <a:cubicBezTo>
                  <a:pt x="1452746" y="5918238"/>
                  <a:pt x="1304633" y="5829373"/>
                  <a:pt x="1116430" y="5867236"/>
                </a:cubicBezTo>
                <a:cubicBezTo>
                  <a:pt x="928227" y="5905099"/>
                  <a:pt x="435029" y="5782354"/>
                  <a:pt x="0" y="5867236"/>
                </a:cubicBezTo>
                <a:cubicBezTo>
                  <a:pt x="-26219" y="5651617"/>
                  <a:pt x="9085" y="5570114"/>
                  <a:pt x="0" y="5339185"/>
                </a:cubicBezTo>
                <a:cubicBezTo>
                  <a:pt x="-9085" y="5108256"/>
                  <a:pt x="60531" y="4935494"/>
                  <a:pt x="0" y="4752461"/>
                </a:cubicBezTo>
                <a:cubicBezTo>
                  <a:pt x="-60531" y="4569428"/>
                  <a:pt x="1845" y="4359588"/>
                  <a:pt x="0" y="4048393"/>
                </a:cubicBezTo>
                <a:cubicBezTo>
                  <a:pt x="-1845" y="3737198"/>
                  <a:pt x="25419" y="3598665"/>
                  <a:pt x="0" y="3402997"/>
                </a:cubicBezTo>
                <a:cubicBezTo>
                  <a:pt x="-25419" y="3207329"/>
                  <a:pt x="6470" y="3094586"/>
                  <a:pt x="0" y="2874946"/>
                </a:cubicBezTo>
                <a:cubicBezTo>
                  <a:pt x="-6470" y="2655306"/>
                  <a:pt x="39493" y="2420640"/>
                  <a:pt x="0" y="2229550"/>
                </a:cubicBezTo>
                <a:cubicBezTo>
                  <a:pt x="-39493" y="2038460"/>
                  <a:pt x="46249" y="1745651"/>
                  <a:pt x="0" y="1584154"/>
                </a:cubicBezTo>
                <a:cubicBezTo>
                  <a:pt x="-46249" y="1422657"/>
                  <a:pt x="25462" y="1102920"/>
                  <a:pt x="0" y="880085"/>
                </a:cubicBezTo>
                <a:cubicBezTo>
                  <a:pt x="-25462" y="657250"/>
                  <a:pt x="85475" y="336014"/>
                  <a:pt x="0" y="0"/>
                </a:cubicBezTo>
                <a:close/>
              </a:path>
            </a:pathLst>
          </a:custGeom>
          <a:noFill/>
          <a:ln>
            <a:solidFill>
              <a:schemeClr val="tx1"/>
            </a:solidFill>
            <a:extLst>
              <a:ext uri="{C807C97D-BFC1-408E-A445-0C87EB9F89A2}">
                <ask:lineSketchStyleProps xmlns:ask="http://schemas.microsoft.com/office/drawing/2018/sketchyshapes" sd="2273145169">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6918735A-A088-98FA-F1A9-A7B7DB716077}"/>
              </a:ext>
            </a:extLst>
          </p:cNvPr>
          <p:cNvPicPr>
            <a:picLocks noChangeAspect="1"/>
          </p:cNvPicPr>
          <p:nvPr/>
        </p:nvPicPr>
        <p:blipFill>
          <a:blip r:embed="rId3"/>
          <a:stretch>
            <a:fillRect/>
          </a:stretch>
        </p:blipFill>
        <p:spPr>
          <a:xfrm>
            <a:off x="12374698" y="28625"/>
            <a:ext cx="1764018" cy="1787280"/>
          </a:xfrm>
          <a:prstGeom prst="rect">
            <a:avLst/>
          </a:prstGeom>
        </p:spPr>
      </p:pic>
      <p:pic>
        <p:nvPicPr>
          <p:cNvPr id="4" name="Picture 17">
            <a:extLst>
              <a:ext uri="{FF2B5EF4-FFF2-40B4-BE49-F238E27FC236}">
                <a16:creationId xmlns:a16="http://schemas.microsoft.com/office/drawing/2014/main" id="{34833D84-1FEB-D4ED-5D3D-C81EBD09FB09}"/>
              </a:ext>
            </a:extLst>
          </p:cNvPr>
          <p:cNvPicPr>
            <a:picLocks noChangeAspect="1"/>
          </p:cNvPicPr>
          <p:nvPr/>
        </p:nvPicPr>
        <p:blipFill>
          <a:blip r:embed="rId4"/>
          <a:stretch>
            <a:fillRect/>
          </a:stretch>
        </p:blipFill>
        <p:spPr>
          <a:xfrm>
            <a:off x="584514" y="7068818"/>
            <a:ext cx="1269162" cy="729768"/>
          </a:xfrm>
          <a:prstGeom prst="rect">
            <a:avLst/>
          </a:prstGeom>
        </p:spPr>
      </p:pic>
    </p:spTree>
    <p:extLst>
      <p:ext uri="{BB962C8B-B14F-4D97-AF65-F5344CB8AC3E}">
        <p14:creationId xmlns:p14="http://schemas.microsoft.com/office/powerpoint/2010/main" val="21791401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FC7CE-BA56-9DA1-F819-989CDE31261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FCB496A-194B-0C1D-D5E4-D39ED6FD348E}"/>
              </a:ext>
            </a:extLst>
          </p:cNvPr>
          <p:cNvSpPr txBox="1"/>
          <p:nvPr/>
        </p:nvSpPr>
        <p:spPr>
          <a:xfrm>
            <a:off x="840259" y="928972"/>
            <a:ext cx="10058400" cy="2431435"/>
          </a:xfrm>
          <a:prstGeom prst="rect">
            <a:avLst/>
          </a:prstGeom>
          <a:noFill/>
        </p:spPr>
        <p:txBody>
          <a:bodyPr wrap="square">
            <a:spAutoFit/>
          </a:bodyPr>
          <a:lstStyle/>
          <a:p>
            <a:pPr>
              <a:buNone/>
            </a:pPr>
            <a:r>
              <a:rPr lang="pl-PL" sz="4000" b="1"/>
              <a:t>📱 </a:t>
            </a:r>
            <a:r>
              <a:rPr lang="pl-PL" sz="4000" b="1">
                <a:solidFill>
                  <a:srgbClr val="C00000"/>
                </a:solidFill>
              </a:rPr>
              <a:t>Jak korzystać z YouTube na telefonie?</a:t>
            </a:r>
          </a:p>
          <a:p>
            <a:pPr>
              <a:buNone/>
            </a:pPr>
            <a:endParaRPr lang="pl-PL" sz="2800" b="1"/>
          </a:p>
          <a:p>
            <a:pPr>
              <a:buNone/>
            </a:pPr>
            <a:r>
              <a:rPr lang="pl-PL" sz="2800" b="1"/>
              <a:t>🧭 Krok po kroku:</a:t>
            </a:r>
          </a:p>
          <a:p>
            <a:pPr>
              <a:buNone/>
            </a:pPr>
            <a:endParaRPr lang="pl-PL" sz="2800" b="1"/>
          </a:p>
          <a:p>
            <a:pPr>
              <a:buNone/>
            </a:pPr>
            <a:endParaRPr lang="pl-PL" sz="2800" b="1"/>
          </a:p>
        </p:txBody>
      </p:sp>
      <p:sp>
        <p:nvSpPr>
          <p:cNvPr id="5" name="Rectangle 3">
            <a:extLst>
              <a:ext uri="{FF2B5EF4-FFF2-40B4-BE49-F238E27FC236}">
                <a16:creationId xmlns:a16="http://schemas.microsoft.com/office/drawing/2014/main" id="{39E96517-9E60-F472-7233-C8FF032CD24E}"/>
              </a:ext>
            </a:extLst>
          </p:cNvPr>
          <p:cNvSpPr>
            <a:spLocks noChangeArrowheads="1"/>
          </p:cNvSpPr>
          <p:nvPr/>
        </p:nvSpPr>
        <p:spPr bwMode="auto">
          <a:xfrm>
            <a:off x="1006603" y="2637473"/>
            <a:ext cx="5785558" cy="295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pl-PL" altLang="uk-UA" sz="2800" b="0" i="0" u="none" strike="noStrike" cap="none" normalizeH="0" baseline="0">
                <a:ln>
                  <a:noFill/>
                </a:ln>
                <a:solidFill>
                  <a:schemeClr val="tx1"/>
                </a:solidFill>
                <a:effectLst/>
              </a:rPr>
              <a:t>3. </a:t>
            </a:r>
            <a:r>
              <a:rPr kumimoji="0" lang="uk-UA" altLang="uk-UA" sz="2800" b="0" i="0" u="none" strike="noStrike" cap="none" normalizeH="0" baseline="0">
                <a:ln>
                  <a:noFill/>
                </a:ln>
                <a:solidFill>
                  <a:schemeClr val="tx1"/>
                </a:solidFill>
                <a:effectLst/>
              </a:rPr>
              <a:t>Kliknij wybrany film i oglądaj 🎬</a:t>
            </a:r>
            <a:endParaRPr kumimoji="0" lang="pl-PL" altLang="uk-UA" sz="2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uk-UA" altLang="uk-UA" sz="2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kumimoji="0" lang="pl-PL" altLang="uk-UA" sz="2800" b="0" i="0" u="none" strike="noStrike" cap="none" normalizeH="0" baseline="0">
                <a:ln>
                  <a:noFill/>
                </a:ln>
                <a:solidFill>
                  <a:schemeClr val="tx1"/>
                </a:solidFill>
                <a:effectLst/>
              </a:rPr>
              <a:t>4. </a:t>
            </a:r>
            <a:r>
              <a:rPr kumimoji="0" lang="uk-UA" altLang="uk-UA" sz="2800" b="0" i="0" u="none" strike="noStrike" cap="none" normalizeH="0" baseline="0">
                <a:ln>
                  <a:noFill/>
                </a:ln>
                <a:solidFill>
                  <a:schemeClr val="tx1"/>
                </a:solidFill>
                <a:effectLst/>
              </a:rPr>
              <a:t>Możesz kliknąć:</a:t>
            </a:r>
          </a:p>
          <a:p>
            <a:pPr marL="0" marR="0" lvl="0" indent="0" algn="l" defTabSz="914400" rtl="0" eaLnBrk="0" fontAlgn="base" latinLnBrk="0" hangingPunct="0">
              <a:lnSpc>
                <a:spcPct val="100000"/>
              </a:lnSpc>
              <a:spcBef>
                <a:spcPct val="0"/>
              </a:spcBef>
              <a:spcAft>
                <a:spcPct val="0"/>
              </a:spcAft>
              <a:buClrTx/>
              <a:buSzTx/>
              <a:tabLst/>
            </a:pPr>
            <a:r>
              <a:rPr kumimoji="0" lang="uk-UA" altLang="uk-UA" sz="2800" b="0" i="0" u="none" strike="noStrike" cap="none" normalizeH="0" baseline="0">
                <a:ln>
                  <a:noFill/>
                </a:ln>
                <a:solidFill>
                  <a:schemeClr val="tx1"/>
                </a:solidFill>
                <a:effectLst/>
              </a:rPr>
              <a:t>👍 </a:t>
            </a:r>
            <a:r>
              <a:rPr kumimoji="0" lang="uk-UA" altLang="uk-UA" sz="2800" b="1" i="0" u="none" strike="noStrike" cap="none" normalizeH="0" baseline="0">
                <a:ln>
                  <a:noFill/>
                </a:ln>
                <a:solidFill>
                  <a:schemeClr val="tx1"/>
                </a:solidFill>
                <a:effectLst/>
              </a:rPr>
              <a:t>„Lubię to”</a:t>
            </a:r>
            <a:r>
              <a:rPr kumimoji="0" lang="uk-UA" altLang="uk-UA" sz="2800" b="0" i="0" u="none" strike="noStrike" cap="none" normalizeH="0" baseline="0">
                <a:ln>
                  <a:noFill/>
                </a:ln>
                <a:solidFill>
                  <a:schemeClr val="tx1"/>
                </a:solidFill>
                <a:effectLst/>
              </a:rPr>
              <a:t> – jeśli film się podoba,</a:t>
            </a:r>
          </a:p>
          <a:p>
            <a:pPr marL="0" marR="0" lvl="0" indent="0" algn="l" defTabSz="914400" rtl="0" eaLnBrk="0" fontAlgn="base" latinLnBrk="0" hangingPunct="0">
              <a:lnSpc>
                <a:spcPct val="100000"/>
              </a:lnSpc>
              <a:spcBef>
                <a:spcPct val="0"/>
              </a:spcBef>
              <a:spcAft>
                <a:spcPct val="0"/>
              </a:spcAft>
              <a:buClrTx/>
              <a:buSzTx/>
              <a:tabLst/>
            </a:pPr>
            <a:r>
              <a:rPr kumimoji="0" lang="uk-UA" altLang="uk-UA" sz="2800" b="0" i="0" u="none" strike="noStrike" cap="none" normalizeH="0" baseline="0">
                <a:ln>
                  <a:noFill/>
                </a:ln>
                <a:solidFill>
                  <a:schemeClr val="tx1"/>
                </a:solidFill>
                <a:effectLst/>
              </a:rPr>
              <a:t>🔔 </a:t>
            </a:r>
            <a:r>
              <a:rPr kumimoji="0" lang="uk-UA" altLang="uk-UA" sz="2800" b="1" i="0" u="none" strike="noStrike" cap="none" normalizeH="0" baseline="0">
                <a:ln>
                  <a:noFill/>
                </a:ln>
                <a:solidFill>
                  <a:schemeClr val="tx1"/>
                </a:solidFill>
                <a:effectLst/>
              </a:rPr>
              <a:t>„Subskrybuj”</a:t>
            </a:r>
            <a:r>
              <a:rPr kumimoji="0" lang="uk-UA" altLang="uk-UA" sz="2800" b="0" i="0" u="none" strike="noStrike" cap="none" normalizeH="0" baseline="0">
                <a:ln>
                  <a:noFill/>
                </a:ln>
                <a:solidFill>
                  <a:schemeClr val="tx1"/>
                </a:solidFill>
                <a:effectLst/>
              </a:rPr>
              <a:t> – żeby widzieć nowe</a:t>
            </a:r>
            <a:endParaRPr kumimoji="0" lang="pl-PL" altLang="uk-UA" sz="2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lang="pl-PL" altLang="uk-UA" sz="2800"/>
              <a:t>      </a:t>
            </a:r>
            <a:r>
              <a:rPr kumimoji="0" lang="uk-UA" altLang="uk-UA" sz="2800" b="0" i="0" u="none" strike="noStrike" cap="none" normalizeH="0" baseline="0">
                <a:ln>
                  <a:noFill/>
                </a:ln>
                <a:solidFill>
                  <a:schemeClr val="tx1"/>
                </a:solidFill>
                <a:effectLst/>
              </a:rPr>
              <a:t> filmy z tego kanału.</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a:ln>
                <a:noFill/>
              </a:ln>
              <a:solidFill>
                <a:schemeClr val="tx1"/>
              </a:solidFill>
              <a:effectLst/>
            </a:endParaRPr>
          </a:p>
        </p:txBody>
      </p:sp>
      <p:sp>
        <p:nvSpPr>
          <p:cNvPr id="7" name="TextBox 6">
            <a:extLst>
              <a:ext uri="{FF2B5EF4-FFF2-40B4-BE49-F238E27FC236}">
                <a16:creationId xmlns:a16="http://schemas.microsoft.com/office/drawing/2014/main" id="{F588D7A9-7453-9784-0FBB-9A30EF39A852}"/>
              </a:ext>
            </a:extLst>
          </p:cNvPr>
          <p:cNvSpPr txBox="1"/>
          <p:nvPr/>
        </p:nvSpPr>
        <p:spPr>
          <a:xfrm>
            <a:off x="7315200" y="5671586"/>
            <a:ext cx="7315200" cy="2246769"/>
          </a:xfrm>
          <a:prstGeom prst="rect">
            <a:avLst/>
          </a:prstGeom>
          <a:noFill/>
        </p:spPr>
        <p:txBody>
          <a:bodyPr wrap="square">
            <a:spAutoFit/>
          </a:bodyPr>
          <a:lstStyle/>
          <a:p>
            <a:pPr>
              <a:buNone/>
            </a:pPr>
            <a:r>
              <a:rPr lang="pl-PL" sz="2800" b="1"/>
              <a:t>👂 Wyszukiwanie głosem:</a:t>
            </a:r>
          </a:p>
          <a:p>
            <a:pPr>
              <a:buNone/>
            </a:pPr>
            <a:r>
              <a:rPr lang="pl-PL" sz="2800"/>
              <a:t>Na telefonie kliknij </a:t>
            </a:r>
            <a:r>
              <a:rPr lang="pl-PL" sz="2800" b="1"/>
              <a:t>mikrofon 🎤</a:t>
            </a:r>
            <a:r>
              <a:rPr lang="pl-PL" sz="2800"/>
              <a:t> i powiedz:</a:t>
            </a:r>
            <a:br>
              <a:rPr lang="pl-PL" sz="2800"/>
            </a:br>
            <a:r>
              <a:rPr lang="pl-PL" sz="2800"/>
              <a:t>„Przepisy obiadowe YouTube” </a:t>
            </a:r>
          </a:p>
          <a:p>
            <a:pPr>
              <a:buNone/>
            </a:pPr>
            <a:r>
              <a:rPr lang="pl-PL" sz="2800"/>
              <a:t>albo „Ćwiczenia na kręgosłup”.</a:t>
            </a:r>
          </a:p>
          <a:p>
            <a:r>
              <a:rPr lang="pl-PL" sz="2800" b="1" i="1">
                <a:solidFill>
                  <a:srgbClr val="C00000"/>
                </a:solidFill>
              </a:rPr>
              <a:t>YouTube sam znajdzie filmy.</a:t>
            </a:r>
          </a:p>
        </p:txBody>
      </p:sp>
      <p:pic>
        <p:nvPicPr>
          <p:cNvPr id="16386" name="Picture 2" descr="Free A woman with red nails uses a smartphone to browse social media indoors. Stock Photo">
            <a:extLst>
              <a:ext uri="{FF2B5EF4-FFF2-40B4-BE49-F238E27FC236}">
                <a16:creationId xmlns:a16="http://schemas.microsoft.com/office/drawing/2014/main" id="{A1E12BF3-DDDF-4A00-5671-4F8603919C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799"/>
          <a:stretch/>
        </p:blipFill>
        <p:spPr bwMode="auto">
          <a:xfrm>
            <a:off x="10719506" y="1285103"/>
            <a:ext cx="2904291" cy="3450341"/>
          </a:xfrm>
          <a:custGeom>
            <a:avLst/>
            <a:gdLst>
              <a:gd name="connsiteX0" fmla="*/ 0 w 2904291"/>
              <a:gd name="connsiteY0" fmla="*/ 0 h 3450341"/>
              <a:gd name="connsiteX1" fmla="*/ 522772 w 2904291"/>
              <a:gd name="connsiteY1" fmla="*/ 0 h 3450341"/>
              <a:gd name="connsiteX2" fmla="*/ 1132673 w 2904291"/>
              <a:gd name="connsiteY2" fmla="*/ 0 h 3450341"/>
              <a:gd name="connsiteX3" fmla="*/ 1684489 w 2904291"/>
              <a:gd name="connsiteY3" fmla="*/ 0 h 3450341"/>
              <a:gd name="connsiteX4" fmla="*/ 2207261 w 2904291"/>
              <a:gd name="connsiteY4" fmla="*/ 0 h 3450341"/>
              <a:gd name="connsiteX5" fmla="*/ 2904291 w 2904291"/>
              <a:gd name="connsiteY5" fmla="*/ 0 h 3450341"/>
              <a:gd name="connsiteX6" fmla="*/ 2904291 w 2904291"/>
              <a:gd name="connsiteY6" fmla="*/ 575057 h 3450341"/>
              <a:gd name="connsiteX7" fmla="*/ 2904291 w 2904291"/>
              <a:gd name="connsiteY7" fmla="*/ 1150114 h 3450341"/>
              <a:gd name="connsiteX8" fmla="*/ 2904291 w 2904291"/>
              <a:gd name="connsiteY8" fmla="*/ 1794177 h 3450341"/>
              <a:gd name="connsiteX9" fmla="*/ 2904291 w 2904291"/>
              <a:gd name="connsiteY9" fmla="*/ 2438241 h 3450341"/>
              <a:gd name="connsiteX10" fmla="*/ 2904291 w 2904291"/>
              <a:gd name="connsiteY10" fmla="*/ 3450341 h 3450341"/>
              <a:gd name="connsiteX11" fmla="*/ 2323433 w 2904291"/>
              <a:gd name="connsiteY11" fmla="*/ 3450341 h 3450341"/>
              <a:gd name="connsiteX12" fmla="*/ 1829703 w 2904291"/>
              <a:gd name="connsiteY12" fmla="*/ 3450341 h 3450341"/>
              <a:gd name="connsiteX13" fmla="*/ 1190759 w 2904291"/>
              <a:gd name="connsiteY13" fmla="*/ 3450341 h 3450341"/>
              <a:gd name="connsiteX14" fmla="*/ 551815 w 2904291"/>
              <a:gd name="connsiteY14" fmla="*/ 3450341 h 3450341"/>
              <a:gd name="connsiteX15" fmla="*/ 0 w 2904291"/>
              <a:gd name="connsiteY15" fmla="*/ 3450341 h 3450341"/>
              <a:gd name="connsiteX16" fmla="*/ 0 w 2904291"/>
              <a:gd name="connsiteY16" fmla="*/ 2944291 h 3450341"/>
              <a:gd name="connsiteX17" fmla="*/ 0 w 2904291"/>
              <a:gd name="connsiteY17" fmla="*/ 2300227 h 3450341"/>
              <a:gd name="connsiteX18" fmla="*/ 0 w 2904291"/>
              <a:gd name="connsiteY18" fmla="*/ 1828681 h 3450341"/>
              <a:gd name="connsiteX19" fmla="*/ 0 w 2904291"/>
              <a:gd name="connsiteY19" fmla="*/ 1253624 h 3450341"/>
              <a:gd name="connsiteX20" fmla="*/ 0 w 2904291"/>
              <a:gd name="connsiteY20" fmla="*/ 678567 h 3450341"/>
              <a:gd name="connsiteX21" fmla="*/ 0 w 2904291"/>
              <a:gd name="connsiteY21" fmla="*/ 0 h 345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04291" h="3450341" extrusionOk="0">
                <a:moveTo>
                  <a:pt x="0" y="0"/>
                </a:moveTo>
                <a:cubicBezTo>
                  <a:pt x="152253" y="-12460"/>
                  <a:pt x="383078" y="26561"/>
                  <a:pt x="522772" y="0"/>
                </a:cubicBezTo>
                <a:cubicBezTo>
                  <a:pt x="662466" y="-26561"/>
                  <a:pt x="916016" y="67104"/>
                  <a:pt x="1132673" y="0"/>
                </a:cubicBezTo>
                <a:cubicBezTo>
                  <a:pt x="1349330" y="-67104"/>
                  <a:pt x="1571496" y="64924"/>
                  <a:pt x="1684489" y="0"/>
                </a:cubicBezTo>
                <a:cubicBezTo>
                  <a:pt x="1797482" y="-64924"/>
                  <a:pt x="2047205" y="205"/>
                  <a:pt x="2207261" y="0"/>
                </a:cubicBezTo>
                <a:cubicBezTo>
                  <a:pt x="2367317" y="-205"/>
                  <a:pt x="2672120" y="68563"/>
                  <a:pt x="2904291" y="0"/>
                </a:cubicBezTo>
                <a:cubicBezTo>
                  <a:pt x="2967389" y="167470"/>
                  <a:pt x="2851012" y="373349"/>
                  <a:pt x="2904291" y="575057"/>
                </a:cubicBezTo>
                <a:cubicBezTo>
                  <a:pt x="2957570" y="776765"/>
                  <a:pt x="2891693" y="951926"/>
                  <a:pt x="2904291" y="1150114"/>
                </a:cubicBezTo>
                <a:cubicBezTo>
                  <a:pt x="2916889" y="1348302"/>
                  <a:pt x="2857533" y="1477652"/>
                  <a:pt x="2904291" y="1794177"/>
                </a:cubicBezTo>
                <a:cubicBezTo>
                  <a:pt x="2951049" y="2110702"/>
                  <a:pt x="2827249" y="2212659"/>
                  <a:pt x="2904291" y="2438241"/>
                </a:cubicBezTo>
                <a:cubicBezTo>
                  <a:pt x="2981333" y="2663823"/>
                  <a:pt x="2824335" y="3200923"/>
                  <a:pt x="2904291" y="3450341"/>
                </a:cubicBezTo>
                <a:cubicBezTo>
                  <a:pt x="2708118" y="3512702"/>
                  <a:pt x="2488380" y="3393770"/>
                  <a:pt x="2323433" y="3450341"/>
                </a:cubicBezTo>
                <a:cubicBezTo>
                  <a:pt x="2158486" y="3506912"/>
                  <a:pt x="1980814" y="3397997"/>
                  <a:pt x="1829703" y="3450341"/>
                </a:cubicBezTo>
                <a:cubicBezTo>
                  <a:pt x="1678592" y="3502685"/>
                  <a:pt x="1390685" y="3420138"/>
                  <a:pt x="1190759" y="3450341"/>
                </a:cubicBezTo>
                <a:cubicBezTo>
                  <a:pt x="990833" y="3480544"/>
                  <a:pt x="728386" y="3446312"/>
                  <a:pt x="551815" y="3450341"/>
                </a:cubicBezTo>
                <a:cubicBezTo>
                  <a:pt x="375244" y="3454370"/>
                  <a:pt x="254036" y="3417291"/>
                  <a:pt x="0" y="3450341"/>
                </a:cubicBezTo>
                <a:cubicBezTo>
                  <a:pt x="-20335" y="3308386"/>
                  <a:pt x="37742" y="3109091"/>
                  <a:pt x="0" y="2944291"/>
                </a:cubicBezTo>
                <a:cubicBezTo>
                  <a:pt x="-37742" y="2779491"/>
                  <a:pt x="12678" y="2558863"/>
                  <a:pt x="0" y="2300227"/>
                </a:cubicBezTo>
                <a:cubicBezTo>
                  <a:pt x="-12678" y="2041591"/>
                  <a:pt x="11805" y="2041277"/>
                  <a:pt x="0" y="1828681"/>
                </a:cubicBezTo>
                <a:cubicBezTo>
                  <a:pt x="-11805" y="1616085"/>
                  <a:pt x="63925" y="1373932"/>
                  <a:pt x="0" y="1253624"/>
                </a:cubicBezTo>
                <a:cubicBezTo>
                  <a:pt x="-63925" y="1133316"/>
                  <a:pt x="12136" y="796950"/>
                  <a:pt x="0" y="678567"/>
                </a:cubicBezTo>
                <a:cubicBezTo>
                  <a:pt x="-12136" y="560184"/>
                  <a:pt x="80379" y="225600"/>
                  <a:pt x="0" y="0"/>
                </a:cubicBezTo>
                <a:close/>
              </a:path>
            </a:pathLst>
          </a:custGeom>
          <a:noFill/>
          <a:ln>
            <a:solidFill>
              <a:schemeClr val="tx1"/>
            </a:solidFill>
            <a:extLst>
              <a:ext uri="{C807C97D-BFC1-408E-A445-0C87EB9F89A2}">
                <ask:lineSketchStyleProps xmlns:ask="http://schemas.microsoft.com/office/drawing/2018/sketchyshapes" sd="2692969309">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A8741D38-F00C-9E3F-055B-444809E20C30}"/>
              </a:ext>
            </a:extLst>
          </p:cNvPr>
          <p:cNvPicPr>
            <a:picLocks noChangeAspect="1"/>
          </p:cNvPicPr>
          <p:nvPr/>
        </p:nvPicPr>
        <p:blipFill>
          <a:blip r:embed="rId3"/>
          <a:stretch>
            <a:fillRect/>
          </a:stretch>
        </p:blipFill>
        <p:spPr>
          <a:xfrm>
            <a:off x="391635" y="5901330"/>
            <a:ext cx="1764018" cy="1787280"/>
          </a:xfrm>
          <a:prstGeom prst="rect">
            <a:avLst/>
          </a:prstGeom>
        </p:spPr>
      </p:pic>
      <p:pic>
        <p:nvPicPr>
          <p:cNvPr id="4" name="Picture 17">
            <a:extLst>
              <a:ext uri="{FF2B5EF4-FFF2-40B4-BE49-F238E27FC236}">
                <a16:creationId xmlns:a16="http://schemas.microsoft.com/office/drawing/2014/main" id="{CF1F2724-B8CC-A775-C249-11815B4B6DE4}"/>
              </a:ext>
            </a:extLst>
          </p:cNvPr>
          <p:cNvPicPr>
            <a:picLocks noChangeAspect="1"/>
          </p:cNvPicPr>
          <p:nvPr/>
        </p:nvPicPr>
        <p:blipFill>
          <a:blip r:embed="rId4"/>
          <a:stretch>
            <a:fillRect/>
          </a:stretch>
        </p:blipFill>
        <p:spPr>
          <a:xfrm>
            <a:off x="12989216" y="199204"/>
            <a:ext cx="1269162" cy="729768"/>
          </a:xfrm>
          <a:prstGeom prst="rect">
            <a:avLst/>
          </a:prstGeom>
        </p:spPr>
      </p:pic>
    </p:spTree>
    <p:extLst>
      <p:ext uri="{BB962C8B-B14F-4D97-AF65-F5344CB8AC3E}">
        <p14:creationId xmlns:p14="http://schemas.microsoft.com/office/powerpoint/2010/main" val="33319058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E56B52-F530-B5E4-FDD7-485E863C216C}"/>
              </a:ext>
            </a:extLst>
          </p:cNvPr>
          <p:cNvSpPr txBox="1"/>
          <p:nvPr/>
        </p:nvSpPr>
        <p:spPr>
          <a:xfrm>
            <a:off x="543696" y="462288"/>
            <a:ext cx="11751277" cy="707886"/>
          </a:xfrm>
          <a:prstGeom prst="rect">
            <a:avLst/>
          </a:prstGeom>
          <a:noFill/>
        </p:spPr>
        <p:txBody>
          <a:bodyPr wrap="square">
            <a:spAutoFit/>
          </a:bodyPr>
          <a:lstStyle/>
          <a:p>
            <a:r>
              <a:rPr lang="pl-PL" sz="4000" b="1">
                <a:solidFill>
                  <a:srgbClr val="C00000"/>
                </a:solidFill>
              </a:rPr>
              <a:t>Kilka wartościowych kanałów YouTube dla seniorów:</a:t>
            </a:r>
            <a:endParaRPr lang="uk-UA" sz="4000" b="1">
              <a:solidFill>
                <a:srgbClr val="C00000"/>
              </a:solidFill>
            </a:endParaRPr>
          </a:p>
        </p:txBody>
      </p:sp>
      <p:sp>
        <p:nvSpPr>
          <p:cNvPr id="5" name="TextBox 4">
            <a:extLst>
              <a:ext uri="{FF2B5EF4-FFF2-40B4-BE49-F238E27FC236}">
                <a16:creationId xmlns:a16="http://schemas.microsoft.com/office/drawing/2014/main" id="{6983A8EA-15BC-F56F-0A09-9EB614DF70F2}"/>
              </a:ext>
            </a:extLst>
          </p:cNvPr>
          <p:cNvSpPr txBox="1"/>
          <p:nvPr/>
        </p:nvSpPr>
        <p:spPr>
          <a:xfrm>
            <a:off x="691977" y="1978428"/>
            <a:ext cx="13938423" cy="4832092"/>
          </a:xfrm>
          <a:prstGeom prst="rect">
            <a:avLst/>
          </a:prstGeom>
          <a:noFill/>
        </p:spPr>
        <p:txBody>
          <a:bodyPr wrap="square">
            <a:spAutoFit/>
          </a:bodyPr>
          <a:lstStyle/>
          <a:p>
            <a:r>
              <a:rPr lang="pl-PL" sz="2800" b="1"/>
              <a:t>Telewizja Senior</a:t>
            </a:r>
            <a:br>
              <a:rPr lang="pl-PL" sz="2800"/>
            </a:br>
            <a:r>
              <a:rPr lang="pl-PL" sz="2800"/>
              <a:t>Kanał oferujący różnorodne treści skierowane do seniorów, w tym reportaże, </a:t>
            </a:r>
          </a:p>
          <a:p>
            <a:r>
              <a:rPr lang="pl-PL" sz="2800"/>
              <a:t>wywiady i programy edukacyjne. ​</a:t>
            </a:r>
            <a:r>
              <a:rPr lang="pl-PL" sz="2800">
                <a:hlinkClick r:id="rId2"/>
              </a:rPr>
              <a:t>YouTube</a:t>
            </a:r>
            <a:endParaRPr lang="pl-PL" sz="2800"/>
          </a:p>
          <a:p>
            <a:endParaRPr lang="pl-PL" sz="2800"/>
          </a:p>
          <a:p>
            <a:r>
              <a:rPr lang="pl-PL" sz="2800" b="1"/>
              <a:t>Aktywny Senior</a:t>
            </a:r>
            <a:br>
              <a:rPr lang="pl-PL" sz="2800"/>
            </a:br>
            <a:r>
              <a:rPr lang="pl-PL" sz="2800"/>
              <a:t>Skupia się na ćwiczeniach fizycznych dostosowanych do potrzeb osób starszych, promując aktywność i zdrowy styl życia. ​</a:t>
            </a:r>
            <a:r>
              <a:rPr lang="pl-PL" sz="2800">
                <a:hlinkClick r:id="rId3"/>
              </a:rPr>
              <a:t>YouTube</a:t>
            </a:r>
            <a:endParaRPr lang="pl-PL" sz="2800"/>
          </a:p>
          <a:p>
            <a:endParaRPr lang="pl-PL" sz="2800"/>
          </a:p>
          <a:p>
            <a:r>
              <a:rPr lang="pl-PL" sz="2800" b="1"/>
              <a:t>Cyfrowy Senior 6.0</a:t>
            </a:r>
            <a:br>
              <a:rPr lang="pl-PL" sz="2800"/>
            </a:br>
            <a:r>
              <a:rPr lang="pl-PL" sz="2800"/>
              <a:t>Kanał dedykowany seniorom chcącym rozwijać kompetencje cyfrowe i nie tylko. ​</a:t>
            </a:r>
            <a:r>
              <a:rPr lang="pl-PL" sz="2800">
                <a:hlinkClick r:id="rId4"/>
              </a:rPr>
              <a:t>YouTube</a:t>
            </a:r>
            <a:endParaRPr lang="pl-PL" sz="2800"/>
          </a:p>
          <a:p>
            <a:endParaRPr lang="uk-UA" sz="2800"/>
          </a:p>
        </p:txBody>
      </p:sp>
      <p:pic>
        <p:nvPicPr>
          <p:cNvPr id="2" name="Picture 1" descr="A blue flag with yellow stars&#10;&#10;Description automatically generated">
            <a:extLst>
              <a:ext uri="{FF2B5EF4-FFF2-40B4-BE49-F238E27FC236}">
                <a16:creationId xmlns:a16="http://schemas.microsoft.com/office/drawing/2014/main" id="{0FB10CD9-5981-9E04-BC75-FCB5D63C1C91}"/>
              </a:ext>
            </a:extLst>
          </p:cNvPr>
          <p:cNvPicPr>
            <a:picLocks noChangeAspect="1"/>
          </p:cNvPicPr>
          <p:nvPr/>
        </p:nvPicPr>
        <p:blipFill>
          <a:blip r:embed="rId5"/>
          <a:stretch>
            <a:fillRect/>
          </a:stretch>
        </p:blipFill>
        <p:spPr>
          <a:xfrm>
            <a:off x="12612468" y="187721"/>
            <a:ext cx="1764018" cy="1787280"/>
          </a:xfrm>
          <a:prstGeom prst="rect">
            <a:avLst/>
          </a:prstGeom>
        </p:spPr>
      </p:pic>
      <p:pic>
        <p:nvPicPr>
          <p:cNvPr id="4" name="Picture 17">
            <a:extLst>
              <a:ext uri="{FF2B5EF4-FFF2-40B4-BE49-F238E27FC236}">
                <a16:creationId xmlns:a16="http://schemas.microsoft.com/office/drawing/2014/main" id="{CA24FA14-865F-CC67-DD23-E5314CEDE42E}"/>
              </a:ext>
            </a:extLst>
          </p:cNvPr>
          <p:cNvPicPr>
            <a:picLocks noChangeAspect="1"/>
          </p:cNvPicPr>
          <p:nvPr/>
        </p:nvPicPr>
        <p:blipFill>
          <a:blip r:embed="rId6"/>
          <a:stretch>
            <a:fillRect/>
          </a:stretch>
        </p:blipFill>
        <p:spPr>
          <a:xfrm>
            <a:off x="691977" y="6988046"/>
            <a:ext cx="1269162" cy="729768"/>
          </a:xfrm>
          <a:prstGeom prst="rect">
            <a:avLst/>
          </a:prstGeom>
        </p:spPr>
      </p:pic>
    </p:spTree>
    <p:extLst>
      <p:ext uri="{BB962C8B-B14F-4D97-AF65-F5344CB8AC3E}">
        <p14:creationId xmlns:p14="http://schemas.microsoft.com/office/powerpoint/2010/main" val="9637355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5E6A1D8-5AC3-8B43-CFED-D2E50AC0DEF0}"/>
              </a:ext>
            </a:extLst>
          </p:cNvPr>
          <p:cNvSpPr txBox="1"/>
          <p:nvPr/>
        </p:nvSpPr>
        <p:spPr>
          <a:xfrm>
            <a:off x="864973" y="657650"/>
            <a:ext cx="9106930" cy="6155531"/>
          </a:xfrm>
          <a:prstGeom prst="rect">
            <a:avLst/>
          </a:prstGeom>
          <a:noFill/>
        </p:spPr>
        <p:txBody>
          <a:bodyPr wrap="square">
            <a:spAutoFit/>
          </a:bodyPr>
          <a:lstStyle/>
          <a:p>
            <a:pPr>
              <a:buNone/>
            </a:pPr>
            <a:r>
              <a:rPr lang="pl-PL" sz="4000" b="1"/>
              <a:t>🎬 </a:t>
            </a:r>
            <a:r>
              <a:rPr lang="pl-PL" sz="4000" b="1">
                <a:solidFill>
                  <a:srgbClr val="C00000"/>
                </a:solidFill>
              </a:rPr>
              <a:t>Co można tworzyć na YouTube?</a:t>
            </a:r>
          </a:p>
          <a:p>
            <a:pPr>
              <a:buNone/>
            </a:pPr>
            <a:endParaRPr lang="pl-PL" b="1"/>
          </a:p>
          <a:p>
            <a:pPr>
              <a:buNone/>
            </a:pPr>
            <a:r>
              <a:rPr lang="pl-PL" sz="2800" b="1"/>
              <a:t>1️⃣ Filmy z życia codziennego</a:t>
            </a:r>
          </a:p>
          <a:p>
            <a:pPr>
              <a:buNone/>
            </a:pPr>
            <a:r>
              <a:rPr lang="pl-PL" sz="2800"/>
              <a:t>– Opowieści, wspomnienia, spacer po okolicy</a:t>
            </a:r>
            <a:br>
              <a:rPr lang="pl-PL" sz="2800"/>
            </a:br>
            <a:r>
              <a:rPr lang="pl-PL" sz="2800"/>
              <a:t>– Nagrania z wycieczki, ogródka, gotowania</a:t>
            </a:r>
          </a:p>
          <a:p>
            <a:r>
              <a:rPr lang="pl-PL" sz="2800"/>
              <a:t>📌 Przykład: „Jak piekę mój ulubiony chleb” lub „Spacer po moim osiedlu”</a:t>
            </a:r>
          </a:p>
          <a:p>
            <a:endParaRPr lang="pl-PL" sz="2800"/>
          </a:p>
          <a:p>
            <a:pPr>
              <a:buNone/>
            </a:pPr>
            <a:r>
              <a:rPr lang="pl-PL" sz="2800" b="1"/>
              <a:t>2️⃣ Porady i instrukcje (tutoriale)</a:t>
            </a:r>
          </a:p>
          <a:p>
            <a:pPr>
              <a:buNone/>
            </a:pPr>
            <a:r>
              <a:rPr lang="pl-PL" sz="2800"/>
              <a:t>– Jak zrobić przetwory, jak zadbać o kwiaty, jak szydełkować</a:t>
            </a:r>
            <a:br>
              <a:rPr lang="pl-PL" sz="2800"/>
            </a:br>
            <a:r>
              <a:rPr lang="pl-PL" sz="2800"/>
              <a:t>– Można pokazać krok po kroku, bez pośpiechu</a:t>
            </a:r>
          </a:p>
          <a:p>
            <a:r>
              <a:rPr lang="pl-PL" sz="2800"/>
              <a:t>📌 Przykład: „Jak zrobić ogórki kiszone” albo „Szydełkowanie dla początkujących”</a:t>
            </a:r>
          </a:p>
          <a:p>
            <a:endParaRPr lang="pl-PL"/>
          </a:p>
        </p:txBody>
      </p:sp>
      <p:pic>
        <p:nvPicPr>
          <p:cNvPr id="17410" name="Picture 2" descr="Free Close-up artistic view of a vintage filmstrip in a spiral design, highlighting its metallic texture. Stock Photo">
            <a:extLst>
              <a:ext uri="{FF2B5EF4-FFF2-40B4-BE49-F238E27FC236}">
                <a16:creationId xmlns:a16="http://schemas.microsoft.com/office/drawing/2014/main" id="{88FBFEE3-D837-EBBA-3523-C6F0E3002A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0054408" y="3474274"/>
            <a:ext cx="4682506" cy="3480554"/>
          </a:xfrm>
          <a:custGeom>
            <a:avLst/>
            <a:gdLst>
              <a:gd name="connsiteX0" fmla="*/ 0 w 4682506"/>
              <a:gd name="connsiteY0" fmla="*/ 0 h 3480554"/>
              <a:gd name="connsiteX1" fmla="*/ 632138 w 4682506"/>
              <a:gd name="connsiteY1" fmla="*/ 0 h 3480554"/>
              <a:gd name="connsiteX2" fmla="*/ 1311102 w 4682506"/>
              <a:gd name="connsiteY2" fmla="*/ 0 h 3480554"/>
              <a:gd name="connsiteX3" fmla="*/ 1990065 w 4682506"/>
              <a:gd name="connsiteY3" fmla="*/ 0 h 3480554"/>
              <a:gd name="connsiteX4" fmla="*/ 2622203 w 4682506"/>
              <a:gd name="connsiteY4" fmla="*/ 0 h 3480554"/>
              <a:gd name="connsiteX5" fmla="*/ 3160692 w 4682506"/>
              <a:gd name="connsiteY5" fmla="*/ 0 h 3480554"/>
              <a:gd name="connsiteX6" fmla="*/ 3652355 w 4682506"/>
              <a:gd name="connsiteY6" fmla="*/ 0 h 3480554"/>
              <a:gd name="connsiteX7" fmla="*/ 4144018 w 4682506"/>
              <a:gd name="connsiteY7" fmla="*/ 0 h 3480554"/>
              <a:gd name="connsiteX8" fmla="*/ 4682506 w 4682506"/>
              <a:gd name="connsiteY8" fmla="*/ 0 h 3480554"/>
              <a:gd name="connsiteX9" fmla="*/ 4682506 w 4682506"/>
              <a:gd name="connsiteY9" fmla="*/ 614898 h 3480554"/>
              <a:gd name="connsiteX10" fmla="*/ 4682506 w 4682506"/>
              <a:gd name="connsiteY10" fmla="*/ 1229796 h 3480554"/>
              <a:gd name="connsiteX11" fmla="*/ 4682506 w 4682506"/>
              <a:gd name="connsiteY11" fmla="*/ 1705471 h 3480554"/>
              <a:gd name="connsiteX12" fmla="*/ 4682506 w 4682506"/>
              <a:gd name="connsiteY12" fmla="*/ 2355175 h 3480554"/>
              <a:gd name="connsiteX13" fmla="*/ 4682506 w 4682506"/>
              <a:gd name="connsiteY13" fmla="*/ 2830851 h 3480554"/>
              <a:gd name="connsiteX14" fmla="*/ 4682506 w 4682506"/>
              <a:gd name="connsiteY14" fmla="*/ 3480554 h 3480554"/>
              <a:gd name="connsiteX15" fmla="*/ 4190843 w 4682506"/>
              <a:gd name="connsiteY15" fmla="*/ 3480554 h 3480554"/>
              <a:gd name="connsiteX16" fmla="*/ 3511880 w 4682506"/>
              <a:gd name="connsiteY16" fmla="*/ 3480554 h 3480554"/>
              <a:gd name="connsiteX17" fmla="*/ 2926566 w 4682506"/>
              <a:gd name="connsiteY17" fmla="*/ 3480554 h 3480554"/>
              <a:gd name="connsiteX18" fmla="*/ 2294428 w 4682506"/>
              <a:gd name="connsiteY18" fmla="*/ 3480554 h 3480554"/>
              <a:gd name="connsiteX19" fmla="*/ 1849590 w 4682506"/>
              <a:gd name="connsiteY19" fmla="*/ 3480554 h 3480554"/>
              <a:gd name="connsiteX20" fmla="*/ 1357927 w 4682506"/>
              <a:gd name="connsiteY20" fmla="*/ 3480554 h 3480554"/>
              <a:gd name="connsiteX21" fmla="*/ 678963 w 4682506"/>
              <a:gd name="connsiteY21" fmla="*/ 3480554 h 3480554"/>
              <a:gd name="connsiteX22" fmla="*/ 0 w 4682506"/>
              <a:gd name="connsiteY22" fmla="*/ 3480554 h 3480554"/>
              <a:gd name="connsiteX23" fmla="*/ 0 w 4682506"/>
              <a:gd name="connsiteY23" fmla="*/ 2830851 h 3480554"/>
              <a:gd name="connsiteX24" fmla="*/ 0 w 4682506"/>
              <a:gd name="connsiteY24" fmla="*/ 2285564 h 3480554"/>
              <a:gd name="connsiteX25" fmla="*/ 0 w 4682506"/>
              <a:gd name="connsiteY25" fmla="*/ 1809888 h 3480554"/>
              <a:gd name="connsiteX26" fmla="*/ 0 w 4682506"/>
              <a:gd name="connsiteY26" fmla="*/ 1160185 h 3480554"/>
              <a:gd name="connsiteX27" fmla="*/ 0 w 4682506"/>
              <a:gd name="connsiteY27" fmla="*/ 545287 h 3480554"/>
              <a:gd name="connsiteX28" fmla="*/ 0 w 4682506"/>
              <a:gd name="connsiteY28" fmla="*/ 0 h 348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682506" h="3480554" extrusionOk="0">
                <a:moveTo>
                  <a:pt x="0" y="0"/>
                </a:moveTo>
                <a:cubicBezTo>
                  <a:pt x="255506" y="-66304"/>
                  <a:pt x="364160" y="23230"/>
                  <a:pt x="632138" y="0"/>
                </a:cubicBezTo>
                <a:cubicBezTo>
                  <a:pt x="900116" y="-23230"/>
                  <a:pt x="1103711" y="55519"/>
                  <a:pt x="1311102" y="0"/>
                </a:cubicBezTo>
                <a:cubicBezTo>
                  <a:pt x="1518493" y="-55519"/>
                  <a:pt x="1835174" y="46387"/>
                  <a:pt x="1990065" y="0"/>
                </a:cubicBezTo>
                <a:cubicBezTo>
                  <a:pt x="2144956" y="-46387"/>
                  <a:pt x="2311209" y="37003"/>
                  <a:pt x="2622203" y="0"/>
                </a:cubicBezTo>
                <a:cubicBezTo>
                  <a:pt x="2933197" y="-37003"/>
                  <a:pt x="2902692" y="32429"/>
                  <a:pt x="3160692" y="0"/>
                </a:cubicBezTo>
                <a:cubicBezTo>
                  <a:pt x="3418692" y="-32429"/>
                  <a:pt x="3426076" y="9208"/>
                  <a:pt x="3652355" y="0"/>
                </a:cubicBezTo>
                <a:cubicBezTo>
                  <a:pt x="3878634" y="-9208"/>
                  <a:pt x="4000352" y="52942"/>
                  <a:pt x="4144018" y="0"/>
                </a:cubicBezTo>
                <a:cubicBezTo>
                  <a:pt x="4287684" y="-52942"/>
                  <a:pt x="4564796" y="17921"/>
                  <a:pt x="4682506" y="0"/>
                </a:cubicBezTo>
                <a:cubicBezTo>
                  <a:pt x="4747527" y="177154"/>
                  <a:pt x="4661062" y="486033"/>
                  <a:pt x="4682506" y="614898"/>
                </a:cubicBezTo>
                <a:cubicBezTo>
                  <a:pt x="4703950" y="743763"/>
                  <a:pt x="4623863" y="1093872"/>
                  <a:pt x="4682506" y="1229796"/>
                </a:cubicBezTo>
                <a:cubicBezTo>
                  <a:pt x="4741149" y="1365720"/>
                  <a:pt x="4646106" y="1572404"/>
                  <a:pt x="4682506" y="1705471"/>
                </a:cubicBezTo>
                <a:cubicBezTo>
                  <a:pt x="4718906" y="1838538"/>
                  <a:pt x="4676123" y="2100571"/>
                  <a:pt x="4682506" y="2355175"/>
                </a:cubicBezTo>
                <a:cubicBezTo>
                  <a:pt x="4688889" y="2609779"/>
                  <a:pt x="4669468" y="2701577"/>
                  <a:pt x="4682506" y="2830851"/>
                </a:cubicBezTo>
                <a:cubicBezTo>
                  <a:pt x="4695544" y="2960125"/>
                  <a:pt x="4633627" y="3346932"/>
                  <a:pt x="4682506" y="3480554"/>
                </a:cubicBezTo>
                <a:cubicBezTo>
                  <a:pt x="4462845" y="3490569"/>
                  <a:pt x="4415786" y="3447816"/>
                  <a:pt x="4190843" y="3480554"/>
                </a:cubicBezTo>
                <a:cubicBezTo>
                  <a:pt x="3965900" y="3513292"/>
                  <a:pt x="3657179" y="3448495"/>
                  <a:pt x="3511880" y="3480554"/>
                </a:cubicBezTo>
                <a:cubicBezTo>
                  <a:pt x="3366581" y="3512613"/>
                  <a:pt x="3077515" y="3439724"/>
                  <a:pt x="2926566" y="3480554"/>
                </a:cubicBezTo>
                <a:cubicBezTo>
                  <a:pt x="2775617" y="3521384"/>
                  <a:pt x="2572627" y="3430399"/>
                  <a:pt x="2294428" y="3480554"/>
                </a:cubicBezTo>
                <a:cubicBezTo>
                  <a:pt x="2016229" y="3530709"/>
                  <a:pt x="1993248" y="3457336"/>
                  <a:pt x="1849590" y="3480554"/>
                </a:cubicBezTo>
                <a:cubicBezTo>
                  <a:pt x="1705932" y="3503772"/>
                  <a:pt x="1602346" y="3436565"/>
                  <a:pt x="1357927" y="3480554"/>
                </a:cubicBezTo>
                <a:cubicBezTo>
                  <a:pt x="1113508" y="3524543"/>
                  <a:pt x="970884" y="3474459"/>
                  <a:pt x="678963" y="3480554"/>
                </a:cubicBezTo>
                <a:cubicBezTo>
                  <a:pt x="387042" y="3486649"/>
                  <a:pt x="309148" y="3472618"/>
                  <a:pt x="0" y="3480554"/>
                </a:cubicBezTo>
                <a:cubicBezTo>
                  <a:pt x="-52265" y="3217326"/>
                  <a:pt x="34166" y="2969013"/>
                  <a:pt x="0" y="2830851"/>
                </a:cubicBezTo>
                <a:cubicBezTo>
                  <a:pt x="-34166" y="2692689"/>
                  <a:pt x="31043" y="2492393"/>
                  <a:pt x="0" y="2285564"/>
                </a:cubicBezTo>
                <a:cubicBezTo>
                  <a:pt x="-31043" y="2078735"/>
                  <a:pt x="39212" y="1925451"/>
                  <a:pt x="0" y="1809888"/>
                </a:cubicBezTo>
                <a:cubicBezTo>
                  <a:pt x="-39212" y="1694325"/>
                  <a:pt x="41877" y="1336567"/>
                  <a:pt x="0" y="1160185"/>
                </a:cubicBezTo>
                <a:cubicBezTo>
                  <a:pt x="-41877" y="983803"/>
                  <a:pt x="67605" y="686489"/>
                  <a:pt x="0" y="545287"/>
                </a:cubicBezTo>
                <a:cubicBezTo>
                  <a:pt x="-67605" y="404085"/>
                  <a:pt x="20314" y="127380"/>
                  <a:pt x="0" y="0"/>
                </a:cubicBezTo>
                <a:close/>
              </a:path>
            </a:pathLst>
          </a:custGeom>
          <a:noFill/>
          <a:ln>
            <a:solidFill>
              <a:schemeClr val="tx1"/>
            </a:solidFill>
            <a:extLst>
              <a:ext uri="{C807C97D-BFC1-408E-A445-0C87EB9F89A2}">
                <ask:lineSketchStyleProps xmlns:ask="http://schemas.microsoft.com/office/drawing/2018/sketchyshapes" sd="903330819">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1F5A66A6-AD94-6859-5803-AE951B8CA88B}"/>
              </a:ext>
            </a:extLst>
          </p:cNvPr>
          <p:cNvPicPr>
            <a:picLocks noChangeAspect="1"/>
          </p:cNvPicPr>
          <p:nvPr/>
        </p:nvPicPr>
        <p:blipFill>
          <a:blip r:embed="rId3"/>
          <a:stretch>
            <a:fillRect/>
          </a:stretch>
        </p:blipFill>
        <p:spPr>
          <a:xfrm>
            <a:off x="12612468" y="284722"/>
            <a:ext cx="1764018" cy="1787280"/>
          </a:xfrm>
          <a:prstGeom prst="rect">
            <a:avLst/>
          </a:prstGeom>
        </p:spPr>
      </p:pic>
      <p:pic>
        <p:nvPicPr>
          <p:cNvPr id="4" name="Picture 17">
            <a:extLst>
              <a:ext uri="{FF2B5EF4-FFF2-40B4-BE49-F238E27FC236}">
                <a16:creationId xmlns:a16="http://schemas.microsoft.com/office/drawing/2014/main" id="{7E9E2367-D0E9-87A5-6FA2-0ECBD802972B}"/>
              </a:ext>
            </a:extLst>
          </p:cNvPr>
          <p:cNvPicPr>
            <a:picLocks noChangeAspect="1"/>
          </p:cNvPicPr>
          <p:nvPr/>
        </p:nvPicPr>
        <p:blipFill>
          <a:blip r:embed="rId4"/>
          <a:stretch>
            <a:fillRect/>
          </a:stretch>
        </p:blipFill>
        <p:spPr>
          <a:xfrm>
            <a:off x="350598" y="7207066"/>
            <a:ext cx="1269162" cy="729768"/>
          </a:xfrm>
          <a:prstGeom prst="rect">
            <a:avLst/>
          </a:prstGeom>
        </p:spPr>
      </p:pic>
    </p:spTree>
    <p:extLst>
      <p:ext uri="{BB962C8B-B14F-4D97-AF65-F5344CB8AC3E}">
        <p14:creationId xmlns:p14="http://schemas.microsoft.com/office/powerpoint/2010/main" val="31522883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58DED-2EE6-C606-5274-E8C6CEFD2B7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519B90C-69B5-EB4A-3E03-D88C622F4FF0}"/>
              </a:ext>
            </a:extLst>
          </p:cNvPr>
          <p:cNvSpPr txBox="1"/>
          <p:nvPr/>
        </p:nvSpPr>
        <p:spPr>
          <a:xfrm>
            <a:off x="766119" y="385802"/>
            <a:ext cx="13481222" cy="8125301"/>
          </a:xfrm>
          <a:prstGeom prst="rect">
            <a:avLst/>
          </a:prstGeom>
          <a:noFill/>
        </p:spPr>
        <p:txBody>
          <a:bodyPr wrap="square">
            <a:spAutoFit/>
          </a:bodyPr>
          <a:lstStyle/>
          <a:p>
            <a:pPr>
              <a:buNone/>
            </a:pPr>
            <a:r>
              <a:rPr lang="pl-PL" sz="4000" b="1">
                <a:solidFill>
                  <a:srgbClr val="C00000"/>
                </a:solidFill>
              </a:rPr>
              <a:t>🎬 Co można tworzyć na YouTube?</a:t>
            </a:r>
          </a:p>
          <a:p>
            <a:pPr>
              <a:buNone/>
            </a:pPr>
            <a:endParaRPr lang="pl-PL" b="1"/>
          </a:p>
          <a:p>
            <a:pPr>
              <a:buNone/>
            </a:pPr>
            <a:r>
              <a:rPr lang="pl-PL" sz="2800" b="1"/>
              <a:t>3️⃣ Ćwiczenia i aktywność fizyczna</a:t>
            </a:r>
          </a:p>
          <a:p>
            <a:pPr>
              <a:buNone/>
            </a:pPr>
            <a:r>
              <a:rPr lang="pl-PL" sz="2800"/>
              <a:t>– Proste ćwiczenia dla osób 60+</a:t>
            </a:r>
            <a:br>
              <a:rPr lang="pl-PL" sz="2800"/>
            </a:br>
            <a:r>
              <a:rPr lang="pl-PL" sz="2800"/>
              <a:t>– Można ćwiczyć razem z widzami</a:t>
            </a:r>
          </a:p>
          <a:p>
            <a:r>
              <a:rPr lang="pl-PL" sz="2800"/>
              <a:t>📌 Przykład: „Poranne rozciąganie dla zdrowego kręgosłupa”</a:t>
            </a:r>
          </a:p>
          <a:p>
            <a:endParaRPr lang="pl-PL"/>
          </a:p>
          <a:p>
            <a:endParaRPr lang="pl-PL"/>
          </a:p>
          <a:p>
            <a:pPr>
              <a:buNone/>
            </a:pPr>
            <a:r>
              <a:rPr lang="pl-PL" sz="2800" b="1"/>
              <a:t>4️⃣ Rozmowy i historie</a:t>
            </a:r>
          </a:p>
          <a:p>
            <a:pPr>
              <a:buNone/>
            </a:pPr>
            <a:r>
              <a:rPr lang="pl-PL" sz="2800"/>
              <a:t>– Opowieści z młodości, rodzinne anegdoty, ciekawe doświadczenia</a:t>
            </a:r>
            <a:br>
              <a:rPr lang="pl-PL" sz="2800"/>
            </a:br>
            <a:r>
              <a:rPr lang="pl-PL" sz="2800"/>
              <a:t>– Można nagrywać samemu lub z przyjacielem</a:t>
            </a:r>
          </a:p>
          <a:p>
            <a:r>
              <a:rPr lang="pl-PL" sz="2800"/>
              <a:t>📌 Przykład: „Jak wyglądały moje wakacje w latach 70.”</a:t>
            </a:r>
          </a:p>
          <a:p>
            <a:endParaRPr lang="pl-PL" sz="2800"/>
          </a:p>
          <a:p>
            <a:pPr>
              <a:buNone/>
            </a:pPr>
            <a:r>
              <a:rPr lang="pl-PL" sz="2800" b="1"/>
              <a:t>5️⃣ Recenzje i opinie</a:t>
            </a:r>
          </a:p>
          <a:p>
            <a:pPr>
              <a:buNone/>
            </a:pPr>
            <a:r>
              <a:rPr lang="pl-PL" sz="2800"/>
              <a:t>– Opinie o książkach, filmach, produktach codziennego użytku</a:t>
            </a:r>
            <a:br>
              <a:rPr lang="pl-PL" sz="2800"/>
            </a:br>
            <a:r>
              <a:rPr lang="pl-PL" sz="2800"/>
              <a:t>– Przydatne i ciekawe dla innych seniorów</a:t>
            </a:r>
          </a:p>
          <a:p>
            <a:r>
              <a:rPr lang="pl-PL" sz="2800"/>
              <a:t>📌 Przykład: „Co sądzę o nowym telefonie dla seniora?”</a:t>
            </a:r>
          </a:p>
          <a:p>
            <a:endParaRPr lang="pl-PL" sz="2800"/>
          </a:p>
          <a:p>
            <a:endParaRPr lang="pl-PL"/>
          </a:p>
        </p:txBody>
      </p:sp>
      <p:pic>
        <p:nvPicPr>
          <p:cNvPr id="18434" name="Picture 2" descr="Free Senior man enjoying music with headphones, expressing happiness and energy. Stock Photo">
            <a:extLst>
              <a:ext uri="{FF2B5EF4-FFF2-40B4-BE49-F238E27FC236}">
                <a16:creationId xmlns:a16="http://schemas.microsoft.com/office/drawing/2014/main" id="{3C044754-168D-EC01-EAFB-DA3AEBD49C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09122" y="2372033"/>
            <a:ext cx="3050852" cy="3757207"/>
          </a:xfrm>
          <a:custGeom>
            <a:avLst/>
            <a:gdLst>
              <a:gd name="connsiteX0" fmla="*/ 0 w 3050852"/>
              <a:gd name="connsiteY0" fmla="*/ 0 h 3757207"/>
              <a:gd name="connsiteX1" fmla="*/ 416950 w 3050852"/>
              <a:gd name="connsiteY1" fmla="*/ 0 h 3757207"/>
              <a:gd name="connsiteX2" fmla="*/ 894917 w 3050852"/>
              <a:gd name="connsiteY2" fmla="*/ 0 h 3757207"/>
              <a:gd name="connsiteX3" fmla="*/ 1464409 w 3050852"/>
              <a:gd name="connsiteY3" fmla="*/ 0 h 3757207"/>
              <a:gd name="connsiteX4" fmla="*/ 1942376 w 3050852"/>
              <a:gd name="connsiteY4" fmla="*/ 0 h 3757207"/>
              <a:gd name="connsiteX5" fmla="*/ 2389834 w 3050852"/>
              <a:gd name="connsiteY5" fmla="*/ 0 h 3757207"/>
              <a:gd name="connsiteX6" fmla="*/ 3050852 w 3050852"/>
              <a:gd name="connsiteY6" fmla="*/ 0 h 3757207"/>
              <a:gd name="connsiteX7" fmla="*/ 3050852 w 3050852"/>
              <a:gd name="connsiteY7" fmla="*/ 499172 h 3757207"/>
              <a:gd name="connsiteX8" fmla="*/ 3050852 w 3050852"/>
              <a:gd name="connsiteY8" fmla="*/ 1035916 h 3757207"/>
              <a:gd name="connsiteX9" fmla="*/ 3050852 w 3050852"/>
              <a:gd name="connsiteY9" fmla="*/ 1535087 h 3757207"/>
              <a:gd name="connsiteX10" fmla="*/ 3050852 w 3050852"/>
              <a:gd name="connsiteY10" fmla="*/ 2071831 h 3757207"/>
              <a:gd name="connsiteX11" fmla="*/ 3050852 w 3050852"/>
              <a:gd name="connsiteY11" fmla="*/ 2571003 h 3757207"/>
              <a:gd name="connsiteX12" fmla="*/ 3050852 w 3050852"/>
              <a:gd name="connsiteY12" fmla="*/ 3070175 h 3757207"/>
              <a:gd name="connsiteX13" fmla="*/ 3050852 w 3050852"/>
              <a:gd name="connsiteY13" fmla="*/ 3757207 h 3757207"/>
              <a:gd name="connsiteX14" fmla="*/ 2511868 w 3050852"/>
              <a:gd name="connsiteY14" fmla="*/ 3757207 h 3757207"/>
              <a:gd name="connsiteX15" fmla="*/ 2003393 w 3050852"/>
              <a:gd name="connsiteY15" fmla="*/ 3757207 h 3757207"/>
              <a:gd name="connsiteX16" fmla="*/ 1433900 w 3050852"/>
              <a:gd name="connsiteY16" fmla="*/ 3757207 h 3757207"/>
              <a:gd name="connsiteX17" fmla="*/ 864408 w 3050852"/>
              <a:gd name="connsiteY17" fmla="*/ 3757207 h 3757207"/>
              <a:gd name="connsiteX18" fmla="*/ 0 w 3050852"/>
              <a:gd name="connsiteY18" fmla="*/ 3757207 h 3757207"/>
              <a:gd name="connsiteX19" fmla="*/ 0 w 3050852"/>
              <a:gd name="connsiteY19" fmla="*/ 3333179 h 3757207"/>
              <a:gd name="connsiteX20" fmla="*/ 0 w 3050852"/>
              <a:gd name="connsiteY20" fmla="*/ 2871580 h 3757207"/>
              <a:gd name="connsiteX21" fmla="*/ 0 w 3050852"/>
              <a:gd name="connsiteY21" fmla="*/ 2334836 h 3757207"/>
              <a:gd name="connsiteX22" fmla="*/ 0 w 3050852"/>
              <a:gd name="connsiteY22" fmla="*/ 1760520 h 3757207"/>
              <a:gd name="connsiteX23" fmla="*/ 0 w 3050852"/>
              <a:gd name="connsiteY23" fmla="*/ 1148632 h 3757207"/>
              <a:gd name="connsiteX24" fmla="*/ 0 w 3050852"/>
              <a:gd name="connsiteY24" fmla="*/ 649460 h 3757207"/>
              <a:gd name="connsiteX25" fmla="*/ 0 w 3050852"/>
              <a:gd name="connsiteY25" fmla="*/ 0 h 375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50852" h="3757207" extrusionOk="0">
                <a:moveTo>
                  <a:pt x="0" y="0"/>
                </a:moveTo>
                <a:cubicBezTo>
                  <a:pt x="171496" y="-46270"/>
                  <a:pt x="301925" y="36279"/>
                  <a:pt x="416950" y="0"/>
                </a:cubicBezTo>
                <a:cubicBezTo>
                  <a:pt x="531975" y="-36279"/>
                  <a:pt x="657447" y="20417"/>
                  <a:pt x="894917" y="0"/>
                </a:cubicBezTo>
                <a:cubicBezTo>
                  <a:pt x="1132387" y="-20417"/>
                  <a:pt x="1323148" y="6883"/>
                  <a:pt x="1464409" y="0"/>
                </a:cubicBezTo>
                <a:cubicBezTo>
                  <a:pt x="1605670" y="-6883"/>
                  <a:pt x="1753483" y="53652"/>
                  <a:pt x="1942376" y="0"/>
                </a:cubicBezTo>
                <a:cubicBezTo>
                  <a:pt x="2131269" y="-53652"/>
                  <a:pt x="2179076" y="32621"/>
                  <a:pt x="2389834" y="0"/>
                </a:cubicBezTo>
                <a:cubicBezTo>
                  <a:pt x="2600592" y="-32621"/>
                  <a:pt x="2774510" y="63329"/>
                  <a:pt x="3050852" y="0"/>
                </a:cubicBezTo>
                <a:cubicBezTo>
                  <a:pt x="3088432" y="106317"/>
                  <a:pt x="3018142" y="325421"/>
                  <a:pt x="3050852" y="499172"/>
                </a:cubicBezTo>
                <a:cubicBezTo>
                  <a:pt x="3083562" y="672923"/>
                  <a:pt x="3039314" y="807263"/>
                  <a:pt x="3050852" y="1035916"/>
                </a:cubicBezTo>
                <a:cubicBezTo>
                  <a:pt x="3062390" y="1264569"/>
                  <a:pt x="3014149" y="1328720"/>
                  <a:pt x="3050852" y="1535087"/>
                </a:cubicBezTo>
                <a:cubicBezTo>
                  <a:pt x="3087555" y="1741454"/>
                  <a:pt x="3016133" y="1913194"/>
                  <a:pt x="3050852" y="2071831"/>
                </a:cubicBezTo>
                <a:cubicBezTo>
                  <a:pt x="3085571" y="2230468"/>
                  <a:pt x="3043243" y="2354234"/>
                  <a:pt x="3050852" y="2571003"/>
                </a:cubicBezTo>
                <a:cubicBezTo>
                  <a:pt x="3058461" y="2787772"/>
                  <a:pt x="2998231" y="2965316"/>
                  <a:pt x="3050852" y="3070175"/>
                </a:cubicBezTo>
                <a:cubicBezTo>
                  <a:pt x="3103473" y="3175034"/>
                  <a:pt x="2983574" y="3600257"/>
                  <a:pt x="3050852" y="3757207"/>
                </a:cubicBezTo>
                <a:cubicBezTo>
                  <a:pt x="2795502" y="3779248"/>
                  <a:pt x="2760337" y="3698959"/>
                  <a:pt x="2511868" y="3757207"/>
                </a:cubicBezTo>
                <a:cubicBezTo>
                  <a:pt x="2263399" y="3815455"/>
                  <a:pt x="2107598" y="3736629"/>
                  <a:pt x="2003393" y="3757207"/>
                </a:cubicBezTo>
                <a:cubicBezTo>
                  <a:pt x="1899188" y="3777785"/>
                  <a:pt x="1598045" y="3691805"/>
                  <a:pt x="1433900" y="3757207"/>
                </a:cubicBezTo>
                <a:cubicBezTo>
                  <a:pt x="1269755" y="3822609"/>
                  <a:pt x="989957" y="3734091"/>
                  <a:pt x="864408" y="3757207"/>
                </a:cubicBezTo>
                <a:cubicBezTo>
                  <a:pt x="738859" y="3780323"/>
                  <a:pt x="337618" y="3746941"/>
                  <a:pt x="0" y="3757207"/>
                </a:cubicBezTo>
                <a:cubicBezTo>
                  <a:pt x="-4076" y="3659777"/>
                  <a:pt x="1710" y="3526959"/>
                  <a:pt x="0" y="3333179"/>
                </a:cubicBezTo>
                <a:cubicBezTo>
                  <a:pt x="-1710" y="3139399"/>
                  <a:pt x="10484" y="3055254"/>
                  <a:pt x="0" y="2871580"/>
                </a:cubicBezTo>
                <a:cubicBezTo>
                  <a:pt x="-10484" y="2687906"/>
                  <a:pt x="30886" y="2477752"/>
                  <a:pt x="0" y="2334836"/>
                </a:cubicBezTo>
                <a:cubicBezTo>
                  <a:pt x="-30886" y="2191920"/>
                  <a:pt x="57015" y="1980333"/>
                  <a:pt x="0" y="1760520"/>
                </a:cubicBezTo>
                <a:cubicBezTo>
                  <a:pt x="-57015" y="1540707"/>
                  <a:pt x="64403" y="1440239"/>
                  <a:pt x="0" y="1148632"/>
                </a:cubicBezTo>
                <a:cubicBezTo>
                  <a:pt x="-64403" y="857025"/>
                  <a:pt x="19600" y="824525"/>
                  <a:pt x="0" y="649460"/>
                </a:cubicBezTo>
                <a:cubicBezTo>
                  <a:pt x="-19600" y="474395"/>
                  <a:pt x="38634" y="210970"/>
                  <a:pt x="0" y="0"/>
                </a:cubicBezTo>
                <a:close/>
              </a:path>
            </a:pathLst>
          </a:custGeom>
          <a:noFill/>
          <a:ln>
            <a:solidFill>
              <a:schemeClr val="tx1"/>
            </a:solidFill>
            <a:extLst>
              <a:ext uri="{C807C97D-BFC1-408E-A445-0C87EB9F89A2}">
                <ask:lineSketchStyleProps xmlns:ask="http://schemas.microsoft.com/office/drawing/2018/sketchyshapes" sd="1309138682">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EDB437E4-814F-C97E-904A-BA793C8E0E9C}"/>
              </a:ext>
            </a:extLst>
          </p:cNvPr>
          <p:cNvPicPr>
            <a:picLocks noChangeAspect="1"/>
          </p:cNvPicPr>
          <p:nvPr/>
        </p:nvPicPr>
        <p:blipFill>
          <a:blip r:embed="rId3"/>
          <a:stretch>
            <a:fillRect/>
          </a:stretch>
        </p:blipFill>
        <p:spPr>
          <a:xfrm>
            <a:off x="12338855" y="0"/>
            <a:ext cx="1764018" cy="1787280"/>
          </a:xfrm>
          <a:prstGeom prst="rect">
            <a:avLst/>
          </a:prstGeom>
        </p:spPr>
      </p:pic>
      <p:pic>
        <p:nvPicPr>
          <p:cNvPr id="4" name="Picture 17">
            <a:extLst>
              <a:ext uri="{FF2B5EF4-FFF2-40B4-BE49-F238E27FC236}">
                <a16:creationId xmlns:a16="http://schemas.microsoft.com/office/drawing/2014/main" id="{D2E597FB-6E7F-BA8D-6C3B-CBDF017484A5}"/>
              </a:ext>
            </a:extLst>
          </p:cNvPr>
          <p:cNvPicPr>
            <a:picLocks noChangeAspect="1"/>
          </p:cNvPicPr>
          <p:nvPr/>
        </p:nvPicPr>
        <p:blipFill>
          <a:blip r:embed="rId4"/>
          <a:stretch>
            <a:fillRect/>
          </a:stretch>
        </p:blipFill>
        <p:spPr>
          <a:xfrm>
            <a:off x="12586283" y="7221101"/>
            <a:ext cx="1269162" cy="729768"/>
          </a:xfrm>
          <a:prstGeom prst="rect">
            <a:avLst/>
          </a:prstGeom>
        </p:spPr>
      </p:pic>
    </p:spTree>
    <p:extLst>
      <p:ext uri="{BB962C8B-B14F-4D97-AF65-F5344CB8AC3E}">
        <p14:creationId xmlns:p14="http://schemas.microsoft.com/office/powerpoint/2010/main" val="27277346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4E8A27-575E-8D05-C9FA-77EB7E077832}"/>
              </a:ext>
            </a:extLst>
          </p:cNvPr>
          <p:cNvSpPr txBox="1"/>
          <p:nvPr/>
        </p:nvSpPr>
        <p:spPr>
          <a:xfrm>
            <a:off x="1500053" y="2159991"/>
            <a:ext cx="7315200" cy="3477875"/>
          </a:xfrm>
          <a:prstGeom prst="rect">
            <a:avLst/>
          </a:prstGeom>
          <a:noFill/>
        </p:spPr>
        <p:txBody>
          <a:bodyPr wrap="square">
            <a:spAutoFit/>
          </a:bodyPr>
          <a:lstStyle/>
          <a:p>
            <a:pPr>
              <a:buNone/>
            </a:pPr>
            <a:r>
              <a:rPr lang="pl-PL" sz="4000" b="1" dirty="0"/>
              <a:t>📱</a:t>
            </a:r>
            <a:r>
              <a:rPr lang="pl-PL" sz="4000" b="1" dirty="0">
                <a:solidFill>
                  <a:srgbClr val="C00000"/>
                </a:solidFill>
              </a:rPr>
              <a:t> Co jest potrzebne?</a:t>
            </a:r>
          </a:p>
          <a:p>
            <a:pPr>
              <a:buNone/>
            </a:pPr>
            <a:endParaRPr lang="pl-PL" sz="4000" b="1" dirty="0"/>
          </a:p>
          <a:p>
            <a:pPr>
              <a:buFont typeface="Arial" panose="020B0604020202020204" pitchFamily="34" charset="0"/>
              <a:buChar char="•"/>
            </a:pPr>
            <a:r>
              <a:rPr lang="pl-PL" sz="2800" dirty="0"/>
              <a:t> Telefon z aparatem lub komputer z kamerą</a:t>
            </a:r>
          </a:p>
          <a:p>
            <a:pPr>
              <a:buFont typeface="Arial" panose="020B0604020202020204" pitchFamily="34" charset="0"/>
              <a:buChar char="•"/>
            </a:pPr>
            <a:endParaRPr lang="pl-PL" sz="2800" dirty="0"/>
          </a:p>
          <a:p>
            <a:pPr>
              <a:buFont typeface="Arial" panose="020B0604020202020204" pitchFamily="34" charset="0"/>
              <a:buChar char="•"/>
            </a:pPr>
            <a:r>
              <a:rPr lang="pl-PL" sz="2800" dirty="0"/>
              <a:t> Konto Google (do zalogowania się na YouTube)</a:t>
            </a:r>
          </a:p>
          <a:p>
            <a:pPr>
              <a:buFont typeface="Arial" panose="020B0604020202020204" pitchFamily="34" charset="0"/>
              <a:buChar char="•"/>
            </a:pPr>
            <a:endParaRPr lang="pl-PL" sz="2800" dirty="0"/>
          </a:p>
          <a:p>
            <a:pPr>
              <a:buFont typeface="Arial" panose="020B0604020202020204" pitchFamily="34" charset="0"/>
              <a:buChar char="•"/>
            </a:pPr>
            <a:r>
              <a:rPr lang="pl-PL" sz="2800" dirty="0"/>
              <a:t> Trochę odwagi i pomysłów! 😄</a:t>
            </a:r>
          </a:p>
        </p:txBody>
      </p:sp>
      <p:pic>
        <p:nvPicPr>
          <p:cNvPr id="19460" name="Picture 4" descr="Free Joyful senior woman wearing a vibrant red hat and sunglasses, expressing happiness outdoors. Stock Photo">
            <a:extLst>
              <a:ext uri="{FF2B5EF4-FFF2-40B4-BE49-F238E27FC236}">
                <a16:creationId xmlns:a16="http://schemas.microsoft.com/office/drawing/2014/main" id="{277AA506-E630-7E82-70B8-AE56ED0F7A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7641" y="840260"/>
            <a:ext cx="5019351" cy="5845518"/>
          </a:xfrm>
          <a:custGeom>
            <a:avLst/>
            <a:gdLst>
              <a:gd name="connsiteX0" fmla="*/ 0 w 5019351"/>
              <a:gd name="connsiteY0" fmla="*/ 0 h 5845518"/>
              <a:gd name="connsiteX1" fmla="*/ 507512 w 5019351"/>
              <a:gd name="connsiteY1" fmla="*/ 0 h 5845518"/>
              <a:gd name="connsiteX2" fmla="*/ 1165605 w 5019351"/>
              <a:gd name="connsiteY2" fmla="*/ 0 h 5845518"/>
              <a:gd name="connsiteX3" fmla="*/ 1823698 w 5019351"/>
              <a:gd name="connsiteY3" fmla="*/ 0 h 5845518"/>
              <a:gd name="connsiteX4" fmla="*/ 2481790 w 5019351"/>
              <a:gd name="connsiteY4" fmla="*/ 0 h 5845518"/>
              <a:gd name="connsiteX5" fmla="*/ 2989302 w 5019351"/>
              <a:gd name="connsiteY5" fmla="*/ 0 h 5845518"/>
              <a:gd name="connsiteX6" fmla="*/ 3496815 w 5019351"/>
              <a:gd name="connsiteY6" fmla="*/ 0 h 5845518"/>
              <a:gd name="connsiteX7" fmla="*/ 3903940 w 5019351"/>
              <a:gd name="connsiteY7" fmla="*/ 0 h 5845518"/>
              <a:gd name="connsiteX8" fmla="*/ 4361258 w 5019351"/>
              <a:gd name="connsiteY8" fmla="*/ 0 h 5845518"/>
              <a:gd name="connsiteX9" fmla="*/ 5019351 w 5019351"/>
              <a:gd name="connsiteY9" fmla="*/ 0 h 5845518"/>
              <a:gd name="connsiteX10" fmla="*/ 5019351 w 5019351"/>
              <a:gd name="connsiteY10" fmla="*/ 409186 h 5845518"/>
              <a:gd name="connsiteX11" fmla="*/ 5019351 w 5019351"/>
              <a:gd name="connsiteY11" fmla="*/ 1110648 h 5845518"/>
              <a:gd name="connsiteX12" fmla="*/ 5019351 w 5019351"/>
              <a:gd name="connsiteY12" fmla="*/ 1636745 h 5845518"/>
              <a:gd name="connsiteX13" fmla="*/ 5019351 w 5019351"/>
              <a:gd name="connsiteY13" fmla="*/ 2279752 h 5845518"/>
              <a:gd name="connsiteX14" fmla="*/ 5019351 w 5019351"/>
              <a:gd name="connsiteY14" fmla="*/ 2864304 h 5845518"/>
              <a:gd name="connsiteX15" fmla="*/ 5019351 w 5019351"/>
              <a:gd name="connsiteY15" fmla="*/ 3565766 h 5845518"/>
              <a:gd name="connsiteX16" fmla="*/ 5019351 w 5019351"/>
              <a:gd name="connsiteY16" fmla="*/ 4208773 h 5845518"/>
              <a:gd name="connsiteX17" fmla="*/ 5019351 w 5019351"/>
              <a:gd name="connsiteY17" fmla="*/ 4734870 h 5845518"/>
              <a:gd name="connsiteX18" fmla="*/ 5019351 w 5019351"/>
              <a:gd name="connsiteY18" fmla="*/ 5319421 h 5845518"/>
              <a:gd name="connsiteX19" fmla="*/ 5019351 w 5019351"/>
              <a:gd name="connsiteY19" fmla="*/ 5845518 h 5845518"/>
              <a:gd name="connsiteX20" fmla="*/ 4511839 w 5019351"/>
              <a:gd name="connsiteY20" fmla="*/ 5845518 h 5845518"/>
              <a:gd name="connsiteX21" fmla="*/ 3853746 w 5019351"/>
              <a:gd name="connsiteY21" fmla="*/ 5845518 h 5845518"/>
              <a:gd name="connsiteX22" fmla="*/ 3446621 w 5019351"/>
              <a:gd name="connsiteY22" fmla="*/ 5845518 h 5845518"/>
              <a:gd name="connsiteX23" fmla="*/ 3039496 w 5019351"/>
              <a:gd name="connsiteY23" fmla="*/ 5845518 h 5845518"/>
              <a:gd name="connsiteX24" fmla="*/ 2531984 w 5019351"/>
              <a:gd name="connsiteY24" fmla="*/ 5845518 h 5845518"/>
              <a:gd name="connsiteX25" fmla="*/ 1974278 w 5019351"/>
              <a:gd name="connsiteY25" fmla="*/ 5845518 h 5845518"/>
              <a:gd name="connsiteX26" fmla="*/ 1567153 w 5019351"/>
              <a:gd name="connsiteY26" fmla="*/ 5845518 h 5845518"/>
              <a:gd name="connsiteX27" fmla="*/ 959254 w 5019351"/>
              <a:gd name="connsiteY27" fmla="*/ 5845518 h 5845518"/>
              <a:gd name="connsiteX28" fmla="*/ 0 w 5019351"/>
              <a:gd name="connsiteY28" fmla="*/ 5845518 h 5845518"/>
              <a:gd name="connsiteX29" fmla="*/ 0 w 5019351"/>
              <a:gd name="connsiteY29" fmla="*/ 5319421 h 5845518"/>
              <a:gd name="connsiteX30" fmla="*/ 0 w 5019351"/>
              <a:gd name="connsiteY30" fmla="*/ 4617959 h 5845518"/>
              <a:gd name="connsiteX31" fmla="*/ 0 w 5019351"/>
              <a:gd name="connsiteY31" fmla="*/ 4091863 h 5845518"/>
              <a:gd name="connsiteX32" fmla="*/ 0 w 5019351"/>
              <a:gd name="connsiteY32" fmla="*/ 3507311 h 5845518"/>
              <a:gd name="connsiteX33" fmla="*/ 0 w 5019351"/>
              <a:gd name="connsiteY33" fmla="*/ 3039669 h 5845518"/>
              <a:gd name="connsiteX34" fmla="*/ 0 w 5019351"/>
              <a:gd name="connsiteY34" fmla="*/ 2572028 h 5845518"/>
              <a:gd name="connsiteX35" fmla="*/ 0 w 5019351"/>
              <a:gd name="connsiteY35" fmla="*/ 2045931 h 5845518"/>
              <a:gd name="connsiteX36" fmla="*/ 0 w 5019351"/>
              <a:gd name="connsiteY36" fmla="*/ 1461380 h 5845518"/>
              <a:gd name="connsiteX37" fmla="*/ 0 w 5019351"/>
              <a:gd name="connsiteY37" fmla="*/ 818373 h 5845518"/>
              <a:gd name="connsiteX38" fmla="*/ 0 w 5019351"/>
              <a:gd name="connsiteY38" fmla="*/ 0 h 584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019351" h="5845518" extrusionOk="0">
                <a:moveTo>
                  <a:pt x="0" y="0"/>
                </a:moveTo>
                <a:cubicBezTo>
                  <a:pt x="177585" y="-38211"/>
                  <a:pt x="384286" y="59997"/>
                  <a:pt x="507512" y="0"/>
                </a:cubicBezTo>
                <a:cubicBezTo>
                  <a:pt x="630738" y="-59997"/>
                  <a:pt x="1033607" y="53383"/>
                  <a:pt x="1165605" y="0"/>
                </a:cubicBezTo>
                <a:cubicBezTo>
                  <a:pt x="1297603" y="-53383"/>
                  <a:pt x="1590725" y="68971"/>
                  <a:pt x="1823698" y="0"/>
                </a:cubicBezTo>
                <a:cubicBezTo>
                  <a:pt x="2056671" y="-68971"/>
                  <a:pt x="2305587" y="38264"/>
                  <a:pt x="2481790" y="0"/>
                </a:cubicBezTo>
                <a:cubicBezTo>
                  <a:pt x="2657993" y="-38264"/>
                  <a:pt x="2846428" y="9089"/>
                  <a:pt x="2989302" y="0"/>
                </a:cubicBezTo>
                <a:cubicBezTo>
                  <a:pt x="3132176" y="-9089"/>
                  <a:pt x="3331401" y="55441"/>
                  <a:pt x="3496815" y="0"/>
                </a:cubicBezTo>
                <a:cubicBezTo>
                  <a:pt x="3662229" y="-55441"/>
                  <a:pt x="3815034" y="6533"/>
                  <a:pt x="3903940" y="0"/>
                </a:cubicBezTo>
                <a:cubicBezTo>
                  <a:pt x="3992846" y="-6533"/>
                  <a:pt x="4183155" y="15639"/>
                  <a:pt x="4361258" y="0"/>
                </a:cubicBezTo>
                <a:cubicBezTo>
                  <a:pt x="4539361" y="-15639"/>
                  <a:pt x="4870496" y="36711"/>
                  <a:pt x="5019351" y="0"/>
                </a:cubicBezTo>
                <a:cubicBezTo>
                  <a:pt x="5057838" y="95261"/>
                  <a:pt x="4985044" y="324782"/>
                  <a:pt x="5019351" y="409186"/>
                </a:cubicBezTo>
                <a:cubicBezTo>
                  <a:pt x="5053658" y="493590"/>
                  <a:pt x="5016621" y="763581"/>
                  <a:pt x="5019351" y="1110648"/>
                </a:cubicBezTo>
                <a:cubicBezTo>
                  <a:pt x="5022081" y="1457715"/>
                  <a:pt x="4984732" y="1491324"/>
                  <a:pt x="5019351" y="1636745"/>
                </a:cubicBezTo>
                <a:cubicBezTo>
                  <a:pt x="5053970" y="1782166"/>
                  <a:pt x="4973654" y="2097477"/>
                  <a:pt x="5019351" y="2279752"/>
                </a:cubicBezTo>
                <a:cubicBezTo>
                  <a:pt x="5065048" y="2462027"/>
                  <a:pt x="4957744" y="2663285"/>
                  <a:pt x="5019351" y="2864304"/>
                </a:cubicBezTo>
                <a:cubicBezTo>
                  <a:pt x="5080958" y="3065323"/>
                  <a:pt x="4951281" y="3334227"/>
                  <a:pt x="5019351" y="3565766"/>
                </a:cubicBezTo>
                <a:cubicBezTo>
                  <a:pt x="5087421" y="3797305"/>
                  <a:pt x="4973807" y="3906856"/>
                  <a:pt x="5019351" y="4208773"/>
                </a:cubicBezTo>
                <a:cubicBezTo>
                  <a:pt x="5064895" y="4510690"/>
                  <a:pt x="4973522" y="4501202"/>
                  <a:pt x="5019351" y="4734870"/>
                </a:cubicBezTo>
                <a:cubicBezTo>
                  <a:pt x="5065180" y="4968538"/>
                  <a:pt x="4984296" y="5151779"/>
                  <a:pt x="5019351" y="5319421"/>
                </a:cubicBezTo>
                <a:cubicBezTo>
                  <a:pt x="5054406" y="5487063"/>
                  <a:pt x="4970498" y="5612609"/>
                  <a:pt x="5019351" y="5845518"/>
                </a:cubicBezTo>
                <a:cubicBezTo>
                  <a:pt x="4840462" y="5906262"/>
                  <a:pt x="4763423" y="5787072"/>
                  <a:pt x="4511839" y="5845518"/>
                </a:cubicBezTo>
                <a:cubicBezTo>
                  <a:pt x="4260255" y="5903964"/>
                  <a:pt x="3989189" y="5829479"/>
                  <a:pt x="3853746" y="5845518"/>
                </a:cubicBezTo>
                <a:cubicBezTo>
                  <a:pt x="3718303" y="5861557"/>
                  <a:pt x="3615512" y="5815757"/>
                  <a:pt x="3446621" y="5845518"/>
                </a:cubicBezTo>
                <a:cubicBezTo>
                  <a:pt x="3277730" y="5875279"/>
                  <a:pt x="3151255" y="5813416"/>
                  <a:pt x="3039496" y="5845518"/>
                </a:cubicBezTo>
                <a:cubicBezTo>
                  <a:pt x="2927738" y="5877620"/>
                  <a:pt x="2709470" y="5833727"/>
                  <a:pt x="2531984" y="5845518"/>
                </a:cubicBezTo>
                <a:cubicBezTo>
                  <a:pt x="2354498" y="5857309"/>
                  <a:pt x="2135316" y="5783486"/>
                  <a:pt x="1974278" y="5845518"/>
                </a:cubicBezTo>
                <a:cubicBezTo>
                  <a:pt x="1813240" y="5907550"/>
                  <a:pt x="1749497" y="5833458"/>
                  <a:pt x="1567153" y="5845518"/>
                </a:cubicBezTo>
                <a:cubicBezTo>
                  <a:pt x="1384810" y="5857578"/>
                  <a:pt x="1143875" y="5824013"/>
                  <a:pt x="959254" y="5845518"/>
                </a:cubicBezTo>
                <a:cubicBezTo>
                  <a:pt x="774633" y="5867023"/>
                  <a:pt x="450646" y="5823404"/>
                  <a:pt x="0" y="5845518"/>
                </a:cubicBezTo>
                <a:cubicBezTo>
                  <a:pt x="-17007" y="5669180"/>
                  <a:pt x="45487" y="5468639"/>
                  <a:pt x="0" y="5319421"/>
                </a:cubicBezTo>
                <a:cubicBezTo>
                  <a:pt x="-45487" y="5170203"/>
                  <a:pt x="41899" y="4849437"/>
                  <a:pt x="0" y="4617959"/>
                </a:cubicBezTo>
                <a:cubicBezTo>
                  <a:pt x="-41899" y="4386481"/>
                  <a:pt x="7435" y="4251833"/>
                  <a:pt x="0" y="4091863"/>
                </a:cubicBezTo>
                <a:cubicBezTo>
                  <a:pt x="-7435" y="3931893"/>
                  <a:pt x="36257" y="3626771"/>
                  <a:pt x="0" y="3507311"/>
                </a:cubicBezTo>
                <a:cubicBezTo>
                  <a:pt x="-36257" y="3387851"/>
                  <a:pt x="17423" y="3178027"/>
                  <a:pt x="0" y="3039669"/>
                </a:cubicBezTo>
                <a:cubicBezTo>
                  <a:pt x="-17423" y="2901311"/>
                  <a:pt x="45065" y="2770016"/>
                  <a:pt x="0" y="2572028"/>
                </a:cubicBezTo>
                <a:cubicBezTo>
                  <a:pt x="-45065" y="2374040"/>
                  <a:pt x="60095" y="2226694"/>
                  <a:pt x="0" y="2045931"/>
                </a:cubicBezTo>
                <a:cubicBezTo>
                  <a:pt x="-60095" y="1865168"/>
                  <a:pt x="1904" y="1621405"/>
                  <a:pt x="0" y="1461380"/>
                </a:cubicBezTo>
                <a:cubicBezTo>
                  <a:pt x="-1904" y="1301355"/>
                  <a:pt x="47672" y="990075"/>
                  <a:pt x="0" y="818373"/>
                </a:cubicBezTo>
                <a:cubicBezTo>
                  <a:pt x="-47672" y="646671"/>
                  <a:pt x="72856" y="298978"/>
                  <a:pt x="0" y="0"/>
                </a:cubicBezTo>
                <a:close/>
              </a:path>
            </a:pathLst>
          </a:custGeom>
          <a:noFill/>
          <a:ln>
            <a:solidFill>
              <a:schemeClr val="tx1"/>
            </a:solidFill>
            <a:extLst>
              <a:ext uri="{C807C97D-BFC1-408E-A445-0C87EB9F89A2}">
                <ask:lineSketchStyleProps xmlns:ask="http://schemas.microsoft.com/office/drawing/2018/sketchyshapes" sd="908308202">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30CFB9DF-AAA9-725B-D836-6790D0FD10DF}"/>
              </a:ext>
            </a:extLst>
          </p:cNvPr>
          <p:cNvPicPr>
            <a:picLocks noChangeAspect="1"/>
          </p:cNvPicPr>
          <p:nvPr/>
        </p:nvPicPr>
        <p:blipFill>
          <a:blip r:embed="rId3"/>
          <a:stretch>
            <a:fillRect/>
          </a:stretch>
        </p:blipFill>
        <p:spPr>
          <a:xfrm>
            <a:off x="469187" y="11204"/>
            <a:ext cx="1764018" cy="1787280"/>
          </a:xfrm>
          <a:prstGeom prst="rect">
            <a:avLst/>
          </a:prstGeom>
        </p:spPr>
      </p:pic>
      <p:pic>
        <p:nvPicPr>
          <p:cNvPr id="4" name="Picture 17">
            <a:extLst>
              <a:ext uri="{FF2B5EF4-FFF2-40B4-BE49-F238E27FC236}">
                <a16:creationId xmlns:a16="http://schemas.microsoft.com/office/drawing/2014/main" id="{9517318B-89C1-BA9C-05FE-9B16FFB1CEBD}"/>
              </a:ext>
            </a:extLst>
          </p:cNvPr>
          <p:cNvPicPr>
            <a:picLocks noChangeAspect="1"/>
          </p:cNvPicPr>
          <p:nvPr/>
        </p:nvPicPr>
        <p:blipFill>
          <a:blip r:embed="rId4"/>
          <a:stretch>
            <a:fillRect/>
          </a:stretch>
        </p:blipFill>
        <p:spPr>
          <a:xfrm>
            <a:off x="469187" y="6856355"/>
            <a:ext cx="1269162" cy="729768"/>
          </a:xfrm>
          <a:prstGeom prst="rect">
            <a:avLst/>
          </a:prstGeom>
        </p:spPr>
      </p:pic>
    </p:spTree>
    <p:extLst>
      <p:ext uri="{BB962C8B-B14F-4D97-AF65-F5344CB8AC3E}">
        <p14:creationId xmlns:p14="http://schemas.microsoft.com/office/powerpoint/2010/main" val="39039465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A619CC-8CC9-BCCA-513B-DA2EEA917A18}"/>
              </a:ext>
            </a:extLst>
          </p:cNvPr>
          <p:cNvSpPr txBox="1"/>
          <p:nvPr/>
        </p:nvSpPr>
        <p:spPr>
          <a:xfrm>
            <a:off x="1025610" y="612855"/>
            <a:ext cx="12109622" cy="5878532"/>
          </a:xfrm>
          <a:prstGeom prst="rect">
            <a:avLst/>
          </a:prstGeom>
          <a:noFill/>
        </p:spPr>
        <p:txBody>
          <a:bodyPr wrap="square">
            <a:spAutoFit/>
          </a:bodyPr>
          <a:lstStyle/>
          <a:p>
            <a:pPr>
              <a:buNone/>
            </a:pPr>
            <a:r>
              <a:rPr lang="pl-PL" sz="4000" b="1">
                <a:solidFill>
                  <a:srgbClr val="C00000"/>
                </a:solidFill>
              </a:rPr>
              <a:t>🎬 Jak tworzyć filmy na YouTube – krok po kroku</a:t>
            </a:r>
          </a:p>
          <a:p>
            <a:pPr>
              <a:buNone/>
            </a:pPr>
            <a:endParaRPr lang="pl-PL" sz="2800" b="1"/>
          </a:p>
          <a:p>
            <a:pPr>
              <a:buNone/>
            </a:pPr>
            <a:r>
              <a:rPr lang="pl-PL" sz="2800" b="1"/>
              <a:t>📱 1. Nagraj filmik telefonem</a:t>
            </a:r>
          </a:p>
          <a:p>
            <a:pPr>
              <a:buFont typeface="Arial" panose="020B0604020202020204" pitchFamily="34" charset="0"/>
              <a:buChar char="•"/>
            </a:pPr>
            <a:r>
              <a:rPr lang="pl-PL" sz="2800"/>
              <a:t> Otwórz aplikację </a:t>
            </a:r>
            <a:r>
              <a:rPr lang="pl-PL" sz="2800" b="1"/>
              <a:t>Aparat</a:t>
            </a:r>
            <a:r>
              <a:rPr lang="pl-PL" sz="2800"/>
              <a:t> w telefonie</a:t>
            </a:r>
          </a:p>
          <a:p>
            <a:pPr>
              <a:buFont typeface="Arial" panose="020B0604020202020204" pitchFamily="34" charset="0"/>
              <a:buChar char="•"/>
            </a:pPr>
            <a:r>
              <a:rPr lang="pl-PL" sz="2800"/>
              <a:t> Wybierz opcję </a:t>
            </a:r>
            <a:r>
              <a:rPr lang="pl-PL" sz="2800" b="1"/>
              <a:t>Wideo</a:t>
            </a:r>
            <a:r>
              <a:rPr lang="pl-PL" sz="2800"/>
              <a:t> 📹</a:t>
            </a:r>
          </a:p>
          <a:p>
            <a:pPr>
              <a:buFont typeface="Arial" panose="020B0604020202020204" pitchFamily="34" charset="0"/>
              <a:buChar char="•"/>
            </a:pPr>
            <a:r>
              <a:rPr lang="pl-PL" sz="2800"/>
              <a:t> Kliknij </a:t>
            </a:r>
            <a:r>
              <a:rPr lang="pl-PL" sz="2800" b="1"/>
              <a:t>czerwony przycisk</a:t>
            </a:r>
            <a:r>
              <a:rPr lang="pl-PL" sz="2800"/>
              <a:t>, aby zacząć nagrywanie</a:t>
            </a:r>
          </a:p>
          <a:p>
            <a:pPr>
              <a:buFont typeface="Arial" panose="020B0604020202020204" pitchFamily="34" charset="0"/>
              <a:buChar char="•"/>
            </a:pPr>
            <a:r>
              <a:rPr lang="pl-PL" sz="2800"/>
              <a:t> Powiedz coś ciekawego, pokaż swoją pasję, ogród, rękodzieło – cokolwiek!</a:t>
            </a:r>
          </a:p>
          <a:p>
            <a:r>
              <a:rPr lang="pl-PL" sz="2800"/>
              <a:t>📌 </a:t>
            </a:r>
            <a:r>
              <a:rPr lang="pl-PL" sz="2800" b="1"/>
              <a:t>Wskazówka:</a:t>
            </a:r>
            <a:r>
              <a:rPr lang="pl-PL" sz="2800"/>
              <a:t> nagrywaj poziomo (telefon w bok) – YouTube tak wygląda lepiej!</a:t>
            </a:r>
          </a:p>
          <a:p>
            <a:endParaRPr lang="pl-PL" sz="2800"/>
          </a:p>
          <a:p>
            <a:pPr>
              <a:buNone/>
            </a:pPr>
            <a:r>
              <a:rPr lang="pl-PL" sz="2800" b="1"/>
              <a:t>🎞️ 2. Sprawdź film w galerii</a:t>
            </a:r>
          </a:p>
          <a:p>
            <a:pPr>
              <a:buFont typeface="Arial" panose="020B0604020202020204" pitchFamily="34" charset="0"/>
              <a:buChar char="•"/>
            </a:pPr>
            <a:r>
              <a:rPr lang="pl-PL" sz="2800"/>
              <a:t> Po nagraniu wejdź do </a:t>
            </a:r>
            <a:r>
              <a:rPr lang="pl-PL" sz="2800" b="1"/>
              <a:t>Galerii / Zdjęcia</a:t>
            </a:r>
            <a:endParaRPr lang="pl-PL" sz="2800"/>
          </a:p>
          <a:p>
            <a:pPr>
              <a:buFont typeface="Arial" panose="020B0604020202020204" pitchFamily="34" charset="0"/>
              <a:buChar char="•"/>
            </a:pPr>
            <a:r>
              <a:rPr lang="pl-PL" sz="2800"/>
              <a:t> Znajdź film – możesz go obejrzeć, przyciąć lub usunąć</a:t>
            </a:r>
          </a:p>
          <a:p>
            <a:endParaRPr lang="pl-PL" sz="2800"/>
          </a:p>
        </p:txBody>
      </p:sp>
      <p:pic>
        <p:nvPicPr>
          <p:cNvPr id="2" name="Picture 1" descr="A blue flag with yellow stars&#10;&#10;Description automatically generated">
            <a:extLst>
              <a:ext uri="{FF2B5EF4-FFF2-40B4-BE49-F238E27FC236}">
                <a16:creationId xmlns:a16="http://schemas.microsoft.com/office/drawing/2014/main" id="{27D066F8-2370-6835-7F62-FC3976109895}"/>
              </a:ext>
            </a:extLst>
          </p:cNvPr>
          <p:cNvPicPr>
            <a:picLocks noChangeAspect="1"/>
          </p:cNvPicPr>
          <p:nvPr/>
        </p:nvPicPr>
        <p:blipFill>
          <a:blip r:embed="rId2"/>
          <a:stretch>
            <a:fillRect/>
          </a:stretch>
        </p:blipFill>
        <p:spPr>
          <a:xfrm>
            <a:off x="299965" y="6240679"/>
            <a:ext cx="1764018" cy="1787280"/>
          </a:xfrm>
          <a:prstGeom prst="rect">
            <a:avLst/>
          </a:prstGeom>
        </p:spPr>
      </p:pic>
      <p:pic>
        <p:nvPicPr>
          <p:cNvPr id="4" name="Picture 17">
            <a:extLst>
              <a:ext uri="{FF2B5EF4-FFF2-40B4-BE49-F238E27FC236}">
                <a16:creationId xmlns:a16="http://schemas.microsoft.com/office/drawing/2014/main" id="{F118987E-6B5F-1AC8-317B-1F9A5D1851F9}"/>
              </a:ext>
            </a:extLst>
          </p:cNvPr>
          <p:cNvPicPr>
            <a:picLocks noChangeAspect="1"/>
          </p:cNvPicPr>
          <p:nvPr/>
        </p:nvPicPr>
        <p:blipFill>
          <a:blip r:embed="rId3"/>
          <a:stretch>
            <a:fillRect/>
          </a:stretch>
        </p:blipFill>
        <p:spPr>
          <a:xfrm>
            <a:off x="12965111" y="6930520"/>
            <a:ext cx="1269162" cy="729768"/>
          </a:xfrm>
          <a:prstGeom prst="rect">
            <a:avLst/>
          </a:prstGeom>
        </p:spPr>
      </p:pic>
    </p:spTree>
    <p:extLst>
      <p:ext uri="{BB962C8B-B14F-4D97-AF65-F5344CB8AC3E}">
        <p14:creationId xmlns:p14="http://schemas.microsoft.com/office/powerpoint/2010/main" val="20857086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37C21-1437-A9B0-FE9B-AA5B4D1CBE9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A4853E0-ACF9-1408-F3AA-DABBAC78FCA4}"/>
              </a:ext>
            </a:extLst>
          </p:cNvPr>
          <p:cNvSpPr txBox="1"/>
          <p:nvPr/>
        </p:nvSpPr>
        <p:spPr>
          <a:xfrm>
            <a:off x="1025610" y="612855"/>
            <a:ext cx="12109622" cy="7171194"/>
          </a:xfrm>
          <a:prstGeom prst="rect">
            <a:avLst/>
          </a:prstGeom>
          <a:noFill/>
        </p:spPr>
        <p:txBody>
          <a:bodyPr wrap="square">
            <a:spAutoFit/>
          </a:bodyPr>
          <a:lstStyle/>
          <a:p>
            <a:pPr>
              <a:buNone/>
            </a:pPr>
            <a:r>
              <a:rPr lang="pl-PL" sz="4000" b="1" dirty="0">
                <a:solidFill>
                  <a:srgbClr val="C00000"/>
                </a:solidFill>
              </a:rPr>
              <a:t>🎬 Jak tworzyć filmy na YouTube – krok po kroku</a:t>
            </a:r>
          </a:p>
          <a:p>
            <a:pPr>
              <a:buNone/>
            </a:pPr>
            <a:endParaRPr lang="pl-PL" sz="2800" b="1" dirty="0"/>
          </a:p>
          <a:p>
            <a:pPr>
              <a:buNone/>
            </a:pPr>
            <a:r>
              <a:rPr lang="uk-UA" sz="2800" b="1" dirty="0"/>
              <a:t>📤 3. </a:t>
            </a:r>
            <a:r>
              <a:rPr lang="en-US" sz="2800" b="1" dirty="0" err="1"/>
              <a:t>Prześlij</a:t>
            </a:r>
            <a:r>
              <a:rPr lang="en-US" sz="2800" b="1" dirty="0"/>
              <a:t> film </a:t>
            </a:r>
            <a:r>
              <a:rPr lang="en-US" sz="2800" b="1" dirty="0" err="1"/>
              <a:t>na</a:t>
            </a:r>
            <a:r>
              <a:rPr lang="en-US" sz="2800" b="1" dirty="0"/>
              <a:t> YouTube</a:t>
            </a:r>
          </a:p>
          <a:p>
            <a:pPr>
              <a:buFont typeface="+mj-lt"/>
              <a:buAutoNum type="arabicPeriod"/>
            </a:pPr>
            <a:r>
              <a:rPr lang="pl-PL" sz="2800" dirty="0"/>
              <a:t> </a:t>
            </a:r>
            <a:r>
              <a:rPr lang="en-US" sz="2800" dirty="0" err="1"/>
              <a:t>Otwórz</a:t>
            </a:r>
            <a:r>
              <a:rPr lang="en-US" sz="2800" dirty="0"/>
              <a:t> </a:t>
            </a:r>
            <a:r>
              <a:rPr lang="en-US" sz="2800" dirty="0" err="1"/>
              <a:t>aplikację</a:t>
            </a:r>
            <a:r>
              <a:rPr lang="en-US" sz="2800" dirty="0"/>
              <a:t> YouTube</a:t>
            </a:r>
          </a:p>
          <a:p>
            <a:pPr>
              <a:buFont typeface="+mj-lt"/>
              <a:buAutoNum type="arabicPeriod"/>
            </a:pPr>
            <a:r>
              <a:rPr lang="pl-PL" sz="2800" dirty="0"/>
              <a:t> </a:t>
            </a:r>
            <a:r>
              <a:rPr lang="en-US" sz="2800" dirty="0" err="1"/>
              <a:t>Kliknij</a:t>
            </a:r>
            <a:r>
              <a:rPr lang="en-US" sz="2800" dirty="0"/>
              <a:t> </a:t>
            </a:r>
            <a:r>
              <a:rPr lang="en-US" sz="2800" dirty="0" err="1"/>
              <a:t>ikonę</a:t>
            </a:r>
            <a:r>
              <a:rPr lang="en-US" sz="2800" dirty="0"/>
              <a:t> </a:t>
            </a:r>
            <a:r>
              <a:rPr lang="en-US" sz="2800" b="1" dirty="0"/>
              <a:t>„+”</a:t>
            </a:r>
            <a:r>
              <a:rPr lang="en-US" sz="2800" dirty="0"/>
              <a:t> </a:t>
            </a:r>
            <a:r>
              <a:rPr lang="en-US" sz="2800" dirty="0" err="1"/>
              <a:t>na</a:t>
            </a:r>
            <a:r>
              <a:rPr lang="en-US" sz="2800" dirty="0"/>
              <a:t> dole (</a:t>
            </a:r>
            <a:r>
              <a:rPr lang="en-US" sz="2800" dirty="0" err="1"/>
              <a:t>środek</a:t>
            </a:r>
            <a:r>
              <a:rPr lang="en-US" sz="2800" dirty="0"/>
              <a:t> </a:t>
            </a:r>
            <a:r>
              <a:rPr lang="en-US" sz="2800" dirty="0" err="1"/>
              <a:t>ekranu</a:t>
            </a:r>
            <a:r>
              <a:rPr lang="en-US" sz="2800" dirty="0"/>
              <a:t>)</a:t>
            </a:r>
          </a:p>
          <a:p>
            <a:pPr>
              <a:buFont typeface="+mj-lt"/>
              <a:buAutoNum type="arabicPeriod"/>
            </a:pPr>
            <a:r>
              <a:rPr lang="pl-PL" sz="2800" dirty="0"/>
              <a:t> </a:t>
            </a:r>
            <a:r>
              <a:rPr lang="en-US" sz="2800" dirty="0" err="1"/>
              <a:t>Wybierz</a:t>
            </a:r>
            <a:r>
              <a:rPr lang="en-US" sz="2800" dirty="0"/>
              <a:t> </a:t>
            </a:r>
            <a:r>
              <a:rPr lang="en-US" sz="2800" b="1" dirty="0"/>
              <a:t>„</a:t>
            </a:r>
            <a:r>
              <a:rPr lang="en-US" sz="2800" b="1" dirty="0" err="1"/>
              <a:t>Prześlij</a:t>
            </a:r>
            <a:r>
              <a:rPr lang="en-US" sz="2800" b="1" dirty="0"/>
              <a:t> film”</a:t>
            </a:r>
            <a:endParaRPr lang="en-US" sz="2800" dirty="0"/>
          </a:p>
          <a:p>
            <a:pPr>
              <a:buFont typeface="+mj-lt"/>
              <a:buAutoNum type="arabicPeriod"/>
            </a:pPr>
            <a:r>
              <a:rPr lang="pl-PL" sz="2800" dirty="0"/>
              <a:t> </a:t>
            </a:r>
            <a:r>
              <a:rPr lang="en-US" sz="2800" dirty="0" err="1"/>
              <a:t>Wskaż</a:t>
            </a:r>
            <a:r>
              <a:rPr lang="en-US" sz="2800" dirty="0"/>
              <a:t> </a:t>
            </a:r>
            <a:r>
              <a:rPr lang="en-US" sz="2800" dirty="0" err="1"/>
              <a:t>filmik</a:t>
            </a:r>
            <a:r>
              <a:rPr lang="en-US" sz="2800" dirty="0"/>
              <a:t> z </a:t>
            </a:r>
            <a:r>
              <a:rPr lang="en-US" sz="2800" dirty="0" err="1"/>
              <a:t>galerii</a:t>
            </a:r>
            <a:endParaRPr lang="en-US" sz="2800" dirty="0"/>
          </a:p>
          <a:p>
            <a:pPr>
              <a:buFont typeface="+mj-lt"/>
              <a:buAutoNum type="arabicPeriod"/>
            </a:pPr>
            <a:r>
              <a:rPr lang="pl-PL" sz="2800" dirty="0"/>
              <a:t> </a:t>
            </a:r>
            <a:r>
              <a:rPr lang="en-US" sz="2800" dirty="0" err="1"/>
              <a:t>Dodaj</a:t>
            </a:r>
            <a:r>
              <a:rPr lang="en-US" sz="2800" dirty="0"/>
              <a:t>:</a:t>
            </a:r>
          </a:p>
          <a:p>
            <a:pPr lvl="1"/>
            <a:r>
              <a:rPr lang="en-US" sz="2800" dirty="0"/>
              <a:t>✏️ </a:t>
            </a:r>
            <a:r>
              <a:rPr lang="en-US" sz="2800" b="1" dirty="0" err="1"/>
              <a:t>Tytuł</a:t>
            </a:r>
            <a:r>
              <a:rPr lang="en-US" sz="2800" dirty="0"/>
              <a:t> (np. „Moje </a:t>
            </a:r>
            <a:r>
              <a:rPr lang="en-US" sz="2800" dirty="0" err="1"/>
              <a:t>ulubione</a:t>
            </a:r>
            <a:r>
              <a:rPr lang="en-US" sz="2800" dirty="0"/>
              <a:t> </a:t>
            </a:r>
            <a:r>
              <a:rPr lang="en-US" sz="2800" dirty="0" err="1"/>
              <a:t>kwiaty</a:t>
            </a:r>
            <a:r>
              <a:rPr lang="en-US" sz="2800" dirty="0"/>
              <a:t>”)</a:t>
            </a:r>
          </a:p>
          <a:p>
            <a:pPr lvl="1"/>
            <a:r>
              <a:rPr lang="uk-UA" sz="2800" dirty="0"/>
              <a:t>📝 </a:t>
            </a:r>
            <a:r>
              <a:rPr lang="en-US" sz="2800" b="1" dirty="0" err="1"/>
              <a:t>Opis</a:t>
            </a:r>
            <a:r>
              <a:rPr lang="en-US" sz="2800" dirty="0"/>
              <a:t> (</a:t>
            </a:r>
            <a:r>
              <a:rPr lang="en-US" sz="2800" dirty="0" err="1"/>
              <a:t>opcjonalnie</a:t>
            </a:r>
            <a:r>
              <a:rPr lang="en-US" sz="2800" dirty="0"/>
              <a:t>)</a:t>
            </a:r>
          </a:p>
          <a:p>
            <a:pPr lvl="1"/>
            <a:r>
              <a:rPr lang="uk-UA" sz="2800" dirty="0"/>
              <a:t>🌍 </a:t>
            </a:r>
            <a:r>
              <a:rPr lang="en-US" sz="2800" b="1" dirty="0" err="1"/>
              <a:t>Widoczność</a:t>
            </a:r>
            <a:r>
              <a:rPr lang="en-US" sz="2800" dirty="0"/>
              <a:t>:</a:t>
            </a:r>
          </a:p>
          <a:p>
            <a:pPr lvl="2"/>
            <a:r>
              <a:rPr lang="en-US" sz="2800" dirty="0" err="1"/>
              <a:t>Publiczny</a:t>
            </a:r>
            <a:r>
              <a:rPr lang="en-US" sz="2800" dirty="0"/>
              <a:t> – </a:t>
            </a:r>
            <a:r>
              <a:rPr lang="en-US" sz="2800" dirty="0" err="1"/>
              <a:t>każdy</a:t>
            </a:r>
            <a:r>
              <a:rPr lang="en-US" sz="2800" dirty="0"/>
              <a:t> </a:t>
            </a:r>
            <a:r>
              <a:rPr lang="en-US" sz="2800" dirty="0" err="1"/>
              <a:t>może</a:t>
            </a:r>
            <a:r>
              <a:rPr lang="en-US" sz="2800" dirty="0"/>
              <a:t> </a:t>
            </a:r>
            <a:r>
              <a:rPr lang="en-US" sz="2800" dirty="0" err="1"/>
              <a:t>obejrzeć</a:t>
            </a:r>
            <a:endParaRPr lang="en-US" sz="2800" dirty="0"/>
          </a:p>
          <a:p>
            <a:pPr lvl="2"/>
            <a:r>
              <a:rPr lang="en-US" sz="2800" dirty="0" err="1"/>
              <a:t>Prywatny</a:t>
            </a:r>
            <a:r>
              <a:rPr lang="en-US" sz="2800" dirty="0"/>
              <a:t> – </a:t>
            </a:r>
            <a:r>
              <a:rPr lang="en-US" sz="2800" dirty="0" err="1"/>
              <a:t>tylko</a:t>
            </a:r>
            <a:r>
              <a:rPr lang="en-US" sz="2800" dirty="0"/>
              <a:t> Ty</a:t>
            </a:r>
          </a:p>
          <a:p>
            <a:pPr lvl="2"/>
            <a:r>
              <a:rPr lang="en-US" sz="2800" dirty="0" err="1"/>
              <a:t>Niepubliczny</a:t>
            </a:r>
            <a:r>
              <a:rPr lang="en-US" sz="2800" dirty="0"/>
              <a:t> – </a:t>
            </a:r>
            <a:r>
              <a:rPr lang="en-US" sz="2800" dirty="0" err="1"/>
              <a:t>tylko</a:t>
            </a:r>
            <a:r>
              <a:rPr lang="en-US" sz="2800" dirty="0"/>
              <a:t> </a:t>
            </a:r>
            <a:r>
              <a:rPr lang="en-US" sz="2800" dirty="0" err="1"/>
              <a:t>osoby</a:t>
            </a:r>
            <a:r>
              <a:rPr lang="en-US" sz="2800" dirty="0"/>
              <a:t> z </a:t>
            </a:r>
            <a:r>
              <a:rPr lang="en-US" sz="2800" dirty="0" err="1"/>
              <a:t>linkiem</a:t>
            </a:r>
            <a:endParaRPr lang="en-US" sz="2800" dirty="0"/>
          </a:p>
          <a:p>
            <a:pPr>
              <a:buFont typeface="+mj-lt"/>
              <a:buAutoNum type="arabicPeriod"/>
            </a:pPr>
            <a:r>
              <a:rPr lang="en-US" sz="2800" dirty="0" err="1"/>
              <a:t>Kliknij</a:t>
            </a:r>
            <a:r>
              <a:rPr lang="en-US" sz="2800" dirty="0"/>
              <a:t> </a:t>
            </a:r>
            <a:r>
              <a:rPr lang="en-US" sz="2800" b="1" dirty="0"/>
              <a:t>„Dalej” → „</a:t>
            </a:r>
            <a:r>
              <a:rPr lang="en-US" sz="2800" b="1" dirty="0" err="1"/>
              <a:t>Prześlij</a:t>
            </a:r>
            <a:r>
              <a:rPr lang="en-US" sz="2800" b="1" dirty="0"/>
              <a:t>”</a:t>
            </a:r>
            <a:r>
              <a:rPr lang="en-US" sz="2800" dirty="0"/>
              <a:t> </a:t>
            </a:r>
            <a:r>
              <a:rPr lang="uk-UA" sz="2800" dirty="0"/>
              <a:t>🎉</a:t>
            </a:r>
          </a:p>
          <a:p>
            <a:endParaRPr lang="pl-PL" sz="2800" dirty="0"/>
          </a:p>
        </p:txBody>
      </p:sp>
      <p:pic>
        <p:nvPicPr>
          <p:cNvPr id="21506" name="Picture 2" descr="Free Flat lay of a vintage film camera alongside a clapboard on a cork surface, ideal for cinematic themes. Stock Photo">
            <a:extLst>
              <a:ext uri="{FF2B5EF4-FFF2-40B4-BE49-F238E27FC236}">
                <a16:creationId xmlns:a16="http://schemas.microsoft.com/office/drawing/2014/main" id="{26B59A52-40F3-7A29-3B05-6422B898AD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6923" y="2644347"/>
            <a:ext cx="5503590" cy="3769582"/>
          </a:xfrm>
          <a:custGeom>
            <a:avLst/>
            <a:gdLst>
              <a:gd name="connsiteX0" fmla="*/ 0 w 5503590"/>
              <a:gd name="connsiteY0" fmla="*/ 0 h 3769582"/>
              <a:gd name="connsiteX1" fmla="*/ 440287 w 5503590"/>
              <a:gd name="connsiteY1" fmla="*/ 0 h 3769582"/>
              <a:gd name="connsiteX2" fmla="*/ 935610 w 5503590"/>
              <a:gd name="connsiteY2" fmla="*/ 0 h 3769582"/>
              <a:gd name="connsiteX3" fmla="*/ 1485969 w 5503590"/>
              <a:gd name="connsiteY3" fmla="*/ 0 h 3769582"/>
              <a:gd name="connsiteX4" fmla="*/ 1926257 w 5503590"/>
              <a:gd name="connsiteY4" fmla="*/ 0 h 3769582"/>
              <a:gd name="connsiteX5" fmla="*/ 2476616 w 5503590"/>
              <a:gd name="connsiteY5" fmla="*/ 0 h 3769582"/>
              <a:gd name="connsiteX6" fmla="*/ 2861867 w 5503590"/>
              <a:gd name="connsiteY6" fmla="*/ 0 h 3769582"/>
              <a:gd name="connsiteX7" fmla="*/ 3467262 w 5503590"/>
              <a:gd name="connsiteY7" fmla="*/ 0 h 3769582"/>
              <a:gd name="connsiteX8" fmla="*/ 4127693 w 5503590"/>
              <a:gd name="connsiteY8" fmla="*/ 0 h 3769582"/>
              <a:gd name="connsiteX9" fmla="*/ 4733087 w 5503590"/>
              <a:gd name="connsiteY9" fmla="*/ 0 h 3769582"/>
              <a:gd name="connsiteX10" fmla="*/ 5503590 w 5503590"/>
              <a:gd name="connsiteY10" fmla="*/ 0 h 3769582"/>
              <a:gd name="connsiteX11" fmla="*/ 5503590 w 5503590"/>
              <a:gd name="connsiteY11" fmla="*/ 425424 h 3769582"/>
              <a:gd name="connsiteX12" fmla="*/ 5503590 w 5503590"/>
              <a:gd name="connsiteY12" fmla="*/ 926240 h 3769582"/>
              <a:gd name="connsiteX13" fmla="*/ 5503590 w 5503590"/>
              <a:gd name="connsiteY13" fmla="*/ 1540144 h 3769582"/>
              <a:gd name="connsiteX14" fmla="*/ 5503590 w 5503590"/>
              <a:gd name="connsiteY14" fmla="*/ 2003264 h 3769582"/>
              <a:gd name="connsiteX15" fmla="*/ 5503590 w 5503590"/>
              <a:gd name="connsiteY15" fmla="*/ 2541775 h 3769582"/>
              <a:gd name="connsiteX16" fmla="*/ 5503590 w 5503590"/>
              <a:gd name="connsiteY16" fmla="*/ 3004895 h 3769582"/>
              <a:gd name="connsiteX17" fmla="*/ 5503590 w 5503590"/>
              <a:gd name="connsiteY17" fmla="*/ 3769582 h 3769582"/>
              <a:gd name="connsiteX18" fmla="*/ 5063303 w 5503590"/>
              <a:gd name="connsiteY18" fmla="*/ 3769582 h 3769582"/>
              <a:gd name="connsiteX19" fmla="*/ 4402872 w 5503590"/>
              <a:gd name="connsiteY19" fmla="*/ 3769582 h 3769582"/>
              <a:gd name="connsiteX20" fmla="*/ 3962585 w 5503590"/>
              <a:gd name="connsiteY20" fmla="*/ 3769582 h 3769582"/>
              <a:gd name="connsiteX21" fmla="*/ 3302154 w 5503590"/>
              <a:gd name="connsiteY21" fmla="*/ 3769582 h 3769582"/>
              <a:gd name="connsiteX22" fmla="*/ 2696759 w 5503590"/>
              <a:gd name="connsiteY22" fmla="*/ 3769582 h 3769582"/>
              <a:gd name="connsiteX23" fmla="*/ 2256472 w 5503590"/>
              <a:gd name="connsiteY23" fmla="*/ 3769582 h 3769582"/>
              <a:gd name="connsiteX24" fmla="*/ 1706113 w 5503590"/>
              <a:gd name="connsiteY24" fmla="*/ 3769582 h 3769582"/>
              <a:gd name="connsiteX25" fmla="*/ 1210790 w 5503590"/>
              <a:gd name="connsiteY25" fmla="*/ 3769582 h 3769582"/>
              <a:gd name="connsiteX26" fmla="*/ 825539 w 5503590"/>
              <a:gd name="connsiteY26" fmla="*/ 3769582 h 3769582"/>
              <a:gd name="connsiteX27" fmla="*/ 0 w 5503590"/>
              <a:gd name="connsiteY27" fmla="*/ 3769582 h 3769582"/>
              <a:gd name="connsiteX28" fmla="*/ 0 w 5503590"/>
              <a:gd name="connsiteY28" fmla="*/ 3193374 h 3769582"/>
              <a:gd name="connsiteX29" fmla="*/ 0 w 5503590"/>
              <a:gd name="connsiteY29" fmla="*/ 2767950 h 3769582"/>
              <a:gd name="connsiteX30" fmla="*/ 0 w 5503590"/>
              <a:gd name="connsiteY30" fmla="*/ 2154047 h 3769582"/>
              <a:gd name="connsiteX31" fmla="*/ 0 w 5503590"/>
              <a:gd name="connsiteY31" fmla="*/ 1728623 h 3769582"/>
              <a:gd name="connsiteX32" fmla="*/ 0 w 5503590"/>
              <a:gd name="connsiteY32" fmla="*/ 1152415 h 3769582"/>
              <a:gd name="connsiteX33" fmla="*/ 0 w 5503590"/>
              <a:gd name="connsiteY33" fmla="*/ 613903 h 3769582"/>
              <a:gd name="connsiteX34" fmla="*/ 0 w 5503590"/>
              <a:gd name="connsiteY34" fmla="*/ 0 h 376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503590" h="3769582" extrusionOk="0">
                <a:moveTo>
                  <a:pt x="0" y="0"/>
                </a:moveTo>
                <a:cubicBezTo>
                  <a:pt x="115247" y="-44644"/>
                  <a:pt x="244482" y="29073"/>
                  <a:pt x="440287" y="0"/>
                </a:cubicBezTo>
                <a:cubicBezTo>
                  <a:pt x="636092" y="-29073"/>
                  <a:pt x="791222" y="35541"/>
                  <a:pt x="935610" y="0"/>
                </a:cubicBezTo>
                <a:cubicBezTo>
                  <a:pt x="1079998" y="-35541"/>
                  <a:pt x="1233648" y="48803"/>
                  <a:pt x="1485969" y="0"/>
                </a:cubicBezTo>
                <a:cubicBezTo>
                  <a:pt x="1738290" y="-48803"/>
                  <a:pt x="1798701" y="18093"/>
                  <a:pt x="1926257" y="0"/>
                </a:cubicBezTo>
                <a:cubicBezTo>
                  <a:pt x="2053813" y="-18093"/>
                  <a:pt x="2291162" y="2862"/>
                  <a:pt x="2476616" y="0"/>
                </a:cubicBezTo>
                <a:cubicBezTo>
                  <a:pt x="2662070" y="-2862"/>
                  <a:pt x="2699949" y="6695"/>
                  <a:pt x="2861867" y="0"/>
                </a:cubicBezTo>
                <a:cubicBezTo>
                  <a:pt x="3023785" y="-6695"/>
                  <a:pt x="3268801" y="37392"/>
                  <a:pt x="3467262" y="0"/>
                </a:cubicBezTo>
                <a:cubicBezTo>
                  <a:pt x="3665724" y="-37392"/>
                  <a:pt x="3958016" y="72842"/>
                  <a:pt x="4127693" y="0"/>
                </a:cubicBezTo>
                <a:cubicBezTo>
                  <a:pt x="4297370" y="-72842"/>
                  <a:pt x="4491753" y="65914"/>
                  <a:pt x="4733087" y="0"/>
                </a:cubicBezTo>
                <a:cubicBezTo>
                  <a:pt x="4974421" y="-65914"/>
                  <a:pt x="5278258" y="46165"/>
                  <a:pt x="5503590" y="0"/>
                </a:cubicBezTo>
                <a:cubicBezTo>
                  <a:pt x="5515727" y="189755"/>
                  <a:pt x="5489430" y="338909"/>
                  <a:pt x="5503590" y="425424"/>
                </a:cubicBezTo>
                <a:cubicBezTo>
                  <a:pt x="5517750" y="511939"/>
                  <a:pt x="5484383" y="728627"/>
                  <a:pt x="5503590" y="926240"/>
                </a:cubicBezTo>
                <a:cubicBezTo>
                  <a:pt x="5522797" y="1123853"/>
                  <a:pt x="5477636" y="1282353"/>
                  <a:pt x="5503590" y="1540144"/>
                </a:cubicBezTo>
                <a:cubicBezTo>
                  <a:pt x="5529544" y="1797935"/>
                  <a:pt x="5467849" y="1794212"/>
                  <a:pt x="5503590" y="2003264"/>
                </a:cubicBezTo>
                <a:cubicBezTo>
                  <a:pt x="5539331" y="2212316"/>
                  <a:pt x="5471966" y="2296105"/>
                  <a:pt x="5503590" y="2541775"/>
                </a:cubicBezTo>
                <a:cubicBezTo>
                  <a:pt x="5535214" y="2787445"/>
                  <a:pt x="5481005" y="2812625"/>
                  <a:pt x="5503590" y="3004895"/>
                </a:cubicBezTo>
                <a:cubicBezTo>
                  <a:pt x="5526175" y="3197165"/>
                  <a:pt x="5442907" y="3396023"/>
                  <a:pt x="5503590" y="3769582"/>
                </a:cubicBezTo>
                <a:cubicBezTo>
                  <a:pt x="5316399" y="3773151"/>
                  <a:pt x="5166964" y="3763782"/>
                  <a:pt x="5063303" y="3769582"/>
                </a:cubicBezTo>
                <a:cubicBezTo>
                  <a:pt x="4959642" y="3775382"/>
                  <a:pt x="4724737" y="3710227"/>
                  <a:pt x="4402872" y="3769582"/>
                </a:cubicBezTo>
                <a:cubicBezTo>
                  <a:pt x="4081007" y="3828937"/>
                  <a:pt x="4162618" y="3725474"/>
                  <a:pt x="3962585" y="3769582"/>
                </a:cubicBezTo>
                <a:cubicBezTo>
                  <a:pt x="3762552" y="3813690"/>
                  <a:pt x="3476294" y="3712114"/>
                  <a:pt x="3302154" y="3769582"/>
                </a:cubicBezTo>
                <a:cubicBezTo>
                  <a:pt x="3128014" y="3827050"/>
                  <a:pt x="2940864" y="3722087"/>
                  <a:pt x="2696759" y="3769582"/>
                </a:cubicBezTo>
                <a:cubicBezTo>
                  <a:pt x="2452655" y="3817077"/>
                  <a:pt x="2346380" y="3726734"/>
                  <a:pt x="2256472" y="3769582"/>
                </a:cubicBezTo>
                <a:cubicBezTo>
                  <a:pt x="2166564" y="3812430"/>
                  <a:pt x="1819138" y="3727835"/>
                  <a:pt x="1706113" y="3769582"/>
                </a:cubicBezTo>
                <a:cubicBezTo>
                  <a:pt x="1593088" y="3811329"/>
                  <a:pt x="1342720" y="3722275"/>
                  <a:pt x="1210790" y="3769582"/>
                </a:cubicBezTo>
                <a:cubicBezTo>
                  <a:pt x="1078860" y="3816889"/>
                  <a:pt x="1008354" y="3742871"/>
                  <a:pt x="825539" y="3769582"/>
                </a:cubicBezTo>
                <a:cubicBezTo>
                  <a:pt x="642724" y="3796293"/>
                  <a:pt x="266226" y="3673818"/>
                  <a:pt x="0" y="3769582"/>
                </a:cubicBezTo>
                <a:cubicBezTo>
                  <a:pt x="-34301" y="3481515"/>
                  <a:pt x="32038" y="3431647"/>
                  <a:pt x="0" y="3193374"/>
                </a:cubicBezTo>
                <a:cubicBezTo>
                  <a:pt x="-32038" y="2955101"/>
                  <a:pt x="46715" y="2967388"/>
                  <a:pt x="0" y="2767950"/>
                </a:cubicBezTo>
                <a:cubicBezTo>
                  <a:pt x="-46715" y="2568512"/>
                  <a:pt x="39743" y="2355757"/>
                  <a:pt x="0" y="2154047"/>
                </a:cubicBezTo>
                <a:cubicBezTo>
                  <a:pt x="-39743" y="1952337"/>
                  <a:pt x="41548" y="1824486"/>
                  <a:pt x="0" y="1728623"/>
                </a:cubicBezTo>
                <a:cubicBezTo>
                  <a:pt x="-41548" y="1632760"/>
                  <a:pt x="52958" y="1326151"/>
                  <a:pt x="0" y="1152415"/>
                </a:cubicBezTo>
                <a:cubicBezTo>
                  <a:pt x="-52958" y="978679"/>
                  <a:pt x="56020" y="730504"/>
                  <a:pt x="0" y="613903"/>
                </a:cubicBezTo>
                <a:cubicBezTo>
                  <a:pt x="-56020" y="497302"/>
                  <a:pt x="65033" y="218819"/>
                  <a:pt x="0" y="0"/>
                </a:cubicBezTo>
                <a:close/>
              </a:path>
            </a:pathLst>
          </a:custGeom>
          <a:noFill/>
          <a:ln>
            <a:solidFill>
              <a:schemeClr val="tx1"/>
            </a:solidFill>
            <a:extLst>
              <a:ext uri="{C807C97D-BFC1-408E-A445-0C87EB9F89A2}">
                <ask:lineSketchStyleProps xmlns:ask="http://schemas.microsoft.com/office/drawing/2018/sketchyshapes" sd="37587864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D18E42FB-218E-F03B-B5F6-C88D4F6407CD}"/>
              </a:ext>
            </a:extLst>
          </p:cNvPr>
          <p:cNvPicPr>
            <a:picLocks noChangeAspect="1"/>
          </p:cNvPicPr>
          <p:nvPr/>
        </p:nvPicPr>
        <p:blipFill>
          <a:blip r:embed="rId3"/>
          <a:stretch>
            <a:fillRect/>
          </a:stretch>
        </p:blipFill>
        <p:spPr>
          <a:xfrm>
            <a:off x="12455449" y="255187"/>
            <a:ext cx="1764018" cy="1787280"/>
          </a:xfrm>
          <a:prstGeom prst="rect">
            <a:avLst/>
          </a:prstGeom>
        </p:spPr>
      </p:pic>
      <p:pic>
        <p:nvPicPr>
          <p:cNvPr id="4" name="Picture 17">
            <a:extLst>
              <a:ext uri="{FF2B5EF4-FFF2-40B4-BE49-F238E27FC236}">
                <a16:creationId xmlns:a16="http://schemas.microsoft.com/office/drawing/2014/main" id="{043CC652-28EE-DE9E-C0CE-DF0FAD1D90E0}"/>
              </a:ext>
            </a:extLst>
          </p:cNvPr>
          <p:cNvPicPr>
            <a:picLocks noChangeAspect="1"/>
          </p:cNvPicPr>
          <p:nvPr/>
        </p:nvPicPr>
        <p:blipFill>
          <a:blip r:embed="rId4"/>
          <a:stretch>
            <a:fillRect/>
          </a:stretch>
        </p:blipFill>
        <p:spPr>
          <a:xfrm>
            <a:off x="12790691" y="7244645"/>
            <a:ext cx="1269162" cy="729768"/>
          </a:xfrm>
          <a:prstGeom prst="rect">
            <a:avLst/>
          </a:prstGeom>
        </p:spPr>
      </p:pic>
    </p:spTree>
    <p:extLst>
      <p:ext uri="{BB962C8B-B14F-4D97-AF65-F5344CB8AC3E}">
        <p14:creationId xmlns:p14="http://schemas.microsoft.com/office/powerpoint/2010/main" val="596220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03097" y="675863"/>
            <a:ext cx="12954952" cy="766048"/>
          </a:xfrm>
          <a:prstGeom prst="rect">
            <a:avLst/>
          </a:prstGeom>
          <a:noFill/>
          <a:ln/>
        </p:spPr>
        <p:txBody>
          <a:bodyPr wrap="square" lIns="0" tIns="0" rIns="0" bIns="0" rtlCol="0" anchor="t"/>
          <a:lstStyle/>
          <a:p>
            <a:pPr marL="0" indent="0">
              <a:lnSpc>
                <a:spcPts val="5500"/>
              </a:lnSpc>
              <a:buNone/>
            </a:pPr>
            <a:r>
              <a:rPr lang="en-US" sz="4400" b="1" kern="0" spc="-89" dirty="0">
                <a:solidFill>
                  <a:srgbClr val="C00000"/>
                </a:solidFill>
                <a:latin typeface="+mj-lt"/>
                <a:ea typeface="Source Serif Pro Semi Bold" pitchFamily="34" charset="-122"/>
                <a:cs typeface="Source Serif Pro Semi Bold" pitchFamily="34" charset="-120"/>
              </a:rPr>
              <a:t>Jak </a:t>
            </a:r>
            <a:r>
              <a:rPr lang="en-US" sz="4400" b="1" kern="0" spc="-89">
                <a:solidFill>
                  <a:srgbClr val="C00000"/>
                </a:solidFill>
                <a:latin typeface="+mj-lt"/>
                <a:ea typeface="Source Serif Pro Semi Bold" pitchFamily="34" charset="-122"/>
                <a:cs typeface="Source Serif Pro Semi Bold" pitchFamily="34" charset="-120"/>
              </a:rPr>
              <a:t>założyć konto?</a:t>
            </a:r>
            <a:endParaRPr lang="en-US" sz="4400" b="1" dirty="0">
              <a:solidFill>
                <a:srgbClr val="C00000"/>
              </a:solidFill>
              <a:latin typeface="+mj-lt"/>
            </a:endParaRPr>
          </a:p>
        </p:txBody>
      </p:sp>
      <p:sp>
        <p:nvSpPr>
          <p:cNvPr id="9" name="TextBox 8">
            <a:extLst>
              <a:ext uri="{FF2B5EF4-FFF2-40B4-BE49-F238E27FC236}">
                <a16:creationId xmlns:a16="http://schemas.microsoft.com/office/drawing/2014/main" id="{15BD23EA-8886-E250-5DEB-EE78B20D7218}"/>
              </a:ext>
            </a:extLst>
          </p:cNvPr>
          <p:cNvSpPr txBox="1"/>
          <p:nvPr/>
        </p:nvSpPr>
        <p:spPr>
          <a:xfrm>
            <a:off x="4127155" y="1950124"/>
            <a:ext cx="10268467" cy="4401205"/>
          </a:xfrm>
          <a:prstGeom prst="rect">
            <a:avLst/>
          </a:prstGeom>
          <a:noFill/>
        </p:spPr>
        <p:txBody>
          <a:bodyPr wrap="square">
            <a:spAutoFit/>
          </a:bodyPr>
          <a:lstStyle/>
          <a:p>
            <a:pPr>
              <a:buNone/>
            </a:pPr>
            <a:r>
              <a:rPr lang="pl-PL" sz="2800" b="1"/>
              <a:t>✅ Krok po kroku: Jak zarejestrować się na Facebooku?</a:t>
            </a:r>
          </a:p>
          <a:p>
            <a:pPr>
              <a:buNone/>
            </a:pPr>
            <a:endParaRPr lang="pl-PL" sz="2800" b="1"/>
          </a:p>
          <a:p>
            <a:pPr>
              <a:buFont typeface="+mj-lt"/>
              <a:buAutoNum type="arabicPeriod"/>
            </a:pPr>
            <a:r>
              <a:rPr lang="pl-PL" sz="2800" b="1"/>
              <a:t> Wejdź na stronę</a:t>
            </a:r>
            <a:r>
              <a:rPr lang="pl-PL" sz="2800"/>
              <a:t>: </a:t>
            </a:r>
            <a:r>
              <a:rPr lang="pl-PL" sz="2800">
                <a:hlinkClick r:id="rId3"/>
              </a:rPr>
              <a:t>www.facebook.com</a:t>
            </a:r>
            <a:r>
              <a:rPr lang="pl-PL" sz="2800"/>
              <a:t> </a:t>
            </a:r>
          </a:p>
          <a:p>
            <a:pPr>
              <a:buFont typeface="+mj-lt"/>
              <a:buAutoNum type="arabicPeriod"/>
            </a:pPr>
            <a:r>
              <a:rPr lang="pl-PL" sz="2800" b="1"/>
              <a:t> Kliknij</a:t>
            </a:r>
            <a:r>
              <a:rPr lang="pl-PL" sz="2800"/>
              <a:t> przycisk </a:t>
            </a:r>
            <a:r>
              <a:rPr lang="pl-PL" sz="2800" b="1"/>
              <a:t>„Zarejestruj się” / „Utwórz nowe konto”</a:t>
            </a:r>
            <a:r>
              <a:rPr lang="pl-PL" sz="2800"/>
              <a:t>.</a:t>
            </a:r>
          </a:p>
          <a:p>
            <a:pPr>
              <a:buFont typeface="+mj-lt"/>
              <a:buAutoNum type="arabicPeriod"/>
            </a:pPr>
            <a:r>
              <a:rPr lang="pl-PL" sz="2800" b="1"/>
              <a:t> Wybierz</a:t>
            </a:r>
            <a:r>
              <a:rPr lang="pl-PL" sz="2800"/>
              <a:t> sposób rejestracji:</a:t>
            </a:r>
            <a:br>
              <a:rPr lang="pl-PL" sz="2800"/>
            </a:br>
            <a:r>
              <a:rPr lang="pl-PL" sz="2800"/>
              <a:t>➤ E-mail ➤ numer telefonu</a:t>
            </a:r>
          </a:p>
          <a:p>
            <a:pPr>
              <a:buFont typeface="+mj-lt"/>
              <a:buAutoNum type="arabicPeriod"/>
            </a:pPr>
            <a:r>
              <a:rPr lang="pl-PL" sz="2800" b="1"/>
              <a:t> Utwórz hasło</a:t>
            </a:r>
            <a:r>
              <a:rPr lang="pl-PL" sz="2800"/>
              <a:t> – zapisz je w bezpiecznym miejscu.</a:t>
            </a:r>
          </a:p>
          <a:p>
            <a:pPr>
              <a:buFont typeface="+mj-lt"/>
              <a:buAutoNum type="arabicPeriod"/>
            </a:pPr>
            <a:r>
              <a:rPr lang="pl-PL" sz="2800" b="1"/>
              <a:t> Wprowadź imię i nazwisko</a:t>
            </a:r>
            <a:r>
              <a:rPr lang="en-US" sz="2800"/>
              <a:t>, </a:t>
            </a:r>
            <a:r>
              <a:rPr lang="pl-PL" sz="2800" b="1"/>
              <a:t>dodaj zdjęcie profilowe</a:t>
            </a:r>
            <a:r>
              <a:rPr lang="pl-PL" sz="2800"/>
              <a:t> (opcjonalnie).</a:t>
            </a:r>
          </a:p>
          <a:p>
            <a:pPr>
              <a:buFont typeface="+mj-lt"/>
              <a:buAutoNum type="arabicPeriod"/>
            </a:pPr>
            <a:r>
              <a:rPr lang="pl-PL" sz="2800" b="1"/>
              <a:t> Kliknij „Dalej” lub „Utwórz konto”</a:t>
            </a:r>
            <a:r>
              <a:rPr lang="pl-PL" sz="2800"/>
              <a:t> i potwierdź rejestrację </a:t>
            </a:r>
          </a:p>
          <a:p>
            <a:r>
              <a:rPr lang="pl-PL" sz="2800"/>
              <a:t>    (na e-mail/SMS).</a:t>
            </a:r>
          </a:p>
        </p:txBody>
      </p:sp>
      <p:pic>
        <p:nvPicPr>
          <p:cNvPr id="2050" name="Picture 2" descr="Free Mobile phone with Facebook login screen, highlighting digital connectivity and social media use. Stock Photo">
            <a:extLst>
              <a:ext uri="{FF2B5EF4-FFF2-40B4-BE49-F238E27FC236}">
                <a16:creationId xmlns:a16="http://schemas.microsoft.com/office/drawing/2014/main" id="{13A476CD-D397-D28D-8361-FCBE62C493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157439" y="2382741"/>
            <a:ext cx="4767377" cy="3169798"/>
          </a:xfrm>
          <a:custGeom>
            <a:avLst/>
            <a:gdLst>
              <a:gd name="connsiteX0" fmla="*/ 0 w 4767377"/>
              <a:gd name="connsiteY0" fmla="*/ 0 h 3169798"/>
              <a:gd name="connsiteX1" fmla="*/ 500575 w 4767377"/>
              <a:gd name="connsiteY1" fmla="*/ 0 h 3169798"/>
              <a:gd name="connsiteX2" fmla="*/ 1191844 w 4767377"/>
              <a:gd name="connsiteY2" fmla="*/ 0 h 3169798"/>
              <a:gd name="connsiteX3" fmla="*/ 1644745 w 4767377"/>
              <a:gd name="connsiteY3" fmla="*/ 0 h 3169798"/>
              <a:gd name="connsiteX4" fmla="*/ 2240667 w 4767377"/>
              <a:gd name="connsiteY4" fmla="*/ 0 h 3169798"/>
              <a:gd name="connsiteX5" fmla="*/ 2693568 w 4767377"/>
              <a:gd name="connsiteY5" fmla="*/ 0 h 3169798"/>
              <a:gd name="connsiteX6" fmla="*/ 3337164 w 4767377"/>
              <a:gd name="connsiteY6" fmla="*/ 0 h 3169798"/>
              <a:gd name="connsiteX7" fmla="*/ 3980760 w 4767377"/>
              <a:gd name="connsiteY7" fmla="*/ 0 h 3169798"/>
              <a:gd name="connsiteX8" fmla="*/ 4767377 w 4767377"/>
              <a:gd name="connsiteY8" fmla="*/ 0 h 3169798"/>
              <a:gd name="connsiteX9" fmla="*/ 4767377 w 4767377"/>
              <a:gd name="connsiteY9" fmla="*/ 496602 h 3169798"/>
              <a:gd name="connsiteX10" fmla="*/ 4767377 w 4767377"/>
              <a:gd name="connsiteY10" fmla="*/ 1088297 h 3169798"/>
              <a:gd name="connsiteX11" fmla="*/ 4767377 w 4767377"/>
              <a:gd name="connsiteY11" fmla="*/ 1553201 h 3169798"/>
              <a:gd name="connsiteX12" fmla="*/ 4767377 w 4767377"/>
              <a:gd name="connsiteY12" fmla="*/ 2081501 h 3169798"/>
              <a:gd name="connsiteX13" fmla="*/ 4767377 w 4767377"/>
              <a:gd name="connsiteY13" fmla="*/ 2609800 h 3169798"/>
              <a:gd name="connsiteX14" fmla="*/ 4767377 w 4767377"/>
              <a:gd name="connsiteY14" fmla="*/ 3169798 h 3169798"/>
              <a:gd name="connsiteX15" fmla="*/ 4123781 w 4767377"/>
              <a:gd name="connsiteY15" fmla="*/ 3169798 h 3169798"/>
              <a:gd name="connsiteX16" fmla="*/ 3527859 w 4767377"/>
              <a:gd name="connsiteY16" fmla="*/ 3169798 h 3169798"/>
              <a:gd name="connsiteX17" fmla="*/ 3027284 w 4767377"/>
              <a:gd name="connsiteY17" fmla="*/ 3169798 h 3169798"/>
              <a:gd name="connsiteX18" fmla="*/ 2383689 w 4767377"/>
              <a:gd name="connsiteY18" fmla="*/ 3169798 h 3169798"/>
              <a:gd name="connsiteX19" fmla="*/ 1930788 w 4767377"/>
              <a:gd name="connsiteY19" fmla="*/ 3169798 h 3169798"/>
              <a:gd name="connsiteX20" fmla="*/ 1334866 w 4767377"/>
              <a:gd name="connsiteY20" fmla="*/ 3169798 h 3169798"/>
              <a:gd name="connsiteX21" fmla="*/ 834291 w 4767377"/>
              <a:gd name="connsiteY21" fmla="*/ 3169798 h 3169798"/>
              <a:gd name="connsiteX22" fmla="*/ 0 w 4767377"/>
              <a:gd name="connsiteY22" fmla="*/ 3169798 h 3169798"/>
              <a:gd name="connsiteX23" fmla="*/ 0 w 4767377"/>
              <a:gd name="connsiteY23" fmla="*/ 2673196 h 3169798"/>
              <a:gd name="connsiteX24" fmla="*/ 0 w 4767377"/>
              <a:gd name="connsiteY24" fmla="*/ 2144897 h 3169798"/>
              <a:gd name="connsiteX25" fmla="*/ 0 w 4767377"/>
              <a:gd name="connsiteY25" fmla="*/ 1711691 h 3169798"/>
              <a:gd name="connsiteX26" fmla="*/ 0 w 4767377"/>
              <a:gd name="connsiteY26" fmla="*/ 1119995 h 3169798"/>
              <a:gd name="connsiteX27" fmla="*/ 0 w 4767377"/>
              <a:gd name="connsiteY27" fmla="*/ 528300 h 3169798"/>
              <a:gd name="connsiteX28" fmla="*/ 0 w 4767377"/>
              <a:gd name="connsiteY28" fmla="*/ 0 h 316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67377" h="3169798" extrusionOk="0">
                <a:moveTo>
                  <a:pt x="0" y="0"/>
                </a:moveTo>
                <a:cubicBezTo>
                  <a:pt x="163087" y="-8610"/>
                  <a:pt x="283687" y="8465"/>
                  <a:pt x="500575" y="0"/>
                </a:cubicBezTo>
                <a:cubicBezTo>
                  <a:pt x="717464" y="-8465"/>
                  <a:pt x="933036" y="67016"/>
                  <a:pt x="1191844" y="0"/>
                </a:cubicBezTo>
                <a:cubicBezTo>
                  <a:pt x="1450652" y="-67016"/>
                  <a:pt x="1472038" y="53175"/>
                  <a:pt x="1644745" y="0"/>
                </a:cubicBezTo>
                <a:cubicBezTo>
                  <a:pt x="1817452" y="-53175"/>
                  <a:pt x="1954052" y="321"/>
                  <a:pt x="2240667" y="0"/>
                </a:cubicBezTo>
                <a:cubicBezTo>
                  <a:pt x="2527282" y="-321"/>
                  <a:pt x="2596867" y="2065"/>
                  <a:pt x="2693568" y="0"/>
                </a:cubicBezTo>
                <a:cubicBezTo>
                  <a:pt x="2790269" y="-2065"/>
                  <a:pt x="3194458" y="42949"/>
                  <a:pt x="3337164" y="0"/>
                </a:cubicBezTo>
                <a:cubicBezTo>
                  <a:pt x="3479870" y="-42949"/>
                  <a:pt x="3709375" y="6090"/>
                  <a:pt x="3980760" y="0"/>
                </a:cubicBezTo>
                <a:cubicBezTo>
                  <a:pt x="4252145" y="-6090"/>
                  <a:pt x="4497225" y="16233"/>
                  <a:pt x="4767377" y="0"/>
                </a:cubicBezTo>
                <a:cubicBezTo>
                  <a:pt x="4824919" y="234130"/>
                  <a:pt x="4728919" y="313331"/>
                  <a:pt x="4767377" y="496602"/>
                </a:cubicBezTo>
                <a:cubicBezTo>
                  <a:pt x="4805835" y="679873"/>
                  <a:pt x="4752601" y="864993"/>
                  <a:pt x="4767377" y="1088297"/>
                </a:cubicBezTo>
                <a:cubicBezTo>
                  <a:pt x="4782153" y="1311601"/>
                  <a:pt x="4763077" y="1343038"/>
                  <a:pt x="4767377" y="1553201"/>
                </a:cubicBezTo>
                <a:cubicBezTo>
                  <a:pt x="4771677" y="1763364"/>
                  <a:pt x="4716191" y="1830434"/>
                  <a:pt x="4767377" y="2081501"/>
                </a:cubicBezTo>
                <a:cubicBezTo>
                  <a:pt x="4818563" y="2332568"/>
                  <a:pt x="4709204" y="2350077"/>
                  <a:pt x="4767377" y="2609800"/>
                </a:cubicBezTo>
                <a:cubicBezTo>
                  <a:pt x="4825550" y="2869523"/>
                  <a:pt x="4716923" y="3004833"/>
                  <a:pt x="4767377" y="3169798"/>
                </a:cubicBezTo>
                <a:cubicBezTo>
                  <a:pt x="4542208" y="3210616"/>
                  <a:pt x="4384988" y="3123826"/>
                  <a:pt x="4123781" y="3169798"/>
                </a:cubicBezTo>
                <a:cubicBezTo>
                  <a:pt x="3862574" y="3215770"/>
                  <a:pt x="3753998" y="3166507"/>
                  <a:pt x="3527859" y="3169798"/>
                </a:cubicBezTo>
                <a:cubicBezTo>
                  <a:pt x="3301720" y="3173089"/>
                  <a:pt x="3154108" y="3158577"/>
                  <a:pt x="3027284" y="3169798"/>
                </a:cubicBezTo>
                <a:cubicBezTo>
                  <a:pt x="2900461" y="3181019"/>
                  <a:pt x="2686689" y="3114745"/>
                  <a:pt x="2383689" y="3169798"/>
                </a:cubicBezTo>
                <a:cubicBezTo>
                  <a:pt x="2080690" y="3224851"/>
                  <a:pt x="2051337" y="3129328"/>
                  <a:pt x="1930788" y="3169798"/>
                </a:cubicBezTo>
                <a:cubicBezTo>
                  <a:pt x="1810239" y="3210268"/>
                  <a:pt x="1588785" y="3158642"/>
                  <a:pt x="1334866" y="3169798"/>
                </a:cubicBezTo>
                <a:cubicBezTo>
                  <a:pt x="1080947" y="3180954"/>
                  <a:pt x="939133" y="3126183"/>
                  <a:pt x="834291" y="3169798"/>
                </a:cubicBezTo>
                <a:cubicBezTo>
                  <a:pt x="729450" y="3213413"/>
                  <a:pt x="311911" y="3099394"/>
                  <a:pt x="0" y="3169798"/>
                </a:cubicBezTo>
                <a:cubicBezTo>
                  <a:pt x="-757" y="2933757"/>
                  <a:pt x="14377" y="2917081"/>
                  <a:pt x="0" y="2673196"/>
                </a:cubicBezTo>
                <a:cubicBezTo>
                  <a:pt x="-14377" y="2429311"/>
                  <a:pt x="136" y="2345694"/>
                  <a:pt x="0" y="2144897"/>
                </a:cubicBezTo>
                <a:cubicBezTo>
                  <a:pt x="-136" y="1944100"/>
                  <a:pt x="24462" y="1925215"/>
                  <a:pt x="0" y="1711691"/>
                </a:cubicBezTo>
                <a:cubicBezTo>
                  <a:pt x="-24462" y="1498167"/>
                  <a:pt x="53576" y="1352261"/>
                  <a:pt x="0" y="1119995"/>
                </a:cubicBezTo>
                <a:cubicBezTo>
                  <a:pt x="-53576" y="887729"/>
                  <a:pt x="42562" y="663662"/>
                  <a:pt x="0" y="528300"/>
                </a:cubicBezTo>
                <a:cubicBezTo>
                  <a:pt x="-42562" y="392939"/>
                  <a:pt x="43458" y="214630"/>
                  <a:pt x="0" y="0"/>
                </a:cubicBezTo>
                <a:close/>
              </a:path>
            </a:pathLst>
          </a:custGeom>
          <a:noFill/>
          <a:ln>
            <a:solidFill>
              <a:schemeClr val="tx1"/>
            </a:solidFill>
            <a:extLst>
              <a:ext uri="{C807C97D-BFC1-408E-A445-0C87EB9F89A2}">
                <ask:lineSketchStyleProps xmlns:ask="http://schemas.microsoft.com/office/drawing/2018/sketchyshapes" sd="698017847">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3" name="Picture 2" descr="A blue flag with yellow stars&#10;&#10;Description automatically generated">
            <a:extLst>
              <a:ext uri="{FF2B5EF4-FFF2-40B4-BE49-F238E27FC236}">
                <a16:creationId xmlns:a16="http://schemas.microsoft.com/office/drawing/2014/main" id="{7C507D90-A298-35A5-5A2F-CBE6B790281E}"/>
              </a:ext>
            </a:extLst>
          </p:cNvPr>
          <p:cNvPicPr>
            <a:picLocks noChangeAspect="1"/>
          </p:cNvPicPr>
          <p:nvPr/>
        </p:nvPicPr>
        <p:blipFill>
          <a:blip r:embed="rId5"/>
          <a:stretch>
            <a:fillRect/>
          </a:stretch>
        </p:blipFill>
        <p:spPr>
          <a:xfrm>
            <a:off x="12225032" y="90991"/>
            <a:ext cx="1764018" cy="1787280"/>
          </a:xfrm>
          <a:prstGeom prst="rect">
            <a:avLst/>
          </a:prstGeom>
        </p:spPr>
      </p:pic>
      <p:pic>
        <p:nvPicPr>
          <p:cNvPr id="4" name="Picture 17">
            <a:extLst>
              <a:ext uri="{FF2B5EF4-FFF2-40B4-BE49-F238E27FC236}">
                <a16:creationId xmlns:a16="http://schemas.microsoft.com/office/drawing/2014/main" id="{D881B9BE-7CAE-AEA7-BDCB-386EC97A732E}"/>
              </a:ext>
            </a:extLst>
          </p:cNvPr>
          <p:cNvPicPr>
            <a:picLocks noChangeAspect="1"/>
          </p:cNvPicPr>
          <p:nvPr/>
        </p:nvPicPr>
        <p:blipFill>
          <a:blip r:embed="rId6"/>
          <a:stretch>
            <a:fillRect/>
          </a:stretch>
        </p:blipFill>
        <p:spPr>
          <a:xfrm>
            <a:off x="13107041" y="7188853"/>
            <a:ext cx="1269162" cy="72976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80F9F74-CFB8-9AFB-8B69-8074DC2B1D23}"/>
              </a:ext>
            </a:extLst>
          </p:cNvPr>
          <p:cNvSpPr txBox="1"/>
          <p:nvPr/>
        </p:nvSpPr>
        <p:spPr>
          <a:xfrm>
            <a:off x="976183" y="928170"/>
            <a:ext cx="9675341" cy="3139321"/>
          </a:xfrm>
          <a:prstGeom prst="rect">
            <a:avLst/>
          </a:prstGeom>
          <a:noFill/>
        </p:spPr>
        <p:txBody>
          <a:bodyPr wrap="square">
            <a:spAutoFit/>
          </a:bodyPr>
          <a:lstStyle/>
          <a:p>
            <a:pPr>
              <a:buNone/>
            </a:pPr>
            <a:r>
              <a:rPr lang="pl-PL" sz="4000" b="1">
                <a:solidFill>
                  <a:srgbClr val="C00000"/>
                </a:solidFill>
              </a:rPr>
              <a:t>❗ Co warto wiedzieć?</a:t>
            </a:r>
          </a:p>
          <a:p>
            <a:pPr>
              <a:buNone/>
            </a:pPr>
            <a:endParaRPr lang="pl-PL" b="1"/>
          </a:p>
          <a:p>
            <a:r>
              <a:rPr lang="pl-PL" sz="2800"/>
              <a:t>✅ Nie musisz być perfekcyjny – autentyczność jest ważniejsza!</a:t>
            </a:r>
          </a:p>
          <a:p>
            <a:br>
              <a:rPr lang="pl-PL" sz="2800"/>
            </a:br>
            <a:r>
              <a:rPr lang="pl-PL" sz="2800"/>
              <a:t>✅ Filmy mogą być krótkie – nawet 1–2 minuty wystarczą</a:t>
            </a:r>
          </a:p>
          <a:p>
            <a:br>
              <a:rPr lang="pl-PL" sz="2800"/>
            </a:br>
            <a:r>
              <a:rPr lang="pl-PL" sz="2800"/>
              <a:t>✅ Możesz je później edytować lub usunąć</a:t>
            </a:r>
          </a:p>
        </p:txBody>
      </p:sp>
      <p:pic>
        <p:nvPicPr>
          <p:cNvPr id="20482" name="Picture 2" descr="Free Happy elderly couple enjoying coffee together indoors, embracing love and companionship. Stock Photo">
            <a:extLst>
              <a:ext uri="{FF2B5EF4-FFF2-40B4-BE49-F238E27FC236}">
                <a16:creationId xmlns:a16="http://schemas.microsoft.com/office/drawing/2014/main" id="{86F154EC-BD8F-9B67-A070-641126A56A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51524" y="2619631"/>
            <a:ext cx="3378029" cy="5067043"/>
          </a:xfrm>
          <a:custGeom>
            <a:avLst/>
            <a:gdLst>
              <a:gd name="connsiteX0" fmla="*/ 0 w 3378029"/>
              <a:gd name="connsiteY0" fmla="*/ 0 h 5067043"/>
              <a:gd name="connsiteX1" fmla="*/ 596785 w 3378029"/>
              <a:gd name="connsiteY1" fmla="*/ 0 h 5067043"/>
              <a:gd name="connsiteX2" fmla="*/ 1227351 w 3378029"/>
              <a:gd name="connsiteY2" fmla="*/ 0 h 5067043"/>
              <a:gd name="connsiteX3" fmla="*/ 1857916 w 3378029"/>
              <a:gd name="connsiteY3" fmla="*/ 0 h 5067043"/>
              <a:gd name="connsiteX4" fmla="*/ 2420921 w 3378029"/>
              <a:gd name="connsiteY4" fmla="*/ 0 h 5067043"/>
              <a:gd name="connsiteX5" fmla="*/ 3378029 w 3378029"/>
              <a:gd name="connsiteY5" fmla="*/ 0 h 5067043"/>
              <a:gd name="connsiteX6" fmla="*/ 3378029 w 3378029"/>
              <a:gd name="connsiteY6" fmla="*/ 613675 h 5067043"/>
              <a:gd name="connsiteX7" fmla="*/ 3378029 w 3378029"/>
              <a:gd name="connsiteY7" fmla="*/ 1075339 h 5067043"/>
              <a:gd name="connsiteX8" fmla="*/ 3378029 w 3378029"/>
              <a:gd name="connsiteY8" fmla="*/ 1537003 h 5067043"/>
              <a:gd name="connsiteX9" fmla="*/ 3378029 w 3378029"/>
              <a:gd name="connsiteY9" fmla="*/ 2201349 h 5067043"/>
              <a:gd name="connsiteX10" fmla="*/ 3378029 w 3378029"/>
              <a:gd name="connsiteY10" fmla="*/ 2815024 h 5067043"/>
              <a:gd name="connsiteX11" fmla="*/ 3378029 w 3378029"/>
              <a:gd name="connsiteY11" fmla="*/ 3276688 h 5067043"/>
              <a:gd name="connsiteX12" fmla="*/ 3378029 w 3378029"/>
              <a:gd name="connsiteY12" fmla="*/ 3890363 h 5067043"/>
              <a:gd name="connsiteX13" fmla="*/ 3378029 w 3378029"/>
              <a:gd name="connsiteY13" fmla="*/ 4453368 h 5067043"/>
              <a:gd name="connsiteX14" fmla="*/ 3378029 w 3378029"/>
              <a:gd name="connsiteY14" fmla="*/ 5067043 h 5067043"/>
              <a:gd name="connsiteX15" fmla="*/ 2916365 w 3378029"/>
              <a:gd name="connsiteY15" fmla="*/ 5067043 h 5067043"/>
              <a:gd name="connsiteX16" fmla="*/ 2420921 w 3378029"/>
              <a:gd name="connsiteY16" fmla="*/ 5067043 h 5067043"/>
              <a:gd name="connsiteX17" fmla="*/ 1925477 w 3378029"/>
              <a:gd name="connsiteY17" fmla="*/ 5067043 h 5067043"/>
              <a:gd name="connsiteX18" fmla="*/ 1396252 w 3378029"/>
              <a:gd name="connsiteY18" fmla="*/ 5067043 h 5067043"/>
              <a:gd name="connsiteX19" fmla="*/ 833247 w 3378029"/>
              <a:gd name="connsiteY19" fmla="*/ 5067043 h 5067043"/>
              <a:gd name="connsiteX20" fmla="*/ 0 w 3378029"/>
              <a:gd name="connsiteY20" fmla="*/ 5067043 h 5067043"/>
              <a:gd name="connsiteX21" fmla="*/ 0 w 3378029"/>
              <a:gd name="connsiteY21" fmla="*/ 4453368 h 5067043"/>
              <a:gd name="connsiteX22" fmla="*/ 0 w 3378029"/>
              <a:gd name="connsiteY22" fmla="*/ 3991704 h 5067043"/>
              <a:gd name="connsiteX23" fmla="*/ 0 w 3378029"/>
              <a:gd name="connsiteY23" fmla="*/ 3479370 h 5067043"/>
              <a:gd name="connsiteX24" fmla="*/ 0 w 3378029"/>
              <a:gd name="connsiteY24" fmla="*/ 2916365 h 5067043"/>
              <a:gd name="connsiteX25" fmla="*/ 0 w 3378029"/>
              <a:gd name="connsiteY25" fmla="*/ 2302690 h 5067043"/>
              <a:gd name="connsiteX26" fmla="*/ 0 w 3378029"/>
              <a:gd name="connsiteY26" fmla="*/ 1638344 h 5067043"/>
              <a:gd name="connsiteX27" fmla="*/ 0 w 3378029"/>
              <a:gd name="connsiteY27" fmla="*/ 1176680 h 5067043"/>
              <a:gd name="connsiteX28" fmla="*/ 0 w 3378029"/>
              <a:gd name="connsiteY28" fmla="*/ 715016 h 5067043"/>
              <a:gd name="connsiteX29" fmla="*/ 0 w 3378029"/>
              <a:gd name="connsiteY29" fmla="*/ 0 h 506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378029" h="5067043" extrusionOk="0">
                <a:moveTo>
                  <a:pt x="0" y="0"/>
                </a:moveTo>
                <a:cubicBezTo>
                  <a:pt x="297519" y="-49376"/>
                  <a:pt x="335394" y="65012"/>
                  <a:pt x="596785" y="0"/>
                </a:cubicBezTo>
                <a:cubicBezTo>
                  <a:pt x="858177" y="-65012"/>
                  <a:pt x="1027019" y="55565"/>
                  <a:pt x="1227351" y="0"/>
                </a:cubicBezTo>
                <a:cubicBezTo>
                  <a:pt x="1427683" y="-55565"/>
                  <a:pt x="1730619" y="72866"/>
                  <a:pt x="1857916" y="0"/>
                </a:cubicBezTo>
                <a:cubicBezTo>
                  <a:pt x="1985213" y="-72866"/>
                  <a:pt x="2288914" y="27202"/>
                  <a:pt x="2420921" y="0"/>
                </a:cubicBezTo>
                <a:cubicBezTo>
                  <a:pt x="2552929" y="-27202"/>
                  <a:pt x="2903555" y="45438"/>
                  <a:pt x="3378029" y="0"/>
                </a:cubicBezTo>
                <a:cubicBezTo>
                  <a:pt x="3428176" y="180245"/>
                  <a:pt x="3349581" y="315804"/>
                  <a:pt x="3378029" y="613675"/>
                </a:cubicBezTo>
                <a:cubicBezTo>
                  <a:pt x="3406477" y="911546"/>
                  <a:pt x="3329527" y="864966"/>
                  <a:pt x="3378029" y="1075339"/>
                </a:cubicBezTo>
                <a:cubicBezTo>
                  <a:pt x="3426531" y="1285712"/>
                  <a:pt x="3369214" y="1351033"/>
                  <a:pt x="3378029" y="1537003"/>
                </a:cubicBezTo>
                <a:cubicBezTo>
                  <a:pt x="3386844" y="1722973"/>
                  <a:pt x="3299666" y="2020649"/>
                  <a:pt x="3378029" y="2201349"/>
                </a:cubicBezTo>
                <a:cubicBezTo>
                  <a:pt x="3456392" y="2382049"/>
                  <a:pt x="3325070" y="2562487"/>
                  <a:pt x="3378029" y="2815024"/>
                </a:cubicBezTo>
                <a:cubicBezTo>
                  <a:pt x="3430988" y="3067561"/>
                  <a:pt x="3343814" y="3151049"/>
                  <a:pt x="3378029" y="3276688"/>
                </a:cubicBezTo>
                <a:cubicBezTo>
                  <a:pt x="3412244" y="3402327"/>
                  <a:pt x="3363133" y="3737761"/>
                  <a:pt x="3378029" y="3890363"/>
                </a:cubicBezTo>
                <a:cubicBezTo>
                  <a:pt x="3392925" y="4042965"/>
                  <a:pt x="3322908" y="4320798"/>
                  <a:pt x="3378029" y="4453368"/>
                </a:cubicBezTo>
                <a:cubicBezTo>
                  <a:pt x="3433150" y="4585939"/>
                  <a:pt x="3329111" y="4846373"/>
                  <a:pt x="3378029" y="5067043"/>
                </a:cubicBezTo>
                <a:cubicBezTo>
                  <a:pt x="3232603" y="5112729"/>
                  <a:pt x="3102510" y="5063210"/>
                  <a:pt x="2916365" y="5067043"/>
                </a:cubicBezTo>
                <a:cubicBezTo>
                  <a:pt x="2730220" y="5070876"/>
                  <a:pt x="2624417" y="5039585"/>
                  <a:pt x="2420921" y="5067043"/>
                </a:cubicBezTo>
                <a:cubicBezTo>
                  <a:pt x="2217425" y="5094501"/>
                  <a:pt x="2165757" y="5024936"/>
                  <a:pt x="1925477" y="5067043"/>
                </a:cubicBezTo>
                <a:cubicBezTo>
                  <a:pt x="1685197" y="5109150"/>
                  <a:pt x="1611356" y="5048474"/>
                  <a:pt x="1396252" y="5067043"/>
                </a:cubicBezTo>
                <a:cubicBezTo>
                  <a:pt x="1181149" y="5085612"/>
                  <a:pt x="953291" y="5017677"/>
                  <a:pt x="833247" y="5067043"/>
                </a:cubicBezTo>
                <a:cubicBezTo>
                  <a:pt x="713204" y="5116409"/>
                  <a:pt x="220925" y="5059498"/>
                  <a:pt x="0" y="5067043"/>
                </a:cubicBezTo>
                <a:cubicBezTo>
                  <a:pt x="-15449" y="4846836"/>
                  <a:pt x="72922" y="4638202"/>
                  <a:pt x="0" y="4453368"/>
                </a:cubicBezTo>
                <a:cubicBezTo>
                  <a:pt x="-72922" y="4268535"/>
                  <a:pt x="37970" y="4087286"/>
                  <a:pt x="0" y="3991704"/>
                </a:cubicBezTo>
                <a:cubicBezTo>
                  <a:pt x="-37970" y="3896122"/>
                  <a:pt x="47978" y="3683562"/>
                  <a:pt x="0" y="3479370"/>
                </a:cubicBezTo>
                <a:cubicBezTo>
                  <a:pt x="-47978" y="3275178"/>
                  <a:pt x="32643" y="3147726"/>
                  <a:pt x="0" y="2916365"/>
                </a:cubicBezTo>
                <a:cubicBezTo>
                  <a:pt x="-32643" y="2685004"/>
                  <a:pt x="33954" y="2520638"/>
                  <a:pt x="0" y="2302690"/>
                </a:cubicBezTo>
                <a:cubicBezTo>
                  <a:pt x="-33954" y="2084743"/>
                  <a:pt x="21542" y="1796041"/>
                  <a:pt x="0" y="1638344"/>
                </a:cubicBezTo>
                <a:cubicBezTo>
                  <a:pt x="-21542" y="1480647"/>
                  <a:pt x="13747" y="1296515"/>
                  <a:pt x="0" y="1176680"/>
                </a:cubicBezTo>
                <a:cubicBezTo>
                  <a:pt x="-13747" y="1056845"/>
                  <a:pt x="24" y="877651"/>
                  <a:pt x="0" y="715016"/>
                </a:cubicBezTo>
                <a:cubicBezTo>
                  <a:pt x="-24" y="552381"/>
                  <a:pt x="57264" y="324569"/>
                  <a:pt x="0" y="0"/>
                </a:cubicBezTo>
                <a:close/>
              </a:path>
            </a:pathLst>
          </a:custGeom>
          <a:noFill/>
          <a:ln>
            <a:solidFill>
              <a:schemeClr val="tx1"/>
            </a:solidFill>
            <a:extLst>
              <a:ext uri="{C807C97D-BFC1-408E-A445-0C87EB9F89A2}">
                <ask:lineSketchStyleProps xmlns:ask="http://schemas.microsoft.com/office/drawing/2018/sketchyshapes" sd="2831002701">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3E1D1279-79C7-1E48-60B8-29D6D0DF73FB}"/>
              </a:ext>
            </a:extLst>
          </p:cNvPr>
          <p:cNvPicPr>
            <a:picLocks noChangeAspect="1"/>
          </p:cNvPicPr>
          <p:nvPr/>
        </p:nvPicPr>
        <p:blipFill>
          <a:blip r:embed="rId3"/>
          <a:stretch>
            <a:fillRect/>
          </a:stretch>
        </p:blipFill>
        <p:spPr>
          <a:xfrm>
            <a:off x="12463325" y="258571"/>
            <a:ext cx="1764018" cy="1787280"/>
          </a:xfrm>
          <a:prstGeom prst="rect">
            <a:avLst/>
          </a:prstGeom>
        </p:spPr>
      </p:pic>
      <p:pic>
        <p:nvPicPr>
          <p:cNvPr id="4" name="Picture 17">
            <a:extLst>
              <a:ext uri="{FF2B5EF4-FFF2-40B4-BE49-F238E27FC236}">
                <a16:creationId xmlns:a16="http://schemas.microsoft.com/office/drawing/2014/main" id="{20AE121B-F8B4-8973-DAA3-76E6EBAECBAC}"/>
              </a:ext>
            </a:extLst>
          </p:cNvPr>
          <p:cNvPicPr>
            <a:picLocks noChangeAspect="1"/>
          </p:cNvPicPr>
          <p:nvPr/>
        </p:nvPicPr>
        <p:blipFill>
          <a:blip r:embed="rId4"/>
          <a:stretch>
            <a:fillRect/>
          </a:stretch>
        </p:blipFill>
        <p:spPr>
          <a:xfrm>
            <a:off x="733370" y="6956906"/>
            <a:ext cx="1269162" cy="729768"/>
          </a:xfrm>
          <a:prstGeom prst="rect">
            <a:avLst/>
          </a:prstGeom>
        </p:spPr>
      </p:pic>
    </p:spTree>
    <p:extLst>
      <p:ext uri="{BB962C8B-B14F-4D97-AF65-F5344CB8AC3E}">
        <p14:creationId xmlns:p14="http://schemas.microsoft.com/office/powerpoint/2010/main" val="18149196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43E5AB-3417-573F-C63A-48467E2D732C}"/>
              </a:ext>
            </a:extLst>
          </p:cNvPr>
          <p:cNvSpPr txBox="1"/>
          <p:nvPr/>
        </p:nvSpPr>
        <p:spPr>
          <a:xfrm>
            <a:off x="766118" y="450160"/>
            <a:ext cx="10836876" cy="2277547"/>
          </a:xfrm>
          <a:prstGeom prst="rect">
            <a:avLst/>
          </a:prstGeom>
          <a:noFill/>
        </p:spPr>
        <p:txBody>
          <a:bodyPr wrap="square">
            <a:spAutoFit/>
          </a:bodyPr>
          <a:lstStyle/>
          <a:p>
            <a:pPr>
              <a:buNone/>
            </a:pPr>
            <a:r>
              <a:rPr lang="pl-PL" sz="4000" b="1"/>
              <a:t>📺 </a:t>
            </a:r>
            <a:r>
              <a:rPr lang="pl-PL" sz="4000" b="1">
                <a:solidFill>
                  <a:srgbClr val="C00000"/>
                </a:solidFill>
              </a:rPr>
              <a:t>Jak założyć kanał na YouTube – krok po kroku</a:t>
            </a:r>
          </a:p>
          <a:p>
            <a:pPr>
              <a:buNone/>
            </a:pPr>
            <a:endParaRPr lang="pl-PL" b="1"/>
          </a:p>
          <a:p>
            <a:pPr>
              <a:buNone/>
            </a:pPr>
            <a:r>
              <a:rPr lang="pl-PL" sz="2800" b="1"/>
              <a:t>✅ Co potrzebujesz?</a:t>
            </a:r>
          </a:p>
          <a:p>
            <a:pPr>
              <a:buFont typeface="Arial" panose="020B0604020202020204" pitchFamily="34" charset="0"/>
              <a:buChar char="•"/>
            </a:pPr>
            <a:r>
              <a:rPr lang="pl-PL" sz="2800"/>
              <a:t> Telefon lub komputer</a:t>
            </a:r>
          </a:p>
          <a:p>
            <a:pPr>
              <a:buFont typeface="Arial" panose="020B0604020202020204" pitchFamily="34" charset="0"/>
              <a:buChar char="•"/>
            </a:pPr>
            <a:r>
              <a:rPr lang="pl-PL" sz="2800"/>
              <a:t> Konto Google (np. Gmail) – bez tego nie da się założyć kanału</a:t>
            </a:r>
          </a:p>
        </p:txBody>
      </p:sp>
      <p:sp>
        <p:nvSpPr>
          <p:cNvPr id="5" name="TextBox 4">
            <a:extLst>
              <a:ext uri="{FF2B5EF4-FFF2-40B4-BE49-F238E27FC236}">
                <a16:creationId xmlns:a16="http://schemas.microsoft.com/office/drawing/2014/main" id="{17AE4AAC-FFAF-56DA-C1EE-14E35FC635D5}"/>
              </a:ext>
            </a:extLst>
          </p:cNvPr>
          <p:cNvSpPr txBox="1"/>
          <p:nvPr/>
        </p:nvSpPr>
        <p:spPr>
          <a:xfrm>
            <a:off x="710513" y="3169665"/>
            <a:ext cx="13209373" cy="4401205"/>
          </a:xfrm>
          <a:prstGeom prst="rect">
            <a:avLst/>
          </a:prstGeom>
          <a:noFill/>
        </p:spPr>
        <p:txBody>
          <a:bodyPr wrap="square">
            <a:spAutoFit/>
          </a:bodyPr>
          <a:lstStyle/>
          <a:p>
            <a:pPr>
              <a:buNone/>
            </a:pPr>
            <a:r>
              <a:rPr lang="uk-UA" sz="2800" b="1"/>
              <a:t>📱 </a:t>
            </a:r>
            <a:r>
              <a:rPr lang="en-US" sz="2800" b="1"/>
              <a:t>Na telefonie (aplikacja YouTube)</a:t>
            </a:r>
          </a:p>
          <a:p>
            <a:pPr>
              <a:buFont typeface="+mj-lt"/>
              <a:buAutoNum type="arabicPeriod"/>
            </a:pPr>
            <a:r>
              <a:rPr lang="pl-PL" sz="2800"/>
              <a:t> </a:t>
            </a:r>
            <a:r>
              <a:rPr lang="en-US" sz="2800"/>
              <a:t>Otwórz aplikację YouTube</a:t>
            </a:r>
          </a:p>
          <a:p>
            <a:pPr>
              <a:buFont typeface="+mj-lt"/>
              <a:buAutoNum type="arabicPeriod"/>
            </a:pPr>
            <a:r>
              <a:rPr lang="pl-PL" sz="2800"/>
              <a:t> </a:t>
            </a:r>
            <a:r>
              <a:rPr lang="en-US" sz="2800"/>
              <a:t>Kliknij w ikonę swojego profilu (Twoje zdjęcie lub literka)</a:t>
            </a:r>
            <a:r>
              <a:rPr lang="pl-PL" sz="2800"/>
              <a:t> </a:t>
            </a:r>
            <a:r>
              <a:rPr lang="en-US" sz="2800"/>
              <a:t>➤ prawy górny róg</a:t>
            </a:r>
          </a:p>
          <a:p>
            <a:pPr>
              <a:buFont typeface="+mj-lt"/>
              <a:buAutoNum type="arabicPeriod"/>
            </a:pPr>
            <a:r>
              <a:rPr lang="pl-PL" sz="2800"/>
              <a:t> </a:t>
            </a:r>
            <a:r>
              <a:rPr lang="en-US" sz="2800"/>
              <a:t>Wybierz:</a:t>
            </a:r>
            <a:br>
              <a:rPr lang="en-US" sz="2800"/>
            </a:br>
            <a:r>
              <a:rPr lang="pl-PL" sz="2800"/>
              <a:t>      </a:t>
            </a:r>
            <a:r>
              <a:rPr lang="uk-UA" sz="2800" b="1"/>
              <a:t>👉 „</a:t>
            </a:r>
            <a:r>
              <a:rPr lang="en-US" sz="2800" b="1"/>
              <a:t>Twój kanał” (lub: „Utwórz kanał”)</a:t>
            </a:r>
            <a:endParaRPr lang="en-US" sz="2800"/>
          </a:p>
          <a:p>
            <a:pPr>
              <a:buFont typeface="+mj-lt"/>
              <a:buAutoNum type="arabicPeriod"/>
            </a:pPr>
            <a:r>
              <a:rPr lang="pl-PL" sz="2800"/>
              <a:t> </a:t>
            </a:r>
            <a:r>
              <a:rPr lang="en-US" sz="2800"/>
              <a:t>Wpisz:</a:t>
            </a:r>
          </a:p>
          <a:p>
            <a:pPr lvl="1"/>
            <a:r>
              <a:rPr lang="uk-UA" sz="2800"/>
              <a:t>🖊️ </a:t>
            </a:r>
            <a:r>
              <a:rPr lang="en-US" sz="2800" b="1"/>
              <a:t>Nazwa kanału</a:t>
            </a:r>
            <a:r>
              <a:rPr lang="en-US" sz="2800"/>
              <a:t> (np. „Z życia Pani Basi” lub „Ogród i rękodzieło”)</a:t>
            </a:r>
          </a:p>
          <a:p>
            <a:pPr lvl="1"/>
            <a:r>
              <a:rPr lang="uk-UA" sz="2800"/>
              <a:t>📷 </a:t>
            </a:r>
            <a:r>
              <a:rPr lang="en-US" sz="2800"/>
              <a:t>Dodaj zdjęcie profilowe (opcjonalnie)</a:t>
            </a:r>
          </a:p>
          <a:p>
            <a:pPr>
              <a:buFont typeface="+mj-lt"/>
              <a:buAutoNum type="arabicPeriod"/>
            </a:pPr>
            <a:r>
              <a:rPr lang="pl-PL" sz="2800"/>
              <a:t> </a:t>
            </a:r>
            <a:r>
              <a:rPr lang="en-US" sz="2800"/>
              <a:t>Kliknij </a:t>
            </a:r>
            <a:r>
              <a:rPr lang="en-US" sz="2800" b="1"/>
              <a:t>„Utwórz kanał”</a:t>
            </a:r>
            <a:endParaRPr lang="en-US" sz="2800"/>
          </a:p>
          <a:p>
            <a:r>
              <a:rPr lang="pl-PL" sz="2800"/>
              <a:t>     </a:t>
            </a:r>
            <a:r>
              <a:rPr lang="uk-UA" sz="2800"/>
              <a:t>🎉 </a:t>
            </a:r>
            <a:r>
              <a:rPr lang="en-US" sz="2800"/>
              <a:t>Gotowe! Teraz możesz przesyłać filmy i tworzyć swoją społeczność!</a:t>
            </a:r>
          </a:p>
        </p:txBody>
      </p:sp>
      <p:pic>
        <p:nvPicPr>
          <p:cNvPr id="2" name="Picture 1" descr="A blue flag with yellow stars&#10;&#10;Description automatically generated">
            <a:extLst>
              <a:ext uri="{FF2B5EF4-FFF2-40B4-BE49-F238E27FC236}">
                <a16:creationId xmlns:a16="http://schemas.microsoft.com/office/drawing/2014/main" id="{EC909A97-CA7A-71B9-08CD-39E459745B91}"/>
              </a:ext>
            </a:extLst>
          </p:cNvPr>
          <p:cNvPicPr>
            <a:picLocks noChangeAspect="1"/>
          </p:cNvPicPr>
          <p:nvPr/>
        </p:nvPicPr>
        <p:blipFill>
          <a:blip r:embed="rId2"/>
          <a:stretch>
            <a:fillRect/>
          </a:stretch>
        </p:blipFill>
        <p:spPr>
          <a:xfrm>
            <a:off x="12378551" y="267766"/>
            <a:ext cx="1764018" cy="1787280"/>
          </a:xfrm>
          <a:prstGeom prst="rect">
            <a:avLst/>
          </a:prstGeom>
        </p:spPr>
      </p:pic>
      <p:pic>
        <p:nvPicPr>
          <p:cNvPr id="4" name="Picture 17">
            <a:extLst>
              <a:ext uri="{FF2B5EF4-FFF2-40B4-BE49-F238E27FC236}">
                <a16:creationId xmlns:a16="http://schemas.microsoft.com/office/drawing/2014/main" id="{46E13CB1-73E5-B323-26B0-7631C2CB41FB}"/>
              </a:ext>
            </a:extLst>
          </p:cNvPr>
          <p:cNvPicPr>
            <a:picLocks noChangeAspect="1"/>
          </p:cNvPicPr>
          <p:nvPr/>
        </p:nvPicPr>
        <p:blipFill>
          <a:blip r:embed="rId3"/>
          <a:stretch>
            <a:fillRect/>
          </a:stretch>
        </p:blipFill>
        <p:spPr>
          <a:xfrm>
            <a:off x="12971444" y="7232066"/>
            <a:ext cx="1269162" cy="729768"/>
          </a:xfrm>
          <a:prstGeom prst="rect">
            <a:avLst/>
          </a:prstGeom>
        </p:spPr>
      </p:pic>
    </p:spTree>
    <p:extLst>
      <p:ext uri="{BB962C8B-B14F-4D97-AF65-F5344CB8AC3E}">
        <p14:creationId xmlns:p14="http://schemas.microsoft.com/office/powerpoint/2010/main" val="18836991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81169" y="769560"/>
            <a:ext cx="4460320" cy="6690480"/>
          </a:xfrm>
          <a:custGeom>
            <a:avLst/>
            <a:gdLst>
              <a:gd name="connsiteX0" fmla="*/ 0 w 4460320"/>
              <a:gd name="connsiteY0" fmla="*/ 0 h 6690480"/>
              <a:gd name="connsiteX1" fmla="*/ 602143 w 4460320"/>
              <a:gd name="connsiteY1" fmla="*/ 0 h 6690480"/>
              <a:gd name="connsiteX2" fmla="*/ 1204286 w 4460320"/>
              <a:gd name="connsiteY2" fmla="*/ 0 h 6690480"/>
              <a:gd name="connsiteX3" fmla="*/ 1851033 w 4460320"/>
              <a:gd name="connsiteY3" fmla="*/ 0 h 6690480"/>
              <a:gd name="connsiteX4" fmla="*/ 2497779 w 4460320"/>
              <a:gd name="connsiteY4" fmla="*/ 0 h 6690480"/>
              <a:gd name="connsiteX5" fmla="*/ 3144526 w 4460320"/>
              <a:gd name="connsiteY5" fmla="*/ 0 h 6690480"/>
              <a:gd name="connsiteX6" fmla="*/ 3746669 w 4460320"/>
              <a:gd name="connsiteY6" fmla="*/ 0 h 6690480"/>
              <a:gd name="connsiteX7" fmla="*/ 4460320 w 4460320"/>
              <a:gd name="connsiteY7" fmla="*/ 0 h 6690480"/>
              <a:gd name="connsiteX8" fmla="*/ 4460320 w 4460320"/>
              <a:gd name="connsiteY8" fmla="*/ 557540 h 6690480"/>
              <a:gd name="connsiteX9" fmla="*/ 4460320 w 4460320"/>
              <a:gd name="connsiteY9" fmla="*/ 981270 h 6690480"/>
              <a:gd name="connsiteX10" fmla="*/ 4460320 w 4460320"/>
              <a:gd name="connsiteY10" fmla="*/ 1672620 h 6690480"/>
              <a:gd name="connsiteX11" fmla="*/ 4460320 w 4460320"/>
              <a:gd name="connsiteY11" fmla="*/ 2363970 h 6690480"/>
              <a:gd name="connsiteX12" fmla="*/ 4460320 w 4460320"/>
              <a:gd name="connsiteY12" fmla="*/ 2988414 h 6690480"/>
              <a:gd name="connsiteX13" fmla="*/ 4460320 w 4460320"/>
              <a:gd name="connsiteY13" fmla="*/ 3545954 h 6690480"/>
              <a:gd name="connsiteX14" fmla="*/ 4460320 w 4460320"/>
              <a:gd name="connsiteY14" fmla="*/ 4036590 h 6690480"/>
              <a:gd name="connsiteX15" fmla="*/ 4460320 w 4460320"/>
              <a:gd name="connsiteY15" fmla="*/ 4727939 h 6690480"/>
              <a:gd name="connsiteX16" fmla="*/ 4460320 w 4460320"/>
              <a:gd name="connsiteY16" fmla="*/ 5218574 h 6690480"/>
              <a:gd name="connsiteX17" fmla="*/ 4460320 w 4460320"/>
              <a:gd name="connsiteY17" fmla="*/ 5642305 h 6690480"/>
              <a:gd name="connsiteX18" fmla="*/ 4460320 w 4460320"/>
              <a:gd name="connsiteY18" fmla="*/ 6690480 h 6690480"/>
              <a:gd name="connsiteX19" fmla="*/ 3813574 w 4460320"/>
              <a:gd name="connsiteY19" fmla="*/ 6690480 h 6690480"/>
              <a:gd name="connsiteX20" fmla="*/ 3389843 w 4460320"/>
              <a:gd name="connsiteY20" fmla="*/ 6690480 h 6690480"/>
              <a:gd name="connsiteX21" fmla="*/ 2743097 w 4460320"/>
              <a:gd name="connsiteY21" fmla="*/ 6690480 h 6690480"/>
              <a:gd name="connsiteX22" fmla="*/ 2140954 w 4460320"/>
              <a:gd name="connsiteY22" fmla="*/ 6690480 h 6690480"/>
              <a:gd name="connsiteX23" fmla="*/ 1538810 w 4460320"/>
              <a:gd name="connsiteY23" fmla="*/ 6690480 h 6690480"/>
              <a:gd name="connsiteX24" fmla="*/ 936667 w 4460320"/>
              <a:gd name="connsiteY24" fmla="*/ 6690480 h 6690480"/>
              <a:gd name="connsiteX25" fmla="*/ 0 w 4460320"/>
              <a:gd name="connsiteY25" fmla="*/ 6690480 h 6690480"/>
              <a:gd name="connsiteX26" fmla="*/ 0 w 4460320"/>
              <a:gd name="connsiteY26" fmla="*/ 6066035 h 6690480"/>
              <a:gd name="connsiteX27" fmla="*/ 0 w 4460320"/>
              <a:gd name="connsiteY27" fmla="*/ 5575400 h 6690480"/>
              <a:gd name="connsiteX28" fmla="*/ 0 w 4460320"/>
              <a:gd name="connsiteY28" fmla="*/ 4884050 h 6690480"/>
              <a:gd name="connsiteX29" fmla="*/ 0 w 4460320"/>
              <a:gd name="connsiteY29" fmla="*/ 4326510 h 6690480"/>
              <a:gd name="connsiteX30" fmla="*/ 0 w 4460320"/>
              <a:gd name="connsiteY30" fmla="*/ 3702066 h 6690480"/>
              <a:gd name="connsiteX31" fmla="*/ 0 w 4460320"/>
              <a:gd name="connsiteY31" fmla="*/ 3345240 h 6690480"/>
              <a:gd name="connsiteX32" fmla="*/ 0 w 4460320"/>
              <a:gd name="connsiteY32" fmla="*/ 2988414 h 6690480"/>
              <a:gd name="connsiteX33" fmla="*/ 0 w 4460320"/>
              <a:gd name="connsiteY33" fmla="*/ 2430874 h 6690480"/>
              <a:gd name="connsiteX34" fmla="*/ 0 w 4460320"/>
              <a:gd name="connsiteY34" fmla="*/ 1940239 h 6690480"/>
              <a:gd name="connsiteX35" fmla="*/ 0 w 4460320"/>
              <a:gd name="connsiteY35" fmla="*/ 1248890 h 6690480"/>
              <a:gd name="connsiteX36" fmla="*/ 0 w 4460320"/>
              <a:gd name="connsiteY36" fmla="*/ 624445 h 6690480"/>
              <a:gd name="connsiteX37" fmla="*/ 0 w 4460320"/>
              <a:gd name="connsiteY37" fmla="*/ 0 h 669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460320" h="6690480" fill="none" extrusionOk="0">
                <a:moveTo>
                  <a:pt x="0" y="0"/>
                </a:moveTo>
                <a:cubicBezTo>
                  <a:pt x="189748" y="-26716"/>
                  <a:pt x="413696" y="42393"/>
                  <a:pt x="602143" y="0"/>
                </a:cubicBezTo>
                <a:cubicBezTo>
                  <a:pt x="790590" y="-42393"/>
                  <a:pt x="1003686" y="30861"/>
                  <a:pt x="1204286" y="0"/>
                </a:cubicBezTo>
                <a:cubicBezTo>
                  <a:pt x="1404886" y="-30861"/>
                  <a:pt x="1643225" y="53664"/>
                  <a:pt x="1851033" y="0"/>
                </a:cubicBezTo>
                <a:cubicBezTo>
                  <a:pt x="2058841" y="-53664"/>
                  <a:pt x="2280492" y="15822"/>
                  <a:pt x="2497779" y="0"/>
                </a:cubicBezTo>
                <a:cubicBezTo>
                  <a:pt x="2715066" y="-15822"/>
                  <a:pt x="2859400" y="75323"/>
                  <a:pt x="3144526" y="0"/>
                </a:cubicBezTo>
                <a:cubicBezTo>
                  <a:pt x="3429652" y="-75323"/>
                  <a:pt x="3568739" y="51553"/>
                  <a:pt x="3746669" y="0"/>
                </a:cubicBezTo>
                <a:cubicBezTo>
                  <a:pt x="3924599" y="-51553"/>
                  <a:pt x="4243325" y="78598"/>
                  <a:pt x="4460320" y="0"/>
                </a:cubicBezTo>
                <a:cubicBezTo>
                  <a:pt x="4480450" y="140887"/>
                  <a:pt x="4408063" y="436354"/>
                  <a:pt x="4460320" y="557540"/>
                </a:cubicBezTo>
                <a:cubicBezTo>
                  <a:pt x="4512577" y="678726"/>
                  <a:pt x="4438310" y="849109"/>
                  <a:pt x="4460320" y="981270"/>
                </a:cubicBezTo>
                <a:cubicBezTo>
                  <a:pt x="4482330" y="1113431"/>
                  <a:pt x="4434806" y="1501949"/>
                  <a:pt x="4460320" y="1672620"/>
                </a:cubicBezTo>
                <a:cubicBezTo>
                  <a:pt x="4485834" y="1843291"/>
                  <a:pt x="4446824" y="2126105"/>
                  <a:pt x="4460320" y="2363970"/>
                </a:cubicBezTo>
                <a:cubicBezTo>
                  <a:pt x="4473816" y="2601835"/>
                  <a:pt x="4427955" y="2764461"/>
                  <a:pt x="4460320" y="2988414"/>
                </a:cubicBezTo>
                <a:cubicBezTo>
                  <a:pt x="4492685" y="3212367"/>
                  <a:pt x="4398965" y="3414365"/>
                  <a:pt x="4460320" y="3545954"/>
                </a:cubicBezTo>
                <a:cubicBezTo>
                  <a:pt x="4521675" y="3677543"/>
                  <a:pt x="4426572" y="3811997"/>
                  <a:pt x="4460320" y="4036590"/>
                </a:cubicBezTo>
                <a:cubicBezTo>
                  <a:pt x="4494068" y="4261183"/>
                  <a:pt x="4377630" y="4414343"/>
                  <a:pt x="4460320" y="4727939"/>
                </a:cubicBezTo>
                <a:cubicBezTo>
                  <a:pt x="4543010" y="5041535"/>
                  <a:pt x="4409294" y="5071804"/>
                  <a:pt x="4460320" y="5218574"/>
                </a:cubicBezTo>
                <a:cubicBezTo>
                  <a:pt x="4511346" y="5365344"/>
                  <a:pt x="4433755" y="5531316"/>
                  <a:pt x="4460320" y="5642305"/>
                </a:cubicBezTo>
                <a:cubicBezTo>
                  <a:pt x="4486885" y="5753294"/>
                  <a:pt x="4387465" y="6289594"/>
                  <a:pt x="4460320" y="6690480"/>
                </a:cubicBezTo>
                <a:cubicBezTo>
                  <a:pt x="4269764" y="6747420"/>
                  <a:pt x="3980758" y="6686190"/>
                  <a:pt x="3813574" y="6690480"/>
                </a:cubicBezTo>
                <a:cubicBezTo>
                  <a:pt x="3646390" y="6694770"/>
                  <a:pt x="3582275" y="6641802"/>
                  <a:pt x="3389843" y="6690480"/>
                </a:cubicBezTo>
                <a:cubicBezTo>
                  <a:pt x="3197411" y="6739158"/>
                  <a:pt x="2935910" y="6660371"/>
                  <a:pt x="2743097" y="6690480"/>
                </a:cubicBezTo>
                <a:cubicBezTo>
                  <a:pt x="2550284" y="6720589"/>
                  <a:pt x="2292126" y="6632448"/>
                  <a:pt x="2140954" y="6690480"/>
                </a:cubicBezTo>
                <a:cubicBezTo>
                  <a:pt x="1989782" y="6748512"/>
                  <a:pt x="1670981" y="6683262"/>
                  <a:pt x="1538810" y="6690480"/>
                </a:cubicBezTo>
                <a:cubicBezTo>
                  <a:pt x="1406639" y="6697698"/>
                  <a:pt x="1067026" y="6683722"/>
                  <a:pt x="936667" y="6690480"/>
                </a:cubicBezTo>
                <a:cubicBezTo>
                  <a:pt x="806308" y="6697238"/>
                  <a:pt x="320708" y="6634894"/>
                  <a:pt x="0" y="6690480"/>
                </a:cubicBezTo>
                <a:cubicBezTo>
                  <a:pt x="-1573" y="6564914"/>
                  <a:pt x="46349" y="6297083"/>
                  <a:pt x="0" y="6066035"/>
                </a:cubicBezTo>
                <a:cubicBezTo>
                  <a:pt x="-46349" y="5834987"/>
                  <a:pt x="26803" y="5789778"/>
                  <a:pt x="0" y="5575400"/>
                </a:cubicBezTo>
                <a:cubicBezTo>
                  <a:pt x="-26803" y="5361022"/>
                  <a:pt x="13747" y="5188344"/>
                  <a:pt x="0" y="4884050"/>
                </a:cubicBezTo>
                <a:cubicBezTo>
                  <a:pt x="-13747" y="4579756"/>
                  <a:pt x="40492" y="4586827"/>
                  <a:pt x="0" y="4326510"/>
                </a:cubicBezTo>
                <a:cubicBezTo>
                  <a:pt x="-40492" y="4066193"/>
                  <a:pt x="50723" y="3883911"/>
                  <a:pt x="0" y="3702066"/>
                </a:cubicBezTo>
                <a:cubicBezTo>
                  <a:pt x="-50723" y="3520221"/>
                  <a:pt x="27922" y="3517383"/>
                  <a:pt x="0" y="3345240"/>
                </a:cubicBezTo>
                <a:cubicBezTo>
                  <a:pt x="-27922" y="3173097"/>
                  <a:pt x="13702" y="3130247"/>
                  <a:pt x="0" y="2988414"/>
                </a:cubicBezTo>
                <a:cubicBezTo>
                  <a:pt x="-13702" y="2846581"/>
                  <a:pt x="47116" y="2643980"/>
                  <a:pt x="0" y="2430874"/>
                </a:cubicBezTo>
                <a:cubicBezTo>
                  <a:pt x="-47116" y="2217768"/>
                  <a:pt x="32182" y="2116192"/>
                  <a:pt x="0" y="1940239"/>
                </a:cubicBezTo>
                <a:cubicBezTo>
                  <a:pt x="-32182" y="1764286"/>
                  <a:pt x="73024" y="1522633"/>
                  <a:pt x="0" y="1248890"/>
                </a:cubicBezTo>
                <a:cubicBezTo>
                  <a:pt x="-73024" y="975147"/>
                  <a:pt x="15019" y="854397"/>
                  <a:pt x="0" y="624445"/>
                </a:cubicBezTo>
                <a:cubicBezTo>
                  <a:pt x="-15019" y="394493"/>
                  <a:pt x="3206" y="263952"/>
                  <a:pt x="0" y="0"/>
                </a:cubicBezTo>
                <a:close/>
              </a:path>
              <a:path w="4460320" h="6690480" stroke="0" extrusionOk="0">
                <a:moveTo>
                  <a:pt x="0" y="0"/>
                </a:moveTo>
                <a:cubicBezTo>
                  <a:pt x="197034" y="-7969"/>
                  <a:pt x="409144" y="53052"/>
                  <a:pt x="512937" y="0"/>
                </a:cubicBezTo>
                <a:cubicBezTo>
                  <a:pt x="616730" y="-53052"/>
                  <a:pt x="869155" y="66725"/>
                  <a:pt x="1115080" y="0"/>
                </a:cubicBezTo>
                <a:cubicBezTo>
                  <a:pt x="1361005" y="-66725"/>
                  <a:pt x="1487727" y="37665"/>
                  <a:pt x="1717223" y="0"/>
                </a:cubicBezTo>
                <a:cubicBezTo>
                  <a:pt x="1946719" y="-37665"/>
                  <a:pt x="2067430" y="66676"/>
                  <a:pt x="2363970" y="0"/>
                </a:cubicBezTo>
                <a:cubicBezTo>
                  <a:pt x="2660510" y="-66676"/>
                  <a:pt x="2750540" y="45611"/>
                  <a:pt x="3010716" y="0"/>
                </a:cubicBezTo>
                <a:cubicBezTo>
                  <a:pt x="3270892" y="-45611"/>
                  <a:pt x="3344509" y="15760"/>
                  <a:pt x="3479050" y="0"/>
                </a:cubicBezTo>
                <a:cubicBezTo>
                  <a:pt x="3613591" y="-15760"/>
                  <a:pt x="4160096" y="116138"/>
                  <a:pt x="4460320" y="0"/>
                </a:cubicBezTo>
                <a:cubicBezTo>
                  <a:pt x="4503675" y="128423"/>
                  <a:pt x="4402241" y="329252"/>
                  <a:pt x="4460320" y="624445"/>
                </a:cubicBezTo>
                <a:cubicBezTo>
                  <a:pt x="4518399" y="919638"/>
                  <a:pt x="4448109" y="1010054"/>
                  <a:pt x="4460320" y="1181985"/>
                </a:cubicBezTo>
                <a:cubicBezTo>
                  <a:pt x="4472531" y="1353916"/>
                  <a:pt x="4390231" y="1659248"/>
                  <a:pt x="4460320" y="1806430"/>
                </a:cubicBezTo>
                <a:cubicBezTo>
                  <a:pt x="4530409" y="1953612"/>
                  <a:pt x="4417467" y="2218823"/>
                  <a:pt x="4460320" y="2363970"/>
                </a:cubicBezTo>
                <a:cubicBezTo>
                  <a:pt x="4503173" y="2509117"/>
                  <a:pt x="4389690" y="2767788"/>
                  <a:pt x="4460320" y="2988414"/>
                </a:cubicBezTo>
                <a:cubicBezTo>
                  <a:pt x="4530950" y="3209040"/>
                  <a:pt x="4418056" y="3295922"/>
                  <a:pt x="4460320" y="3545954"/>
                </a:cubicBezTo>
                <a:cubicBezTo>
                  <a:pt x="4502584" y="3795986"/>
                  <a:pt x="4451013" y="4096120"/>
                  <a:pt x="4460320" y="4237304"/>
                </a:cubicBezTo>
                <a:cubicBezTo>
                  <a:pt x="4469627" y="4378488"/>
                  <a:pt x="4410591" y="4574007"/>
                  <a:pt x="4460320" y="4794844"/>
                </a:cubicBezTo>
                <a:cubicBezTo>
                  <a:pt x="4510049" y="5015681"/>
                  <a:pt x="4451418" y="4977015"/>
                  <a:pt x="4460320" y="5151670"/>
                </a:cubicBezTo>
                <a:cubicBezTo>
                  <a:pt x="4469222" y="5326325"/>
                  <a:pt x="4386239" y="5588580"/>
                  <a:pt x="4460320" y="5776114"/>
                </a:cubicBezTo>
                <a:cubicBezTo>
                  <a:pt x="4534401" y="5963648"/>
                  <a:pt x="4358790" y="6320286"/>
                  <a:pt x="4460320" y="6690480"/>
                </a:cubicBezTo>
                <a:cubicBezTo>
                  <a:pt x="4365845" y="6690855"/>
                  <a:pt x="4185718" y="6653680"/>
                  <a:pt x="3991986" y="6690480"/>
                </a:cubicBezTo>
                <a:cubicBezTo>
                  <a:pt x="3798254" y="6727280"/>
                  <a:pt x="3567144" y="6638850"/>
                  <a:pt x="3434446" y="6690480"/>
                </a:cubicBezTo>
                <a:cubicBezTo>
                  <a:pt x="3301748" y="6742110"/>
                  <a:pt x="3094428" y="6676990"/>
                  <a:pt x="2966113" y="6690480"/>
                </a:cubicBezTo>
                <a:cubicBezTo>
                  <a:pt x="2837798" y="6703970"/>
                  <a:pt x="2677553" y="6682729"/>
                  <a:pt x="2542382" y="6690480"/>
                </a:cubicBezTo>
                <a:cubicBezTo>
                  <a:pt x="2407211" y="6698231"/>
                  <a:pt x="2195551" y="6638244"/>
                  <a:pt x="2029446" y="6690480"/>
                </a:cubicBezTo>
                <a:cubicBezTo>
                  <a:pt x="1863341" y="6742716"/>
                  <a:pt x="1592934" y="6625425"/>
                  <a:pt x="1382699" y="6690480"/>
                </a:cubicBezTo>
                <a:cubicBezTo>
                  <a:pt x="1172464" y="6755535"/>
                  <a:pt x="1018203" y="6619877"/>
                  <a:pt x="780556" y="6690480"/>
                </a:cubicBezTo>
                <a:cubicBezTo>
                  <a:pt x="542909" y="6761083"/>
                  <a:pt x="180813" y="6672341"/>
                  <a:pt x="0" y="6690480"/>
                </a:cubicBezTo>
                <a:cubicBezTo>
                  <a:pt x="-66566" y="6409695"/>
                  <a:pt x="80943" y="6179981"/>
                  <a:pt x="0" y="5999130"/>
                </a:cubicBezTo>
                <a:cubicBezTo>
                  <a:pt x="-80943" y="5818279"/>
                  <a:pt x="4413" y="5605625"/>
                  <a:pt x="0" y="5441590"/>
                </a:cubicBezTo>
                <a:cubicBezTo>
                  <a:pt x="-4413" y="5277555"/>
                  <a:pt x="39963" y="5061093"/>
                  <a:pt x="0" y="4750241"/>
                </a:cubicBezTo>
                <a:cubicBezTo>
                  <a:pt x="-39963" y="4439389"/>
                  <a:pt x="18159" y="4533109"/>
                  <a:pt x="0" y="4393415"/>
                </a:cubicBezTo>
                <a:cubicBezTo>
                  <a:pt x="-18159" y="4253721"/>
                  <a:pt x="26289" y="3951488"/>
                  <a:pt x="0" y="3702066"/>
                </a:cubicBezTo>
                <a:cubicBezTo>
                  <a:pt x="-26289" y="3452644"/>
                  <a:pt x="128" y="3347720"/>
                  <a:pt x="0" y="3144526"/>
                </a:cubicBezTo>
                <a:cubicBezTo>
                  <a:pt x="-128" y="2941332"/>
                  <a:pt x="60045" y="2807160"/>
                  <a:pt x="0" y="2520081"/>
                </a:cubicBezTo>
                <a:cubicBezTo>
                  <a:pt x="-60045" y="2233003"/>
                  <a:pt x="43672" y="2248832"/>
                  <a:pt x="0" y="2096350"/>
                </a:cubicBezTo>
                <a:cubicBezTo>
                  <a:pt x="-43672" y="1943868"/>
                  <a:pt x="30823" y="1916260"/>
                  <a:pt x="0" y="1739525"/>
                </a:cubicBezTo>
                <a:cubicBezTo>
                  <a:pt x="-30823" y="1562790"/>
                  <a:pt x="4750" y="1461649"/>
                  <a:pt x="0" y="1248890"/>
                </a:cubicBezTo>
                <a:cubicBezTo>
                  <a:pt x="-4750" y="1036132"/>
                  <a:pt x="63560" y="947569"/>
                  <a:pt x="0" y="691350"/>
                </a:cubicBezTo>
                <a:cubicBezTo>
                  <a:pt x="-63560" y="435131"/>
                  <a:pt x="17532" y="294408"/>
                  <a:pt x="0" y="0"/>
                </a:cubicBezTo>
                <a:close/>
              </a:path>
            </a:pathLst>
          </a:custGeom>
          <a:ln>
            <a:solidFill>
              <a:schemeClr val="tx1"/>
            </a:solidFill>
            <a:extLst>
              <a:ext uri="{C807C97D-BFC1-408E-A445-0C87EB9F89A2}">
                <ask:lineSketchStyleProps xmlns:ask="http://schemas.microsoft.com/office/drawing/2018/sketchyshapes" sd="1016510844">
                  <a:prstGeom prst="rect">
                    <a:avLst/>
                  </a:prstGeom>
                  <ask:type>
                    <ask:lineSketchScribble/>
                  </ask:type>
                </ask:lineSketchStyleProps>
              </a:ext>
            </a:extLst>
          </a:ln>
        </p:spPr>
      </p:pic>
      <p:sp>
        <p:nvSpPr>
          <p:cNvPr id="3" name="Text 0"/>
          <p:cNvSpPr/>
          <p:nvPr/>
        </p:nvSpPr>
        <p:spPr>
          <a:xfrm>
            <a:off x="6412052" y="1021015"/>
            <a:ext cx="7581424" cy="1313259"/>
          </a:xfrm>
          <a:prstGeom prst="rect">
            <a:avLst/>
          </a:prstGeom>
          <a:noFill/>
          <a:ln/>
        </p:spPr>
        <p:txBody>
          <a:bodyPr wrap="square" lIns="0" tIns="0" rIns="0" bIns="0" rtlCol="0" anchor="t"/>
          <a:lstStyle/>
          <a:p>
            <a:pPr marL="0" indent="0">
              <a:lnSpc>
                <a:spcPts val="5150"/>
              </a:lnSpc>
              <a:buNone/>
            </a:pPr>
            <a:r>
              <a:rPr lang="en-US" sz="4100" b="1" kern="0" spc="-83" dirty="0">
                <a:solidFill>
                  <a:srgbClr val="C00000"/>
                </a:solidFill>
                <a:latin typeface="Calibri "/>
                <a:ea typeface="Source Serif Pro Semi Bold" pitchFamily="34" charset="-122"/>
                <a:cs typeface="Source Serif Pro Semi Bold" pitchFamily="34" charset="-120"/>
              </a:rPr>
              <a:t>Jak unikać fake news i oszustw w mediach społecznościowych?</a:t>
            </a:r>
            <a:endParaRPr lang="en-US" sz="4100" b="1" dirty="0">
              <a:solidFill>
                <a:srgbClr val="C00000"/>
              </a:solidFill>
              <a:latin typeface="Calibri "/>
            </a:endParaRPr>
          </a:p>
        </p:txBody>
      </p:sp>
      <p:sp>
        <p:nvSpPr>
          <p:cNvPr id="4" name="Shape 1"/>
          <p:cNvSpPr/>
          <p:nvPr/>
        </p:nvSpPr>
        <p:spPr>
          <a:xfrm>
            <a:off x="6267688" y="2589490"/>
            <a:ext cx="3679150" cy="4231440"/>
          </a:xfrm>
          <a:prstGeom prst="roundRect">
            <a:avLst>
              <a:gd name="adj" fmla="val 2935"/>
            </a:avLst>
          </a:prstGeom>
          <a:solidFill>
            <a:srgbClr val="F0D4F7"/>
          </a:solidFill>
          <a:ln w="7620">
            <a:solidFill>
              <a:srgbClr val="D6BADD"/>
            </a:solidFill>
            <a:prstDash val="solid"/>
          </a:ln>
        </p:spPr>
        <p:txBody>
          <a:bodyPr/>
          <a:lstStyle/>
          <a:p>
            <a:endParaRPr lang="uk-UA"/>
          </a:p>
        </p:txBody>
      </p:sp>
      <p:sp>
        <p:nvSpPr>
          <p:cNvPr id="5" name="Text 2"/>
          <p:cNvSpPr/>
          <p:nvPr/>
        </p:nvSpPr>
        <p:spPr>
          <a:xfrm>
            <a:off x="6498550" y="2820353"/>
            <a:ext cx="3217426" cy="656511"/>
          </a:xfrm>
          <a:prstGeom prst="rect">
            <a:avLst/>
          </a:prstGeom>
          <a:noFill/>
          <a:ln/>
        </p:spPr>
        <p:txBody>
          <a:bodyPr wrap="square" lIns="0" tIns="0" rIns="0" bIns="0" rtlCol="0" anchor="t"/>
          <a:lstStyle/>
          <a:p>
            <a:pPr marL="0" indent="0">
              <a:lnSpc>
                <a:spcPts val="2550"/>
              </a:lnSpc>
              <a:buNone/>
            </a:pPr>
            <a:r>
              <a:rPr lang="en-US" sz="2800" b="1" kern="0" spc="-41" dirty="0">
                <a:solidFill>
                  <a:srgbClr val="272525"/>
                </a:solidFill>
                <a:ea typeface="Source Serif Pro Semi Bold" pitchFamily="34" charset="-122"/>
                <a:cs typeface="Source Serif Pro Semi Bold" pitchFamily="34" charset="-120"/>
              </a:rPr>
              <a:t>Jak rozpoznać fałszywe wiadomości?</a:t>
            </a:r>
            <a:endParaRPr lang="en-US" sz="2800" b="1" dirty="0"/>
          </a:p>
        </p:txBody>
      </p:sp>
      <p:sp>
        <p:nvSpPr>
          <p:cNvPr id="6" name="Text 3"/>
          <p:cNvSpPr/>
          <p:nvPr/>
        </p:nvSpPr>
        <p:spPr>
          <a:xfrm>
            <a:off x="6498550" y="3610808"/>
            <a:ext cx="3217426" cy="714375"/>
          </a:xfrm>
          <a:prstGeom prst="rect">
            <a:avLst/>
          </a:prstGeom>
          <a:noFill/>
          <a:ln/>
        </p:spPr>
        <p:txBody>
          <a:bodyPr wrap="square" lIns="0" tIns="0" rIns="0" bIns="0" rtlCol="0" anchor="t"/>
          <a:lstStyle/>
          <a:p>
            <a:pPr marL="342900" indent="-342900">
              <a:lnSpc>
                <a:spcPts val="2800"/>
              </a:lnSpc>
              <a:buSzPct val="100000"/>
              <a:buChar char="•"/>
            </a:pPr>
            <a:r>
              <a:rPr lang="en-US" sz="2400" kern="0" spc="-35" dirty="0">
                <a:solidFill>
                  <a:srgbClr val="272525"/>
                </a:solidFill>
                <a:latin typeface="Source Sans Pro" pitchFamily="34" charset="0"/>
                <a:ea typeface="Source Sans Pro" pitchFamily="34" charset="-122"/>
                <a:cs typeface="Source Sans Pro" pitchFamily="34" charset="-120"/>
              </a:rPr>
              <a:t>Sensacyjne nagłówki typu „Szokujące odkrycie!"</a:t>
            </a:r>
            <a:endParaRPr lang="en-US" sz="2400" dirty="0"/>
          </a:p>
        </p:txBody>
      </p:sp>
      <p:sp>
        <p:nvSpPr>
          <p:cNvPr id="7" name="Text 4"/>
          <p:cNvSpPr/>
          <p:nvPr/>
        </p:nvSpPr>
        <p:spPr>
          <a:xfrm>
            <a:off x="6498550" y="4789471"/>
            <a:ext cx="3217426" cy="714375"/>
          </a:xfrm>
          <a:prstGeom prst="rect">
            <a:avLst/>
          </a:prstGeom>
          <a:noFill/>
          <a:ln/>
        </p:spPr>
        <p:txBody>
          <a:bodyPr wrap="square" lIns="0" tIns="0" rIns="0" bIns="0" rtlCol="0" anchor="t"/>
          <a:lstStyle/>
          <a:p>
            <a:pPr marL="342900" indent="-342900">
              <a:lnSpc>
                <a:spcPts val="2800"/>
              </a:lnSpc>
              <a:buSzPct val="100000"/>
              <a:buChar char="•"/>
            </a:pPr>
            <a:r>
              <a:rPr lang="en-US" sz="2400" kern="0" spc="-35" dirty="0">
                <a:solidFill>
                  <a:srgbClr val="272525"/>
                </a:solidFill>
                <a:latin typeface="Source Sans Pro" pitchFamily="34" charset="0"/>
                <a:ea typeface="Source Sans Pro" pitchFamily="34" charset="-122"/>
                <a:cs typeface="Source Sans Pro" pitchFamily="34" charset="-120"/>
              </a:rPr>
              <a:t>Nieznane źródła i brak potwierdzenia</a:t>
            </a:r>
            <a:endParaRPr lang="en-US" sz="2400" dirty="0"/>
          </a:p>
        </p:txBody>
      </p:sp>
      <p:sp>
        <p:nvSpPr>
          <p:cNvPr id="8" name="Text 5"/>
          <p:cNvSpPr/>
          <p:nvPr/>
        </p:nvSpPr>
        <p:spPr>
          <a:xfrm>
            <a:off x="6412052" y="5798790"/>
            <a:ext cx="3217426" cy="357188"/>
          </a:xfrm>
          <a:prstGeom prst="rect">
            <a:avLst/>
          </a:prstGeom>
          <a:noFill/>
          <a:ln/>
        </p:spPr>
        <p:txBody>
          <a:bodyPr wrap="none" lIns="0" tIns="0" rIns="0" bIns="0" rtlCol="0" anchor="t"/>
          <a:lstStyle/>
          <a:p>
            <a:pPr marL="342900" indent="-342900">
              <a:lnSpc>
                <a:spcPts val="2800"/>
              </a:lnSpc>
              <a:buSzPct val="100000"/>
              <a:buChar char="•"/>
            </a:pPr>
            <a:r>
              <a:rPr lang="en-US" sz="2400" kern="0" spc="-35" dirty="0">
                <a:solidFill>
                  <a:srgbClr val="272525"/>
                </a:solidFill>
                <a:latin typeface="Source Sans Pro" pitchFamily="34" charset="0"/>
                <a:ea typeface="Source Sans Pro" pitchFamily="34" charset="-122"/>
                <a:cs typeface="Source Sans Pro" pitchFamily="34" charset="-120"/>
              </a:rPr>
              <a:t>Linki </a:t>
            </a:r>
            <a:r>
              <a:rPr lang="en-US" sz="2400" kern="0" spc="-35">
                <a:solidFill>
                  <a:srgbClr val="272525"/>
                </a:solidFill>
                <a:latin typeface="Source Sans Pro" pitchFamily="34" charset="0"/>
                <a:ea typeface="Source Sans Pro" pitchFamily="34" charset="-122"/>
                <a:cs typeface="Source Sans Pro" pitchFamily="34" charset="-120"/>
              </a:rPr>
              <a:t>do podejrzanych</a:t>
            </a:r>
            <a:endParaRPr lang="pl-PL" sz="2400" kern="0" spc="-35">
              <a:solidFill>
                <a:srgbClr val="272525"/>
              </a:solidFill>
              <a:latin typeface="Source Sans Pro" pitchFamily="34" charset="0"/>
              <a:ea typeface="Source Sans Pro" pitchFamily="34" charset="-122"/>
              <a:cs typeface="Source Sans Pro" pitchFamily="34" charset="-120"/>
            </a:endParaRPr>
          </a:p>
          <a:p>
            <a:pPr>
              <a:lnSpc>
                <a:spcPts val="2800"/>
              </a:lnSpc>
              <a:buSzPct val="100000"/>
            </a:pPr>
            <a:r>
              <a:rPr lang="pl-PL" sz="2400" kern="0" spc="-35">
                <a:solidFill>
                  <a:srgbClr val="272525"/>
                </a:solidFill>
                <a:latin typeface="Source Sans Pro" pitchFamily="34" charset="0"/>
                <a:ea typeface="Source Sans Pro" pitchFamily="34" charset="-122"/>
                <a:cs typeface="Source Sans Pro" pitchFamily="34" charset="-120"/>
              </a:rPr>
              <a:t>      </a:t>
            </a:r>
            <a:r>
              <a:rPr lang="en-US" sz="2400" kern="0" spc="-35">
                <a:solidFill>
                  <a:srgbClr val="272525"/>
                </a:solidFill>
                <a:latin typeface="Source Sans Pro" pitchFamily="34" charset="0"/>
                <a:ea typeface="Source Sans Pro" pitchFamily="34" charset="-122"/>
                <a:cs typeface="Source Sans Pro" pitchFamily="34" charset="-120"/>
              </a:rPr>
              <a:t> </a:t>
            </a:r>
            <a:r>
              <a:rPr lang="en-US" sz="2400" kern="0" spc="-35" dirty="0">
                <a:solidFill>
                  <a:srgbClr val="272525"/>
                </a:solidFill>
                <a:latin typeface="Source Sans Pro" pitchFamily="34" charset="0"/>
                <a:ea typeface="Source Sans Pro" pitchFamily="34" charset="-122"/>
                <a:cs typeface="Source Sans Pro" pitchFamily="34" charset="-120"/>
              </a:rPr>
              <a:t>stron</a:t>
            </a:r>
            <a:endParaRPr lang="en-US" sz="2400" dirty="0"/>
          </a:p>
        </p:txBody>
      </p:sp>
      <p:sp>
        <p:nvSpPr>
          <p:cNvPr id="9" name="Shape 6"/>
          <p:cNvSpPr/>
          <p:nvPr/>
        </p:nvSpPr>
        <p:spPr>
          <a:xfrm>
            <a:off x="10170081" y="2589489"/>
            <a:ext cx="3679150" cy="4231440"/>
          </a:xfrm>
          <a:prstGeom prst="roundRect">
            <a:avLst>
              <a:gd name="adj" fmla="val 2935"/>
            </a:avLst>
          </a:prstGeom>
          <a:solidFill>
            <a:srgbClr val="F0D4F7"/>
          </a:solidFill>
          <a:ln w="7620">
            <a:solidFill>
              <a:srgbClr val="D6BADD"/>
            </a:solidFill>
            <a:prstDash val="solid"/>
          </a:ln>
        </p:spPr>
        <p:txBody>
          <a:bodyPr/>
          <a:lstStyle/>
          <a:p>
            <a:endParaRPr lang="uk-UA"/>
          </a:p>
        </p:txBody>
      </p:sp>
      <p:sp>
        <p:nvSpPr>
          <p:cNvPr id="10" name="Text 7"/>
          <p:cNvSpPr/>
          <p:nvPr/>
        </p:nvSpPr>
        <p:spPr>
          <a:xfrm>
            <a:off x="10400943" y="2820353"/>
            <a:ext cx="3217426" cy="656511"/>
          </a:xfrm>
          <a:prstGeom prst="rect">
            <a:avLst/>
          </a:prstGeom>
          <a:noFill/>
          <a:ln/>
        </p:spPr>
        <p:txBody>
          <a:bodyPr wrap="square" lIns="0" tIns="0" rIns="0" bIns="0" rtlCol="0" anchor="t"/>
          <a:lstStyle/>
          <a:p>
            <a:pPr marL="0" indent="0">
              <a:lnSpc>
                <a:spcPts val="2550"/>
              </a:lnSpc>
              <a:buNone/>
            </a:pPr>
            <a:r>
              <a:rPr lang="en-US" sz="2800" b="1" kern="0" spc="-41" dirty="0">
                <a:solidFill>
                  <a:srgbClr val="272525"/>
                </a:solidFill>
                <a:ea typeface="Source Serif Pro Semi Bold" pitchFamily="34" charset="-122"/>
                <a:cs typeface="Source Serif Pro Semi Bold" pitchFamily="34" charset="-120"/>
              </a:rPr>
              <a:t>Gdzie szukać rzetelnych informacji?</a:t>
            </a:r>
            <a:endParaRPr lang="en-US" sz="2800" b="1" dirty="0"/>
          </a:p>
        </p:txBody>
      </p:sp>
      <p:sp>
        <p:nvSpPr>
          <p:cNvPr id="11" name="Text 8"/>
          <p:cNvSpPr/>
          <p:nvPr/>
        </p:nvSpPr>
        <p:spPr>
          <a:xfrm>
            <a:off x="10400943" y="3610808"/>
            <a:ext cx="3217426" cy="714375"/>
          </a:xfrm>
          <a:prstGeom prst="rect">
            <a:avLst/>
          </a:prstGeom>
          <a:noFill/>
          <a:ln/>
        </p:spPr>
        <p:txBody>
          <a:bodyPr wrap="square" lIns="0" tIns="0" rIns="0" bIns="0" rtlCol="0" anchor="t"/>
          <a:lstStyle/>
          <a:p>
            <a:pPr marL="342900" indent="-342900">
              <a:lnSpc>
                <a:spcPts val="2800"/>
              </a:lnSpc>
              <a:buSzPct val="100000"/>
              <a:buChar char="•"/>
            </a:pPr>
            <a:r>
              <a:rPr lang="en-US" sz="2400" kern="0" spc="-35" dirty="0">
                <a:solidFill>
                  <a:srgbClr val="272525"/>
                </a:solidFill>
                <a:latin typeface="Source Sans Pro" pitchFamily="34" charset="0"/>
                <a:ea typeface="Source Sans Pro" pitchFamily="34" charset="-122"/>
                <a:cs typeface="Source Sans Pro" pitchFamily="34" charset="-120"/>
              </a:rPr>
              <a:t>Oficjalne profile organizacji i gazet</a:t>
            </a:r>
            <a:endParaRPr lang="en-US" sz="2400" dirty="0"/>
          </a:p>
        </p:txBody>
      </p:sp>
      <p:sp>
        <p:nvSpPr>
          <p:cNvPr id="12" name="Text 9"/>
          <p:cNvSpPr/>
          <p:nvPr/>
        </p:nvSpPr>
        <p:spPr>
          <a:xfrm>
            <a:off x="10400943" y="4705209"/>
            <a:ext cx="3217426" cy="714375"/>
          </a:xfrm>
          <a:prstGeom prst="rect">
            <a:avLst/>
          </a:prstGeom>
          <a:noFill/>
          <a:ln/>
        </p:spPr>
        <p:txBody>
          <a:bodyPr wrap="square" lIns="0" tIns="0" rIns="0" bIns="0" rtlCol="0" anchor="t"/>
          <a:lstStyle/>
          <a:p>
            <a:pPr marL="342900" indent="-342900">
              <a:lnSpc>
                <a:spcPts val="2800"/>
              </a:lnSpc>
              <a:buSzPct val="100000"/>
              <a:buChar char="•"/>
            </a:pPr>
            <a:r>
              <a:rPr lang="en-US" sz="2400" kern="0" spc="-35" dirty="0">
                <a:solidFill>
                  <a:srgbClr val="272525"/>
                </a:solidFill>
                <a:latin typeface="Source Sans Pro" pitchFamily="34" charset="0"/>
                <a:ea typeface="Source Sans Pro" pitchFamily="34" charset="-122"/>
                <a:cs typeface="Source Sans Pro" pitchFamily="34" charset="-120"/>
              </a:rPr>
              <a:t>Strony fact-checkingowe (Demagog, FakeHunter)</a:t>
            </a:r>
            <a:endParaRPr lang="en-US" sz="2400" dirty="0"/>
          </a:p>
        </p:txBody>
      </p:sp>
      <p:pic>
        <p:nvPicPr>
          <p:cNvPr id="13" name="Picture 12" descr="A blue flag with yellow stars&#10;&#10;Description automatically generated">
            <a:extLst>
              <a:ext uri="{FF2B5EF4-FFF2-40B4-BE49-F238E27FC236}">
                <a16:creationId xmlns:a16="http://schemas.microsoft.com/office/drawing/2014/main" id="{9BC98505-8393-9929-D061-1A18E5CF9D1F}"/>
              </a:ext>
            </a:extLst>
          </p:cNvPr>
          <p:cNvPicPr>
            <a:picLocks noChangeAspect="1"/>
          </p:cNvPicPr>
          <p:nvPr/>
        </p:nvPicPr>
        <p:blipFill>
          <a:blip r:embed="rId4"/>
          <a:stretch>
            <a:fillRect/>
          </a:stretch>
        </p:blipFill>
        <p:spPr>
          <a:xfrm>
            <a:off x="11389724" y="6314945"/>
            <a:ext cx="1764018" cy="1787280"/>
          </a:xfrm>
          <a:prstGeom prst="rect">
            <a:avLst/>
          </a:prstGeom>
        </p:spPr>
      </p:pic>
      <p:pic>
        <p:nvPicPr>
          <p:cNvPr id="14" name="Picture 17">
            <a:extLst>
              <a:ext uri="{FF2B5EF4-FFF2-40B4-BE49-F238E27FC236}">
                <a16:creationId xmlns:a16="http://schemas.microsoft.com/office/drawing/2014/main" id="{A9A88880-E908-3BD9-98C4-8C33159CA55B}"/>
              </a:ext>
            </a:extLst>
          </p:cNvPr>
          <p:cNvPicPr>
            <a:picLocks noChangeAspect="1"/>
          </p:cNvPicPr>
          <p:nvPr/>
        </p:nvPicPr>
        <p:blipFill>
          <a:blip r:embed="rId5"/>
          <a:stretch>
            <a:fillRect/>
          </a:stretch>
        </p:blipFill>
        <p:spPr>
          <a:xfrm>
            <a:off x="13214650" y="7051793"/>
            <a:ext cx="1269162" cy="729768"/>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ed and white screen&#10;&#10;AI-generated content may be incorrect.">
            <a:hlinkClick r:id="rId2"/>
            <a:extLst>
              <a:ext uri="{FF2B5EF4-FFF2-40B4-BE49-F238E27FC236}">
                <a16:creationId xmlns:a16="http://schemas.microsoft.com/office/drawing/2014/main" id="{350DE105-60DE-4654-3FCE-DA4610A8AB9D}"/>
              </a:ext>
            </a:extLst>
          </p:cNvPr>
          <p:cNvPicPr>
            <a:picLocks noChangeAspect="1"/>
          </p:cNvPicPr>
          <p:nvPr/>
        </p:nvPicPr>
        <p:blipFill>
          <a:blip r:embed="rId3"/>
          <a:stretch>
            <a:fillRect/>
          </a:stretch>
        </p:blipFill>
        <p:spPr>
          <a:xfrm>
            <a:off x="315623" y="1142742"/>
            <a:ext cx="13999153" cy="5944115"/>
          </a:xfrm>
          <a:custGeom>
            <a:avLst/>
            <a:gdLst>
              <a:gd name="connsiteX0" fmla="*/ 0 w 13999153"/>
              <a:gd name="connsiteY0" fmla="*/ 0 h 5944115"/>
              <a:gd name="connsiteX1" fmla="*/ 443307 w 13999153"/>
              <a:gd name="connsiteY1" fmla="*/ 0 h 5944115"/>
              <a:gd name="connsiteX2" fmla="*/ 1166596 w 13999153"/>
              <a:gd name="connsiteY2" fmla="*/ 0 h 5944115"/>
              <a:gd name="connsiteX3" fmla="*/ 1749894 w 13999153"/>
              <a:gd name="connsiteY3" fmla="*/ 0 h 5944115"/>
              <a:gd name="connsiteX4" fmla="*/ 2473184 w 13999153"/>
              <a:gd name="connsiteY4" fmla="*/ 0 h 5944115"/>
              <a:gd name="connsiteX5" fmla="*/ 2776499 w 13999153"/>
              <a:gd name="connsiteY5" fmla="*/ 0 h 5944115"/>
              <a:gd name="connsiteX6" fmla="*/ 3079814 w 13999153"/>
              <a:gd name="connsiteY6" fmla="*/ 0 h 5944115"/>
              <a:gd name="connsiteX7" fmla="*/ 3803103 w 13999153"/>
              <a:gd name="connsiteY7" fmla="*/ 0 h 5944115"/>
              <a:gd name="connsiteX8" fmla="*/ 3966427 w 13999153"/>
              <a:gd name="connsiteY8" fmla="*/ 0 h 5944115"/>
              <a:gd name="connsiteX9" fmla="*/ 4129750 w 13999153"/>
              <a:gd name="connsiteY9" fmla="*/ 0 h 5944115"/>
              <a:gd name="connsiteX10" fmla="*/ 4293074 w 13999153"/>
              <a:gd name="connsiteY10" fmla="*/ 0 h 5944115"/>
              <a:gd name="connsiteX11" fmla="*/ 4736380 w 13999153"/>
              <a:gd name="connsiteY11" fmla="*/ 0 h 5944115"/>
              <a:gd name="connsiteX12" fmla="*/ 5039695 w 13999153"/>
              <a:gd name="connsiteY12" fmla="*/ 0 h 5944115"/>
              <a:gd name="connsiteX13" fmla="*/ 5483002 w 13999153"/>
              <a:gd name="connsiteY13" fmla="*/ 0 h 5944115"/>
              <a:gd name="connsiteX14" fmla="*/ 6346283 w 13999153"/>
              <a:gd name="connsiteY14" fmla="*/ 0 h 5944115"/>
              <a:gd name="connsiteX15" fmla="*/ 7069572 w 13999153"/>
              <a:gd name="connsiteY15" fmla="*/ 0 h 5944115"/>
              <a:gd name="connsiteX16" fmla="*/ 7372887 w 13999153"/>
              <a:gd name="connsiteY16" fmla="*/ 0 h 5944115"/>
              <a:gd name="connsiteX17" fmla="*/ 8096177 w 13999153"/>
              <a:gd name="connsiteY17" fmla="*/ 0 h 5944115"/>
              <a:gd name="connsiteX18" fmla="*/ 8259500 w 13999153"/>
              <a:gd name="connsiteY18" fmla="*/ 0 h 5944115"/>
              <a:gd name="connsiteX19" fmla="*/ 8842798 w 13999153"/>
              <a:gd name="connsiteY19" fmla="*/ 0 h 5944115"/>
              <a:gd name="connsiteX20" fmla="*/ 9006122 w 13999153"/>
              <a:gd name="connsiteY20" fmla="*/ 0 h 5944115"/>
              <a:gd name="connsiteX21" fmla="*/ 9869403 w 13999153"/>
              <a:gd name="connsiteY21" fmla="*/ 0 h 5944115"/>
              <a:gd name="connsiteX22" fmla="*/ 10312709 w 13999153"/>
              <a:gd name="connsiteY22" fmla="*/ 0 h 5944115"/>
              <a:gd name="connsiteX23" fmla="*/ 11035999 w 13999153"/>
              <a:gd name="connsiteY23" fmla="*/ 0 h 5944115"/>
              <a:gd name="connsiteX24" fmla="*/ 11339314 w 13999153"/>
              <a:gd name="connsiteY24" fmla="*/ 0 h 5944115"/>
              <a:gd name="connsiteX25" fmla="*/ 11502637 w 13999153"/>
              <a:gd name="connsiteY25" fmla="*/ 0 h 5944115"/>
              <a:gd name="connsiteX26" fmla="*/ 11945944 w 13999153"/>
              <a:gd name="connsiteY26" fmla="*/ 0 h 5944115"/>
              <a:gd name="connsiteX27" fmla="*/ 12249259 w 13999153"/>
              <a:gd name="connsiteY27" fmla="*/ 0 h 5944115"/>
              <a:gd name="connsiteX28" fmla="*/ 12552574 w 13999153"/>
              <a:gd name="connsiteY28" fmla="*/ 0 h 5944115"/>
              <a:gd name="connsiteX29" fmla="*/ 13275863 w 13999153"/>
              <a:gd name="connsiteY29" fmla="*/ 0 h 5944115"/>
              <a:gd name="connsiteX30" fmla="*/ 13999153 w 13999153"/>
              <a:gd name="connsiteY30" fmla="*/ 0 h 5944115"/>
              <a:gd name="connsiteX31" fmla="*/ 13999153 w 13999153"/>
              <a:gd name="connsiteY31" fmla="*/ 534970 h 5944115"/>
              <a:gd name="connsiteX32" fmla="*/ 13999153 w 13999153"/>
              <a:gd name="connsiteY32" fmla="*/ 1010500 h 5944115"/>
              <a:gd name="connsiteX33" fmla="*/ 13999153 w 13999153"/>
              <a:gd name="connsiteY33" fmla="*/ 1426588 h 5944115"/>
              <a:gd name="connsiteX34" fmla="*/ 13999153 w 13999153"/>
              <a:gd name="connsiteY34" fmla="*/ 1961558 h 5944115"/>
              <a:gd name="connsiteX35" fmla="*/ 13999153 w 13999153"/>
              <a:gd name="connsiteY35" fmla="*/ 2437087 h 5944115"/>
              <a:gd name="connsiteX36" fmla="*/ 13999153 w 13999153"/>
              <a:gd name="connsiteY36" fmla="*/ 2972058 h 5944115"/>
              <a:gd name="connsiteX37" fmla="*/ 13999153 w 13999153"/>
              <a:gd name="connsiteY37" fmla="*/ 3685351 h 5944115"/>
              <a:gd name="connsiteX38" fmla="*/ 13999153 w 13999153"/>
              <a:gd name="connsiteY38" fmla="*/ 4339204 h 5944115"/>
              <a:gd name="connsiteX39" fmla="*/ 13999153 w 13999153"/>
              <a:gd name="connsiteY39" fmla="*/ 5052498 h 5944115"/>
              <a:gd name="connsiteX40" fmla="*/ 13999153 w 13999153"/>
              <a:gd name="connsiteY40" fmla="*/ 5944115 h 5944115"/>
              <a:gd name="connsiteX41" fmla="*/ 13835830 w 13999153"/>
              <a:gd name="connsiteY41" fmla="*/ 5944115 h 5944115"/>
              <a:gd name="connsiteX42" fmla="*/ 12972548 w 13999153"/>
              <a:gd name="connsiteY42" fmla="*/ 5944115 h 5944115"/>
              <a:gd name="connsiteX43" fmla="*/ 12529242 w 13999153"/>
              <a:gd name="connsiteY43" fmla="*/ 5944115 h 5944115"/>
              <a:gd name="connsiteX44" fmla="*/ 12365918 w 13999153"/>
              <a:gd name="connsiteY44" fmla="*/ 5944115 h 5944115"/>
              <a:gd name="connsiteX45" fmla="*/ 11502637 w 13999153"/>
              <a:gd name="connsiteY45" fmla="*/ 5944115 h 5944115"/>
              <a:gd name="connsiteX46" fmla="*/ 10639356 w 13999153"/>
              <a:gd name="connsiteY46" fmla="*/ 5944115 h 5944115"/>
              <a:gd name="connsiteX47" fmla="*/ 9776075 w 13999153"/>
              <a:gd name="connsiteY47" fmla="*/ 5944115 h 5944115"/>
              <a:gd name="connsiteX48" fmla="*/ 9332769 w 13999153"/>
              <a:gd name="connsiteY48" fmla="*/ 5944115 h 5944115"/>
              <a:gd name="connsiteX49" fmla="*/ 9169445 w 13999153"/>
              <a:gd name="connsiteY49" fmla="*/ 5944115 h 5944115"/>
              <a:gd name="connsiteX50" fmla="*/ 8446156 w 13999153"/>
              <a:gd name="connsiteY50" fmla="*/ 5944115 h 5944115"/>
              <a:gd name="connsiteX51" fmla="*/ 7582875 w 13999153"/>
              <a:gd name="connsiteY51" fmla="*/ 5944115 h 5944115"/>
              <a:gd name="connsiteX52" fmla="*/ 6859585 w 13999153"/>
              <a:gd name="connsiteY52" fmla="*/ 5944115 h 5944115"/>
              <a:gd name="connsiteX53" fmla="*/ 5996304 w 13999153"/>
              <a:gd name="connsiteY53" fmla="*/ 5944115 h 5944115"/>
              <a:gd name="connsiteX54" fmla="*/ 5832980 w 13999153"/>
              <a:gd name="connsiteY54" fmla="*/ 5944115 h 5944115"/>
              <a:gd name="connsiteX55" fmla="*/ 5389674 w 13999153"/>
              <a:gd name="connsiteY55" fmla="*/ 5944115 h 5944115"/>
              <a:gd name="connsiteX56" fmla="*/ 4666384 w 13999153"/>
              <a:gd name="connsiteY56" fmla="*/ 5944115 h 5944115"/>
              <a:gd name="connsiteX57" fmla="*/ 4223078 w 13999153"/>
              <a:gd name="connsiteY57" fmla="*/ 5944115 h 5944115"/>
              <a:gd name="connsiteX58" fmla="*/ 3919763 w 13999153"/>
              <a:gd name="connsiteY58" fmla="*/ 5944115 h 5944115"/>
              <a:gd name="connsiteX59" fmla="*/ 3056482 w 13999153"/>
              <a:gd name="connsiteY59" fmla="*/ 5944115 h 5944115"/>
              <a:gd name="connsiteX60" fmla="*/ 2333192 w 13999153"/>
              <a:gd name="connsiteY60" fmla="*/ 5944115 h 5944115"/>
              <a:gd name="connsiteX61" fmla="*/ 1749894 w 13999153"/>
              <a:gd name="connsiteY61" fmla="*/ 5944115 h 5944115"/>
              <a:gd name="connsiteX62" fmla="*/ 1306588 w 13999153"/>
              <a:gd name="connsiteY62" fmla="*/ 5944115 h 5944115"/>
              <a:gd name="connsiteX63" fmla="*/ 723290 w 13999153"/>
              <a:gd name="connsiteY63" fmla="*/ 5944115 h 5944115"/>
              <a:gd name="connsiteX64" fmla="*/ 0 w 13999153"/>
              <a:gd name="connsiteY64" fmla="*/ 5944115 h 5944115"/>
              <a:gd name="connsiteX65" fmla="*/ 0 w 13999153"/>
              <a:gd name="connsiteY65" fmla="*/ 5349704 h 5944115"/>
              <a:gd name="connsiteX66" fmla="*/ 0 w 13999153"/>
              <a:gd name="connsiteY66" fmla="*/ 4636410 h 5944115"/>
              <a:gd name="connsiteX67" fmla="*/ 0 w 13999153"/>
              <a:gd name="connsiteY67" fmla="*/ 4160880 h 5944115"/>
              <a:gd name="connsiteX68" fmla="*/ 0 w 13999153"/>
              <a:gd name="connsiteY68" fmla="*/ 3685351 h 5944115"/>
              <a:gd name="connsiteX69" fmla="*/ 0 w 13999153"/>
              <a:gd name="connsiteY69" fmla="*/ 3090940 h 5944115"/>
              <a:gd name="connsiteX70" fmla="*/ 0 w 13999153"/>
              <a:gd name="connsiteY70" fmla="*/ 2674852 h 5944115"/>
              <a:gd name="connsiteX71" fmla="*/ 0 w 13999153"/>
              <a:gd name="connsiteY71" fmla="*/ 2020999 h 5944115"/>
              <a:gd name="connsiteX72" fmla="*/ 0 w 13999153"/>
              <a:gd name="connsiteY72" fmla="*/ 1367146 h 5944115"/>
              <a:gd name="connsiteX73" fmla="*/ 0 w 13999153"/>
              <a:gd name="connsiteY73" fmla="*/ 713294 h 5944115"/>
              <a:gd name="connsiteX74" fmla="*/ 0 w 13999153"/>
              <a:gd name="connsiteY74" fmla="*/ 0 h 5944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3999153" h="5944115" fill="none" extrusionOk="0">
                <a:moveTo>
                  <a:pt x="0" y="0"/>
                </a:moveTo>
                <a:cubicBezTo>
                  <a:pt x="221465" y="-29927"/>
                  <a:pt x="341185" y="35860"/>
                  <a:pt x="443307" y="0"/>
                </a:cubicBezTo>
                <a:cubicBezTo>
                  <a:pt x="545429" y="-35860"/>
                  <a:pt x="932235" y="8171"/>
                  <a:pt x="1166596" y="0"/>
                </a:cubicBezTo>
                <a:cubicBezTo>
                  <a:pt x="1400957" y="-8171"/>
                  <a:pt x="1512591" y="34056"/>
                  <a:pt x="1749894" y="0"/>
                </a:cubicBezTo>
                <a:cubicBezTo>
                  <a:pt x="1987197" y="-34056"/>
                  <a:pt x="2114172" y="69297"/>
                  <a:pt x="2473184" y="0"/>
                </a:cubicBezTo>
                <a:cubicBezTo>
                  <a:pt x="2832196" y="-69297"/>
                  <a:pt x="2709406" y="35465"/>
                  <a:pt x="2776499" y="0"/>
                </a:cubicBezTo>
                <a:cubicBezTo>
                  <a:pt x="2843593" y="-35465"/>
                  <a:pt x="2971257" y="20754"/>
                  <a:pt x="3079814" y="0"/>
                </a:cubicBezTo>
                <a:cubicBezTo>
                  <a:pt x="3188372" y="-20754"/>
                  <a:pt x="3518051" y="36085"/>
                  <a:pt x="3803103" y="0"/>
                </a:cubicBezTo>
                <a:cubicBezTo>
                  <a:pt x="4088155" y="-36085"/>
                  <a:pt x="3908440" y="5919"/>
                  <a:pt x="3966427" y="0"/>
                </a:cubicBezTo>
                <a:cubicBezTo>
                  <a:pt x="4024414" y="-5919"/>
                  <a:pt x="4057118" y="9035"/>
                  <a:pt x="4129750" y="0"/>
                </a:cubicBezTo>
                <a:cubicBezTo>
                  <a:pt x="4202382" y="-9035"/>
                  <a:pt x="4247050" y="16163"/>
                  <a:pt x="4293074" y="0"/>
                </a:cubicBezTo>
                <a:cubicBezTo>
                  <a:pt x="4339098" y="-16163"/>
                  <a:pt x="4584382" y="7600"/>
                  <a:pt x="4736380" y="0"/>
                </a:cubicBezTo>
                <a:cubicBezTo>
                  <a:pt x="4888378" y="-7600"/>
                  <a:pt x="4945982" y="19675"/>
                  <a:pt x="5039695" y="0"/>
                </a:cubicBezTo>
                <a:cubicBezTo>
                  <a:pt x="5133408" y="-19675"/>
                  <a:pt x="5339920" y="33395"/>
                  <a:pt x="5483002" y="0"/>
                </a:cubicBezTo>
                <a:cubicBezTo>
                  <a:pt x="5626084" y="-33395"/>
                  <a:pt x="5921514" y="32151"/>
                  <a:pt x="6346283" y="0"/>
                </a:cubicBezTo>
                <a:cubicBezTo>
                  <a:pt x="6771052" y="-32151"/>
                  <a:pt x="6793802" y="5403"/>
                  <a:pt x="7069572" y="0"/>
                </a:cubicBezTo>
                <a:cubicBezTo>
                  <a:pt x="7345342" y="-5403"/>
                  <a:pt x="7230959" y="6907"/>
                  <a:pt x="7372887" y="0"/>
                </a:cubicBezTo>
                <a:cubicBezTo>
                  <a:pt x="7514816" y="-6907"/>
                  <a:pt x="7851777" y="50131"/>
                  <a:pt x="8096177" y="0"/>
                </a:cubicBezTo>
                <a:cubicBezTo>
                  <a:pt x="8340577" y="-50131"/>
                  <a:pt x="8199298" y="18386"/>
                  <a:pt x="8259500" y="0"/>
                </a:cubicBezTo>
                <a:cubicBezTo>
                  <a:pt x="8319702" y="-18386"/>
                  <a:pt x="8604269" y="45533"/>
                  <a:pt x="8842798" y="0"/>
                </a:cubicBezTo>
                <a:cubicBezTo>
                  <a:pt x="9081327" y="-45533"/>
                  <a:pt x="8963407" y="5142"/>
                  <a:pt x="9006122" y="0"/>
                </a:cubicBezTo>
                <a:cubicBezTo>
                  <a:pt x="9048837" y="-5142"/>
                  <a:pt x="9553567" y="43906"/>
                  <a:pt x="9869403" y="0"/>
                </a:cubicBezTo>
                <a:cubicBezTo>
                  <a:pt x="10185239" y="-43906"/>
                  <a:pt x="10093869" y="53195"/>
                  <a:pt x="10312709" y="0"/>
                </a:cubicBezTo>
                <a:cubicBezTo>
                  <a:pt x="10531549" y="-53195"/>
                  <a:pt x="10813888" y="224"/>
                  <a:pt x="11035999" y="0"/>
                </a:cubicBezTo>
                <a:cubicBezTo>
                  <a:pt x="11258110" y="-224"/>
                  <a:pt x="11219987" y="24410"/>
                  <a:pt x="11339314" y="0"/>
                </a:cubicBezTo>
                <a:cubicBezTo>
                  <a:pt x="11458641" y="-24410"/>
                  <a:pt x="11434407" y="18571"/>
                  <a:pt x="11502637" y="0"/>
                </a:cubicBezTo>
                <a:cubicBezTo>
                  <a:pt x="11570867" y="-18571"/>
                  <a:pt x="11830927" y="19890"/>
                  <a:pt x="11945944" y="0"/>
                </a:cubicBezTo>
                <a:cubicBezTo>
                  <a:pt x="12060961" y="-19890"/>
                  <a:pt x="12159289" y="1689"/>
                  <a:pt x="12249259" y="0"/>
                </a:cubicBezTo>
                <a:cubicBezTo>
                  <a:pt x="12339230" y="-1689"/>
                  <a:pt x="12457417" y="24857"/>
                  <a:pt x="12552574" y="0"/>
                </a:cubicBezTo>
                <a:cubicBezTo>
                  <a:pt x="12647731" y="-24857"/>
                  <a:pt x="13128007" y="56592"/>
                  <a:pt x="13275863" y="0"/>
                </a:cubicBezTo>
                <a:cubicBezTo>
                  <a:pt x="13423719" y="-56592"/>
                  <a:pt x="13852328" y="12736"/>
                  <a:pt x="13999153" y="0"/>
                </a:cubicBezTo>
                <a:cubicBezTo>
                  <a:pt x="14062319" y="109335"/>
                  <a:pt x="13994025" y="386103"/>
                  <a:pt x="13999153" y="534970"/>
                </a:cubicBezTo>
                <a:cubicBezTo>
                  <a:pt x="14004281" y="683837"/>
                  <a:pt x="13983551" y="816194"/>
                  <a:pt x="13999153" y="1010500"/>
                </a:cubicBezTo>
                <a:cubicBezTo>
                  <a:pt x="14014755" y="1204806"/>
                  <a:pt x="13992566" y="1342869"/>
                  <a:pt x="13999153" y="1426588"/>
                </a:cubicBezTo>
                <a:cubicBezTo>
                  <a:pt x="14005740" y="1510307"/>
                  <a:pt x="13954224" y="1769706"/>
                  <a:pt x="13999153" y="1961558"/>
                </a:cubicBezTo>
                <a:cubicBezTo>
                  <a:pt x="14044082" y="2153410"/>
                  <a:pt x="13978681" y="2321479"/>
                  <a:pt x="13999153" y="2437087"/>
                </a:cubicBezTo>
                <a:cubicBezTo>
                  <a:pt x="14019625" y="2552695"/>
                  <a:pt x="13985576" y="2708380"/>
                  <a:pt x="13999153" y="2972058"/>
                </a:cubicBezTo>
                <a:cubicBezTo>
                  <a:pt x="14012730" y="3235736"/>
                  <a:pt x="13957722" y="3413845"/>
                  <a:pt x="13999153" y="3685351"/>
                </a:cubicBezTo>
                <a:cubicBezTo>
                  <a:pt x="14040584" y="3956857"/>
                  <a:pt x="13988131" y="4076152"/>
                  <a:pt x="13999153" y="4339204"/>
                </a:cubicBezTo>
                <a:cubicBezTo>
                  <a:pt x="14010175" y="4602256"/>
                  <a:pt x="13946402" y="4790511"/>
                  <a:pt x="13999153" y="5052498"/>
                </a:cubicBezTo>
                <a:cubicBezTo>
                  <a:pt x="14051904" y="5314485"/>
                  <a:pt x="13972506" y="5562776"/>
                  <a:pt x="13999153" y="5944115"/>
                </a:cubicBezTo>
                <a:cubicBezTo>
                  <a:pt x="13935098" y="5953615"/>
                  <a:pt x="13889358" y="5933819"/>
                  <a:pt x="13835830" y="5944115"/>
                </a:cubicBezTo>
                <a:cubicBezTo>
                  <a:pt x="13782302" y="5954411"/>
                  <a:pt x="13193815" y="5841253"/>
                  <a:pt x="12972548" y="5944115"/>
                </a:cubicBezTo>
                <a:cubicBezTo>
                  <a:pt x="12751281" y="6046977"/>
                  <a:pt x="12727662" y="5941595"/>
                  <a:pt x="12529242" y="5944115"/>
                </a:cubicBezTo>
                <a:cubicBezTo>
                  <a:pt x="12330822" y="5946635"/>
                  <a:pt x="12415029" y="5926450"/>
                  <a:pt x="12365918" y="5944115"/>
                </a:cubicBezTo>
                <a:cubicBezTo>
                  <a:pt x="12316807" y="5961780"/>
                  <a:pt x="11811454" y="5870139"/>
                  <a:pt x="11502637" y="5944115"/>
                </a:cubicBezTo>
                <a:cubicBezTo>
                  <a:pt x="11193820" y="6018091"/>
                  <a:pt x="10823118" y="5926683"/>
                  <a:pt x="10639356" y="5944115"/>
                </a:cubicBezTo>
                <a:cubicBezTo>
                  <a:pt x="10455594" y="5961547"/>
                  <a:pt x="9956441" y="5889067"/>
                  <a:pt x="9776075" y="5944115"/>
                </a:cubicBezTo>
                <a:cubicBezTo>
                  <a:pt x="9595709" y="5999163"/>
                  <a:pt x="9486801" y="5905998"/>
                  <a:pt x="9332769" y="5944115"/>
                </a:cubicBezTo>
                <a:cubicBezTo>
                  <a:pt x="9178737" y="5982232"/>
                  <a:pt x="9222441" y="5943594"/>
                  <a:pt x="9169445" y="5944115"/>
                </a:cubicBezTo>
                <a:cubicBezTo>
                  <a:pt x="9116449" y="5944636"/>
                  <a:pt x="8796147" y="5883365"/>
                  <a:pt x="8446156" y="5944115"/>
                </a:cubicBezTo>
                <a:cubicBezTo>
                  <a:pt x="8096165" y="6004865"/>
                  <a:pt x="7815446" y="5855634"/>
                  <a:pt x="7582875" y="5944115"/>
                </a:cubicBezTo>
                <a:cubicBezTo>
                  <a:pt x="7350304" y="6032596"/>
                  <a:pt x="7039484" y="5866755"/>
                  <a:pt x="6859585" y="5944115"/>
                </a:cubicBezTo>
                <a:cubicBezTo>
                  <a:pt x="6679686" y="6021475"/>
                  <a:pt x="6312931" y="5906648"/>
                  <a:pt x="5996304" y="5944115"/>
                </a:cubicBezTo>
                <a:cubicBezTo>
                  <a:pt x="5679677" y="5981582"/>
                  <a:pt x="5905845" y="5932604"/>
                  <a:pt x="5832980" y="5944115"/>
                </a:cubicBezTo>
                <a:cubicBezTo>
                  <a:pt x="5760115" y="5955626"/>
                  <a:pt x="5503055" y="5902378"/>
                  <a:pt x="5389674" y="5944115"/>
                </a:cubicBezTo>
                <a:cubicBezTo>
                  <a:pt x="5276293" y="5985852"/>
                  <a:pt x="4834998" y="5901777"/>
                  <a:pt x="4666384" y="5944115"/>
                </a:cubicBezTo>
                <a:cubicBezTo>
                  <a:pt x="4497770" y="5986453"/>
                  <a:pt x="4321328" y="5912814"/>
                  <a:pt x="4223078" y="5944115"/>
                </a:cubicBezTo>
                <a:cubicBezTo>
                  <a:pt x="4124828" y="5975416"/>
                  <a:pt x="4055626" y="5931364"/>
                  <a:pt x="3919763" y="5944115"/>
                </a:cubicBezTo>
                <a:cubicBezTo>
                  <a:pt x="3783901" y="5956866"/>
                  <a:pt x="3275218" y="5929309"/>
                  <a:pt x="3056482" y="5944115"/>
                </a:cubicBezTo>
                <a:cubicBezTo>
                  <a:pt x="2837746" y="5958921"/>
                  <a:pt x="2534742" y="5871363"/>
                  <a:pt x="2333192" y="5944115"/>
                </a:cubicBezTo>
                <a:cubicBezTo>
                  <a:pt x="2131642" y="6016867"/>
                  <a:pt x="1974936" y="5922449"/>
                  <a:pt x="1749894" y="5944115"/>
                </a:cubicBezTo>
                <a:cubicBezTo>
                  <a:pt x="1524852" y="5965781"/>
                  <a:pt x="1423038" y="5914280"/>
                  <a:pt x="1306588" y="5944115"/>
                </a:cubicBezTo>
                <a:cubicBezTo>
                  <a:pt x="1190138" y="5973950"/>
                  <a:pt x="882847" y="5901208"/>
                  <a:pt x="723290" y="5944115"/>
                </a:cubicBezTo>
                <a:cubicBezTo>
                  <a:pt x="563733" y="5987022"/>
                  <a:pt x="198766" y="5938888"/>
                  <a:pt x="0" y="5944115"/>
                </a:cubicBezTo>
                <a:cubicBezTo>
                  <a:pt x="-32533" y="5754896"/>
                  <a:pt x="53710" y="5529972"/>
                  <a:pt x="0" y="5349704"/>
                </a:cubicBezTo>
                <a:cubicBezTo>
                  <a:pt x="-53710" y="5169436"/>
                  <a:pt x="44413" y="4873404"/>
                  <a:pt x="0" y="4636410"/>
                </a:cubicBezTo>
                <a:cubicBezTo>
                  <a:pt x="-44413" y="4399416"/>
                  <a:pt x="17844" y="4303230"/>
                  <a:pt x="0" y="4160880"/>
                </a:cubicBezTo>
                <a:cubicBezTo>
                  <a:pt x="-17844" y="4018530"/>
                  <a:pt x="5311" y="3919136"/>
                  <a:pt x="0" y="3685351"/>
                </a:cubicBezTo>
                <a:cubicBezTo>
                  <a:pt x="-5311" y="3451566"/>
                  <a:pt x="7180" y="3254666"/>
                  <a:pt x="0" y="3090940"/>
                </a:cubicBezTo>
                <a:cubicBezTo>
                  <a:pt x="-7180" y="2927214"/>
                  <a:pt x="890" y="2779465"/>
                  <a:pt x="0" y="2674852"/>
                </a:cubicBezTo>
                <a:cubicBezTo>
                  <a:pt x="-890" y="2570239"/>
                  <a:pt x="66701" y="2216130"/>
                  <a:pt x="0" y="2020999"/>
                </a:cubicBezTo>
                <a:cubicBezTo>
                  <a:pt x="-66701" y="1825868"/>
                  <a:pt x="16510" y="1567176"/>
                  <a:pt x="0" y="1367146"/>
                </a:cubicBezTo>
                <a:cubicBezTo>
                  <a:pt x="-16510" y="1167116"/>
                  <a:pt x="43418" y="999776"/>
                  <a:pt x="0" y="713294"/>
                </a:cubicBezTo>
                <a:cubicBezTo>
                  <a:pt x="-43418" y="426812"/>
                  <a:pt x="60147" y="304932"/>
                  <a:pt x="0" y="0"/>
                </a:cubicBezTo>
                <a:close/>
              </a:path>
              <a:path w="13999153" h="5944115" stroke="0" extrusionOk="0">
                <a:moveTo>
                  <a:pt x="0" y="0"/>
                </a:moveTo>
                <a:cubicBezTo>
                  <a:pt x="139863" y="-2105"/>
                  <a:pt x="160459" y="25489"/>
                  <a:pt x="303315" y="0"/>
                </a:cubicBezTo>
                <a:cubicBezTo>
                  <a:pt x="446171" y="-25489"/>
                  <a:pt x="548489" y="42200"/>
                  <a:pt x="746621" y="0"/>
                </a:cubicBezTo>
                <a:cubicBezTo>
                  <a:pt x="944753" y="-42200"/>
                  <a:pt x="1286051" y="21463"/>
                  <a:pt x="1469911" y="0"/>
                </a:cubicBezTo>
                <a:cubicBezTo>
                  <a:pt x="1653771" y="-21463"/>
                  <a:pt x="1822513" y="60452"/>
                  <a:pt x="2053209" y="0"/>
                </a:cubicBezTo>
                <a:cubicBezTo>
                  <a:pt x="2283905" y="-60452"/>
                  <a:pt x="2151327" y="8049"/>
                  <a:pt x="2216533" y="0"/>
                </a:cubicBezTo>
                <a:cubicBezTo>
                  <a:pt x="2281739" y="-8049"/>
                  <a:pt x="2416433" y="26115"/>
                  <a:pt x="2519848" y="0"/>
                </a:cubicBezTo>
                <a:cubicBezTo>
                  <a:pt x="2623264" y="-26115"/>
                  <a:pt x="3040005" y="84523"/>
                  <a:pt x="3383129" y="0"/>
                </a:cubicBezTo>
                <a:cubicBezTo>
                  <a:pt x="3726253" y="-84523"/>
                  <a:pt x="3747750" y="60032"/>
                  <a:pt x="3966427" y="0"/>
                </a:cubicBezTo>
                <a:cubicBezTo>
                  <a:pt x="4185104" y="-60032"/>
                  <a:pt x="4619939" y="13344"/>
                  <a:pt x="4829708" y="0"/>
                </a:cubicBezTo>
                <a:cubicBezTo>
                  <a:pt x="5039477" y="-13344"/>
                  <a:pt x="5259032" y="16507"/>
                  <a:pt x="5413006" y="0"/>
                </a:cubicBezTo>
                <a:cubicBezTo>
                  <a:pt x="5566980" y="-16507"/>
                  <a:pt x="5747198" y="1367"/>
                  <a:pt x="5856312" y="0"/>
                </a:cubicBezTo>
                <a:cubicBezTo>
                  <a:pt x="5965426" y="-1367"/>
                  <a:pt x="6125824" y="31204"/>
                  <a:pt x="6299619" y="0"/>
                </a:cubicBezTo>
                <a:cubicBezTo>
                  <a:pt x="6473414" y="-31204"/>
                  <a:pt x="6810011" y="52754"/>
                  <a:pt x="7022908" y="0"/>
                </a:cubicBezTo>
                <a:cubicBezTo>
                  <a:pt x="7235805" y="-52754"/>
                  <a:pt x="7329663" y="11448"/>
                  <a:pt x="7466215" y="0"/>
                </a:cubicBezTo>
                <a:cubicBezTo>
                  <a:pt x="7602767" y="-11448"/>
                  <a:pt x="7570676" y="11400"/>
                  <a:pt x="7629538" y="0"/>
                </a:cubicBezTo>
                <a:cubicBezTo>
                  <a:pt x="7688400" y="-11400"/>
                  <a:pt x="7784838" y="10919"/>
                  <a:pt x="7932853" y="0"/>
                </a:cubicBezTo>
                <a:cubicBezTo>
                  <a:pt x="8080868" y="-10919"/>
                  <a:pt x="8053637" y="12195"/>
                  <a:pt x="8096177" y="0"/>
                </a:cubicBezTo>
                <a:cubicBezTo>
                  <a:pt x="8138717" y="-12195"/>
                  <a:pt x="8298452" y="5736"/>
                  <a:pt x="8399492" y="0"/>
                </a:cubicBezTo>
                <a:cubicBezTo>
                  <a:pt x="8500533" y="-5736"/>
                  <a:pt x="8511803" y="4127"/>
                  <a:pt x="8562815" y="0"/>
                </a:cubicBezTo>
                <a:cubicBezTo>
                  <a:pt x="8613827" y="-4127"/>
                  <a:pt x="8717815" y="18621"/>
                  <a:pt x="8866130" y="0"/>
                </a:cubicBezTo>
                <a:cubicBezTo>
                  <a:pt x="9014446" y="-18621"/>
                  <a:pt x="9041365" y="27455"/>
                  <a:pt x="9169445" y="0"/>
                </a:cubicBezTo>
                <a:cubicBezTo>
                  <a:pt x="9297525" y="-27455"/>
                  <a:pt x="9364607" y="22624"/>
                  <a:pt x="9472760" y="0"/>
                </a:cubicBezTo>
                <a:cubicBezTo>
                  <a:pt x="9580913" y="-22624"/>
                  <a:pt x="9709592" y="26195"/>
                  <a:pt x="9776075" y="0"/>
                </a:cubicBezTo>
                <a:cubicBezTo>
                  <a:pt x="9842559" y="-26195"/>
                  <a:pt x="10127178" y="45938"/>
                  <a:pt x="10219382" y="0"/>
                </a:cubicBezTo>
                <a:cubicBezTo>
                  <a:pt x="10311586" y="-45938"/>
                  <a:pt x="10444616" y="3229"/>
                  <a:pt x="10662688" y="0"/>
                </a:cubicBezTo>
                <a:cubicBezTo>
                  <a:pt x="10880760" y="-3229"/>
                  <a:pt x="10957045" y="51745"/>
                  <a:pt x="11245986" y="0"/>
                </a:cubicBezTo>
                <a:cubicBezTo>
                  <a:pt x="11534927" y="-51745"/>
                  <a:pt x="11419726" y="13482"/>
                  <a:pt x="11549301" y="0"/>
                </a:cubicBezTo>
                <a:cubicBezTo>
                  <a:pt x="11678877" y="-13482"/>
                  <a:pt x="11889429" y="31309"/>
                  <a:pt x="12132599" y="0"/>
                </a:cubicBezTo>
                <a:cubicBezTo>
                  <a:pt x="12375769" y="-31309"/>
                  <a:pt x="12260604" y="17445"/>
                  <a:pt x="12295923" y="0"/>
                </a:cubicBezTo>
                <a:cubicBezTo>
                  <a:pt x="12331242" y="-17445"/>
                  <a:pt x="12807713" y="5921"/>
                  <a:pt x="13019212" y="0"/>
                </a:cubicBezTo>
                <a:cubicBezTo>
                  <a:pt x="13230711" y="-5921"/>
                  <a:pt x="13132739" y="2739"/>
                  <a:pt x="13182536" y="0"/>
                </a:cubicBezTo>
                <a:cubicBezTo>
                  <a:pt x="13232333" y="-2739"/>
                  <a:pt x="13767412" y="64503"/>
                  <a:pt x="13999153" y="0"/>
                </a:cubicBezTo>
                <a:cubicBezTo>
                  <a:pt x="14067450" y="299401"/>
                  <a:pt x="13929728" y="451863"/>
                  <a:pt x="13999153" y="713294"/>
                </a:cubicBezTo>
                <a:cubicBezTo>
                  <a:pt x="14068578" y="974725"/>
                  <a:pt x="13954249" y="1273946"/>
                  <a:pt x="13999153" y="1426588"/>
                </a:cubicBezTo>
                <a:cubicBezTo>
                  <a:pt x="14044057" y="1579230"/>
                  <a:pt x="13958691" y="1691120"/>
                  <a:pt x="13999153" y="1842676"/>
                </a:cubicBezTo>
                <a:cubicBezTo>
                  <a:pt x="14039615" y="1994232"/>
                  <a:pt x="13996026" y="2089992"/>
                  <a:pt x="13999153" y="2318205"/>
                </a:cubicBezTo>
                <a:cubicBezTo>
                  <a:pt x="14002280" y="2546418"/>
                  <a:pt x="13964349" y="2771428"/>
                  <a:pt x="13999153" y="3031499"/>
                </a:cubicBezTo>
                <a:cubicBezTo>
                  <a:pt x="14033957" y="3291570"/>
                  <a:pt x="13951427" y="3474315"/>
                  <a:pt x="13999153" y="3685351"/>
                </a:cubicBezTo>
                <a:cubicBezTo>
                  <a:pt x="14046879" y="3896387"/>
                  <a:pt x="13952054" y="3995761"/>
                  <a:pt x="13999153" y="4101439"/>
                </a:cubicBezTo>
                <a:cubicBezTo>
                  <a:pt x="14046252" y="4207117"/>
                  <a:pt x="13959370" y="4457481"/>
                  <a:pt x="13999153" y="4576969"/>
                </a:cubicBezTo>
                <a:cubicBezTo>
                  <a:pt x="14038936" y="4696457"/>
                  <a:pt x="13955281" y="4837226"/>
                  <a:pt x="13999153" y="4993057"/>
                </a:cubicBezTo>
                <a:cubicBezTo>
                  <a:pt x="14043025" y="5148888"/>
                  <a:pt x="13945925" y="5535003"/>
                  <a:pt x="13999153" y="5944115"/>
                </a:cubicBezTo>
                <a:cubicBezTo>
                  <a:pt x="13716146" y="5958944"/>
                  <a:pt x="13697668" y="5909282"/>
                  <a:pt x="13415855" y="5944115"/>
                </a:cubicBezTo>
                <a:cubicBezTo>
                  <a:pt x="13134042" y="5978948"/>
                  <a:pt x="12929860" y="5936768"/>
                  <a:pt x="12552574" y="5944115"/>
                </a:cubicBezTo>
                <a:cubicBezTo>
                  <a:pt x="12175288" y="5951462"/>
                  <a:pt x="12356751" y="5928027"/>
                  <a:pt x="12249259" y="5944115"/>
                </a:cubicBezTo>
                <a:cubicBezTo>
                  <a:pt x="12141767" y="5960203"/>
                  <a:pt x="11824622" y="5925457"/>
                  <a:pt x="11665961" y="5944115"/>
                </a:cubicBezTo>
                <a:cubicBezTo>
                  <a:pt x="11507300" y="5962773"/>
                  <a:pt x="11136179" y="5885736"/>
                  <a:pt x="10802680" y="5944115"/>
                </a:cubicBezTo>
                <a:cubicBezTo>
                  <a:pt x="10469181" y="6002494"/>
                  <a:pt x="10432941" y="5930267"/>
                  <a:pt x="10219382" y="5944115"/>
                </a:cubicBezTo>
                <a:cubicBezTo>
                  <a:pt x="10005823" y="5957963"/>
                  <a:pt x="10103611" y="5942371"/>
                  <a:pt x="10056058" y="5944115"/>
                </a:cubicBezTo>
                <a:cubicBezTo>
                  <a:pt x="10008505" y="5945859"/>
                  <a:pt x="9630362" y="5911875"/>
                  <a:pt x="9332769" y="5944115"/>
                </a:cubicBezTo>
                <a:cubicBezTo>
                  <a:pt x="9035176" y="5976355"/>
                  <a:pt x="8888808" y="5898266"/>
                  <a:pt x="8609479" y="5944115"/>
                </a:cubicBezTo>
                <a:cubicBezTo>
                  <a:pt x="8330150" y="5989964"/>
                  <a:pt x="8368705" y="5935456"/>
                  <a:pt x="8306164" y="5944115"/>
                </a:cubicBezTo>
                <a:cubicBezTo>
                  <a:pt x="8243624" y="5952774"/>
                  <a:pt x="7991143" y="5930011"/>
                  <a:pt x="7862858" y="5944115"/>
                </a:cubicBezTo>
                <a:cubicBezTo>
                  <a:pt x="7734573" y="5958219"/>
                  <a:pt x="7753476" y="5943755"/>
                  <a:pt x="7699534" y="5944115"/>
                </a:cubicBezTo>
                <a:cubicBezTo>
                  <a:pt x="7645592" y="5944475"/>
                  <a:pt x="7379936" y="5932967"/>
                  <a:pt x="7116236" y="5944115"/>
                </a:cubicBezTo>
                <a:cubicBezTo>
                  <a:pt x="6852536" y="5955263"/>
                  <a:pt x="6573070" y="5910622"/>
                  <a:pt x="6392947" y="5944115"/>
                </a:cubicBezTo>
                <a:cubicBezTo>
                  <a:pt x="6212824" y="5977608"/>
                  <a:pt x="5786641" y="5938190"/>
                  <a:pt x="5529665" y="5944115"/>
                </a:cubicBezTo>
                <a:cubicBezTo>
                  <a:pt x="5272689" y="5950040"/>
                  <a:pt x="5075678" y="5919982"/>
                  <a:pt x="4806376" y="5944115"/>
                </a:cubicBezTo>
                <a:cubicBezTo>
                  <a:pt x="4537074" y="5968248"/>
                  <a:pt x="4568409" y="5906186"/>
                  <a:pt x="4363069" y="5944115"/>
                </a:cubicBezTo>
                <a:cubicBezTo>
                  <a:pt x="4157729" y="5982044"/>
                  <a:pt x="4154810" y="5926546"/>
                  <a:pt x="4059754" y="5944115"/>
                </a:cubicBezTo>
                <a:cubicBezTo>
                  <a:pt x="3964699" y="5961684"/>
                  <a:pt x="3775629" y="5942334"/>
                  <a:pt x="3616448" y="5944115"/>
                </a:cubicBezTo>
                <a:cubicBezTo>
                  <a:pt x="3457267" y="5945896"/>
                  <a:pt x="3176297" y="5936109"/>
                  <a:pt x="2753167" y="5944115"/>
                </a:cubicBezTo>
                <a:cubicBezTo>
                  <a:pt x="2330037" y="5952121"/>
                  <a:pt x="2334215" y="5914909"/>
                  <a:pt x="2169869" y="5944115"/>
                </a:cubicBezTo>
                <a:cubicBezTo>
                  <a:pt x="2005523" y="5973321"/>
                  <a:pt x="1934580" y="5925018"/>
                  <a:pt x="1866554" y="5944115"/>
                </a:cubicBezTo>
                <a:cubicBezTo>
                  <a:pt x="1798528" y="5963212"/>
                  <a:pt x="1391721" y="5911342"/>
                  <a:pt x="1003273" y="5944115"/>
                </a:cubicBezTo>
                <a:cubicBezTo>
                  <a:pt x="614825" y="5976888"/>
                  <a:pt x="390590" y="5870009"/>
                  <a:pt x="0" y="5944115"/>
                </a:cubicBezTo>
                <a:cubicBezTo>
                  <a:pt x="-29356" y="5613924"/>
                  <a:pt x="14352" y="5438088"/>
                  <a:pt x="0" y="5230821"/>
                </a:cubicBezTo>
                <a:cubicBezTo>
                  <a:pt x="-14352" y="5023554"/>
                  <a:pt x="15832" y="4916328"/>
                  <a:pt x="0" y="4695851"/>
                </a:cubicBezTo>
                <a:cubicBezTo>
                  <a:pt x="-15832" y="4475374"/>
                  <a:pt x="3932" y="4285228"/>
                  <a:pt x="0" y="4101439"/>
                </a:cubicBezTo>
                <a:cubicBezTo>
                  <a:pt x="-3932" y="3917650"/>
                  <a:pt x="35184" y="3829142"/>
                  <a:pt x="0" y="3625910"/>
                </a:cubicBezTo>
                <a:cubicBezTo>
                  <a:pt x="-35184" y="3422678"/>
                  <a:pt x="12265" y="3332913"/>
                  <a:pt x="0" y="3150381"/>
                </a:cubicBezTo>
                <a:cubicBezTo>
                  <a:pt x="-12265" y="2967849"/>
                  <a:pt x="3120" y="2902936"/>
                  <a:pt x="0" y="2734293"/>
                </a:cubicBezTo>
                <a:cubicBezTo>
                  <a:pt x="-3120" y="2565650"/>
                  <a:pt x="69330" y="2333973"/>
                  <a:pt x="0" y="2020999"/>
                </a:cubicBezTo>
                <a:cubicBezTo>
                  <a:pt x="-69330" y="1708025"/>
                  <a:pt x="32484" y="1647446"/>
                  <a:pt x="0" y="1426588"/>
                </a:cubicBezTo>
                <a:cubicBezTo>
                  <a:pt x="-32484" y="1205730"/>
                  <a:pt x="35684" y="1083542"/>
                  <a:pt x="0" y="951058"/>
                </a:cubicBezTo>
                <a:cubicBezTo>
                  <a:pt x="-35684" y="818574"/>
                  <a:pt x="19622" y="676870"/>
                  <a:pt x="0" y="534970"/>
                </a:cubicBezTo>
                <a:cubicBezTo>
                  <a:pt x="-19622" y="393070"/>
                  <a:pt x="20121" y="257779"/>
                  <a:pt x="0" y="0"/>
                </a:cubicBezTo>
                <a:close/>
              </a:path>
            </a:pathLst>
          </a:custGeom>
          <a:ln>
            <a:solidFill>
              <a:schemeClr val="tx1"/>
            </a:solidFill>
            <a:extLst>
              <a:ext uri="{C807C97D-BFC1-408E-A445-0C87EB9F89A2}">
                <ask:lineSketchStyleProps xmlns:ask="http://schemas.microsoft.com/office/drawing/2018/sketchyshapes" sd="2754941808">
                  <a:prstGeom prst="rect">
                    <a:avLst/>
                  </a:prstGeom>
                  <ask:type>
                    <ask:lineSketchScribble/>
                  </ask:type>
                </ask:lineSketchStyleProps>
              </a:ext>
            </a:extLst>
          </a:ln>
        </p:spPr>
      </p:pic>
      <p:pic>
        <p:nvPicPr>
          <p:cNvPr id="2" name="Picture 1" descr="A blue flag with yellow stars&#10;&#10;Description automatically generated">
            <a:extLst>
              <a:ext uri="{FF2B5EF4-FFF2-40B4-BE49-F238E27FC236}">
                <a16:creationId xmlns:a16="http://schemas.microsoft.com/office/drawing/2014/main" id="{19902ECF-87F2-A178-0079-A128DDB47A74}"/>
              </a:ext>
            </a:extLst>
          </p:cNvPr>
          <p:cNvPicPr>
            <a:picLocks noChangeAspect="1"/>
          </p:cNvPicPr>
          <p:nvPr/>
        </p:nvPicPr>
        <p:blipFill>
          <a:blip r:embed="rId4"/>
          <a:stretch>
            <a:fillRect/>
          </a:stretch>
        </p:blipFill>
        <p:spPr>
          <a:xfrm>
            <a:off x="12612468" y="6240679"/>
            <a:ext cx="1764018" cy="1787280"/>
          </a:xfrm>
          <a:prstGeom prst="rect">
            <a:avLst/>
          </a:prstGeom>
        </p:spPr>
      </p:pic>
      <p:pic>
        <p:nvPicPr>
          <p:cNvPr id="4" name="Picture 17">
            <a:extLst>
              <a:ext uri="{FF2B5EF4-FFF2-40B4-BE49-F238E27FC236}">
                <a16:creationId xmlns:a16="http://schemas.microsoft.com/office/drawing/2014/main" id="{82895198-5612-8DD0-C0E3-A0823F443DA2}"/>
              </a:ext>
            </a:extLst>
          </p:cNvPr>
          <p:cNvPicPr>
            <a:picLocks noChangeAspect="1"/>
          </p:cNvPicPr>
          <p:nvPr/>
        </p:nvPicPr>
        <p:blipFill>
          <a:blip r:embed="rId5"/>
          <a:stretch>
            <a:fillRect/>
          </a:stretch>
        </p:blipFill>
        <p:spPr>
          <a:xfrm>
            <a:off x="13045614" y="201640"/>
            <a:ext cx="1269162" cy="729768"/>
          </a:xfrm>
          <a:prstGeom prst="rect">
            <a:avLst/>
          </a:prstGeom>
        </p:spPr>
      </p:pic>
    </p:spTree>
    <p:extLst>
      <p:ext uri="{BB962C8B-B14F-4D97-AF65-F5344CB8AC3E}">
        <p14:creationId xmlns:p14="http://schemas.microsoft.com/office/powerpoint/2010/main" val="4455412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837723" y="434723"/>
            <a:ext cx="12954952" cy="1408033"/>
          </a:xfrm>
          <a:prstGeom prst="rect">
            <a:avLst/>
          </a:prstGeom>
          <a:noFill/>
          <a:ln/>
        </p:spPr>
        <p:txBody>
          <a:bodyPr wrap="square" lIns="0" tIns="0" rIns="0" bIns="0" rtlCol="0" anchor="t"/>
          <a:lstStyle/>
          <a:p>
            <a:pPr marL="0" indent="0" algn="ctr">
              <a:lnSpc>
                <a:spcPts val="5500"/>
              </a:lnSpc>
              <a:buNone/>
            </a:pPr>
            <a:r>
              <a:rPr lang="en-US" sz="4400" b="1" kern="0" spc="-89">
                <a:solidFill>
                  <a:schemeClr val="accent6">
                    <a:lumMod val="75000"/>
                  </a:schemeClr>
                </a:solidFill>
                <a:ea typeface="Source Serif Pro Semi Bold" pitchFamily="34" charset="-122"/>
                <a:cs typeface="Source Serif Pro Semi Bold" pitchFamily="34" charset="-120"/>
              </a:rPr>
              <a:t>Jak korzystać z mediów społecznościowych </a:t>
            </a:r>
            <a:endParaRPr lang="pl-PL" sz="4400" b="1" kern="0" spc="-89">
              <a:solidFill>
                <a:schemeClr val="accent6">
                  <a:lumMod val="75000"/>
                </a:schemeClr>
              </a:solidFill>
              <a:ea typeface="Source Serif Pro Semi Bold" pitchFamily="34" charset="-122"/>
              <a:cs typeface="Source Serif Pro Semi Bold" pitchFamily="34" charset="-120"/>
            </a:endParaRPr>
          </a:p>
          <a:p>
            <a:pPr marL="0" indent="0" algn="ctr">
              <a:lnSpc>
                <a:spcPts val="5500"/>
              </a:lnSpc>
              <a:buNone/>
            </a:pPr>
            <a:r>
              <a:rPr lang="en-US" sz="4400" b="1" kern="0" spc="-89">
                <a:solidFill>
                  <a:schemeClr val="accent6">
                    <a:lumMod val="75000"/>
                  </a:schemeClr>
                </a:solidFill>
                <a:ea typeface="Source Serif Pro Semi Bold" pitchFamily="34" charset="-122"/>
                <a:cs typeface="Source Serif Pro Semi Bold" pitchFamily="34" charset="-120"/>
              </a:rPr>
              <a:t>w pozytywny sposób?</a:t>
            </a:r>
            <a:endParaRPr lang="en-US" sz="4400" b="1" dirty="0">
              <a:solidFill>
                <a:schemeClr val="accent6">
                  <a:lumMod val="75000"/>
                </a:schemeClr>
              </a:solidFill>
            </a:endParaRPr>
          </a:p>
        </p:txBody>
      </p:sp>
      <p:sp>
        <p:nvSpPr>
          <p:cNvPr id="3" name="Text 1"/>
          <p:cNvSpPr/>
          <p:nvPr/>
        </p:nvSpPr>
        <p:spPr>
          <a:xfrm>
            <a:off x="837723" y="3410902"/>
            <a:ext cx="3731657" cy="703898"/>
          </a:xfrm>
          <a:prstGeom prst="rect">
            <a:avLst/>
          </a:prstGeom>
          <a:noFill/>
          <a:ln/>
        </p:spPr>
        <p:txBody>
          <a:bodyPr wrap="square" lIns="0" tIns="0" rIns="0" bIns="0" rtlCol="0" anchor="t"/>
          <a:lstStyle/>
          <a:p>
            <a:pPr marL="0" indent="0" algn="r">
              <a:lnSpc>
                <a:spcPts val="2750"/>
              </a:lnSpc>
              <a:buNone/>
            </a:pPr>
            <a:r>
              <a:rPr lang="en-US" sz="2800" kern="0" spc="-44">
                <a:solidFill>
                  <a:srgbClr val="C00000"/>
                </a:solidFill>
                <a:latin typeface="+mj-lt"/>
                <a:ea typeface="Source Serif Pro Semi Bold" pitchFamily="34" charset="-122"/>
                <a:cs typeface="Source Serif Pro Semi Bold" pitchFamily="34" charset="-120"/>
              </a:rPr>
              <a:t>Budowanie pozytywnej </a:t>
            </a:r>
            <a:r>
              <a:rPr lang="en-US" sz="2800" kern="0" spc="-44" dirty="0">
                <a:solidFill>
                  <a:srgbClr val="C00000"/>
                </a:solidFill>
                <a:latin typeface="+mj-lt"/>
                <a:ea typeface="Source Serif Pro Semi Bold" pitchFamily="34" charset="-122"/>
                <a:cs typeface="Source Serif Pro Semi Bold" pitchFamily="34" charset="-120"/>
              </a:rPr>
              <a:t>społeczności</a:t>
            </a:r>
            <a:endParaRPr lang="en-US" sz="2800" dirty="0">
              <a:solidFill>
                <a:srgbClr val="C00000"/>
              </a:solidFill>
              <a:latin typeface="+mj-lt"/>
            </a:endParaRPr>
          </a:p>
        </p:txBody>
      </p:sp>
      <p:sp>
        <p:nvSpPr>
          <p:cNvPr id="4" name="Text 2"/>
          <p:cNvSpPr/>
          <p:nvPr/>
        </p:nvSpPr>
        <p:spPr>
          <a:xfrm>
            <a:off x="837723" y="4258389"/>
            <a:ext cx="3731657" cy="1532096"/>
          </a:xfrm>
          <a:prstGeom prst="rect">
            <a:avLst/>
          </a:prstGeom>
          <a:noFill/>
          <a:ln/>
        </p:spPr>
        <p:txBody>
          <a:bodyPr wrap="square" lIns="0" tIns="0" rIns="0" bIns="0" rtlCol="0" anchor="t"/>
          <a:lstStyle/>
          <a:p>
            <a:pPr marL="0" indent="0" algn="r">
              <a:lnSpc>
                <a:spcPts val="3000"/>
              </a:lnSpc>
              <a:buNone/>
            </a:pPr>
            <a:r>
              <a:rPr lang="en-US" sz="2400" kern="0" spc="-38" dirty="0">
                <a:solidFill>
                  <a:srgbClr val="272525"/>
                </a:solidFill>
                <a:latin typeface="+mj-lt"/>
                <a:ea typeface="Source Sans Pro" pitchFamily="34" charset="-122"/>
                <a:cs typeface="Source Sans Pro" pitchFamily="34" charset="-120"/>
              </a:rPr>
              <a:t>Wspieranie i komentowanie postów znajomych. Udostępnianie wartościowych treści (artykuły, zdjęcia).</a:t>
            </a:r>
            <a:endParaRPr lang="en-US" sz="2400" dirty="0">
              <a:latin typeface="+mj-lt"/>
            </a:endParaRPr>
          </a:p>
        </p:txBody>
      </p:sp>
      <p:sp>
        <p:nvSpPr>
          <p:cNvPr id="7" name="Text 4"/>
          <p:cNvSpPr/>
          <p:nvPr/>
        </p:nvSpPr>
        <p:spPr>
          <a:xfrm>
            <a:off x="10061022" y="3347561"/>
            <a:ext cx="3631168" cy="351949"/>
          </a:xfrm>
          <a:prstGeom prst="rect">
            <a:avLst/>
          </a:prstGeom>
          <a:noFill/>
          <a:ln/>
        </p:spPr>
        <p:txBody>
          <a:bodyPr wrap="none" lIns="0" tIns="0" rIns="0" bIns="0" rtlCol="0" anchor="t"/>
          <a:lstStyle/>
          <a:p>
            <a:pPr marL="0" indent="0" algn="l">
              <a:lnSpc>
                <a:spcPts val="2750"/>
              </a:lnSpc>
              <a:buNone/>
            </a:pPr>
            <a:r>
              <a:rPr lang="en-US" sz="2800" kern="0" spc="-44" dirty="0">
                <a:solidFill>
                  <a:srgbClr val="C00000"/>
                </a:solidFill>
                <a:latin typeface="+mj-lt"/>
                <a:ea typeface="Source Serif Pro Semi Bold" pitchFamily="34" charset="-122"/>
                <a:cs typeface="Source Serif Pro Semi Bold" pitchFamily="34" charset="-120"/>
              </a:rPr>
              <a:t>Jak unikać konfliktów online?</a:t>
            </a:r>
            <a:endParaRPr lang="en-US" sz="2800" dirty="0">
              <a:solidFill>
                <a:srgbClr val="C00000"/>
              </a:solidFill>
              <a:latin typeface="+mj-lt"/>
            </a:endParaRPr>
          </a:p>
        </p:txBody>
      </p:sp>
      <p:sp>
        <p:nvSpPr>
          <p:cNvPr id="8" name="Text 5"/>
          <p:cNvSpPr/>
          <p:nvPr/>
        </p:nvSpPr>
        <p:spPr>
          <a:xfrm>
            <a:off x="10061022" y="3843099"/>
            <a:ext cx="3851434" cy="766048"/>
          </a:xfrm>
          <a:prstGeom prst="rect">
            <a:avLst/>
          </a:prstGeom>
          <a:noFill/>
          <a:ln/>
        </p:spPr>
        <p:txBody>
          <a:bodyPr wrap="square" lIns="0" tIns="0" rIns="0" bIns="0" rtlCol="0" anchor="t"/>
          <a:lstStyle/>
          <a:p>
            <a:pPr marL="0" indent="0" algn="l">
              <a:lnSpc>
                <a:spcPts val="3000"/>
              </a:lnSpc>
              <a:buNone/>
            </a:pPr>
            <a:r>
              <a:rPr lang="en-US" sz="2400" kern="0" spc="-38" dirty="0">
                <a:solidFill>
                  <a:srgbClr val="272525"/>
                </a:solidFill>
                <a:latin typeface="+mj-lt"/>
                <a:ea typeface="Source Sans Pro" pitchFamily="34" charset="-122"/>
                <a:cs typeface="Source Sans Pro" pitchFamily="34" charset="-120"/>
              </a:rPr>
              <a:t>Uważaj na emocjonalne reakcje. Przemyśl, zanim napiszesz komentarz.</a:t>
            </a:r>
            <a:endParaRPr lang="en-US" sz="2400" dirty="0">
              <a:latin typeface="+mj-lt"/>
            </a:endParaRPr>
          </a:p>
        </p:txBody>
      </p:sp>
      <p:pic>
        <p:nvPicPr>
          <p:cNvPr id="22530" name="Picture 2" descr="Free Close-up of a man's hand playing a game of Jenga, focusing on skill and precision. Stock Photo">
            <a:extLst>
              <a:ext uri="{FF2B5EF4-FFF2-40B4-BE49-F238E27FC236}">
                <a16:creationId xmlns:a16="http://schemas.microsoft.com/office/drawing/2014/main" id="{2A372881-8851-2E78-AEFC-D476D180281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009" r="32818"/>
          <a:stretch/>
        </p:blipFill>
        <p:spPr bwMode="auto">
          <a:xfrm>
            <a:off x="6135129" y="2462518"/>
            <a:ext cx="2360140" cy="4890523"/>
          </a:xfrm>
          <a:custGeom>
            <a:avLst/>
            <a:gdLst>
              <a:gd name="connsiteX0" fmla="*/ 0 w 2360140"/>
              <a:gd name="connsiteY0" fmla="*/ 0 h 4890523"/>
              <a:gd name="connsiteX1" fmla="*/ 637238 w 2360140"/>
              <a:gd name="connsiteY1" fmla="*/ 0 h 4890523"/>
              <a:gd name="connsiteX2" fmla="*/ 1156469 w 2360140"/>
              <a:gd name="connsiteY2" fmla="*/ 0 h 4890523"/>
              <a:gd name="connsiteX3" fmla="*/ 1770105 w 2360140"/>
              <a:gd name="connsiteY3" fmla="*/ 0 h 4890523"/>
              <a:gd name="connsiteX4" fmla="*/ 2360140 w 2360140"/>
              <a:gd name="connsiteY4" fmla="*/ 0 h 4890523"/>
              <a:gd name="connsiteX5" fmla="*/ 2360140 w 2360140"/>
              <a:gd name="connsiteY5" fmla="*/ 445581 h 4890523"/>
              <a:gd name="connsiteX6" fmla="*/ 2360140 w 2360140"/>
              <a:gd name="connsiteY6" fmla="*/ 842257 h 4890523"/>
              <a:gd name="connsiteX7" fmla="*/ 2360140 w 2360140"/>
              <a:gd name="connsiteY7" fmla="*/ 1238932 h 4890523"/>
              <a:gd name="connsiteX8" fmla="*/ 2360140 w 2360140"/>
              <a:gd name="connsiteY8" fmla="*/ 1782324 h 4890523"/>
              <a:gd name="connsiteX9" fmla="*/ 2360140 w 2360140"/>
              <a:gd name="connsiteY9" fmla="*/ 2179000 h 4890523"/>
              <a:gd name="connsiteX10" fmla="*/ 2360140 w 2360140"/>
              <a:gd name="connsiteY10" fmla="*/ 2722391 h 4890523"/>
              <a:gd name="connsiteX11" fmla="*/ 2360140 w 2360140"/>
              <a:gd name="connsiteY11" fmla="*/ 3167972 h 4890523"/>
              <a:gd name="connsiteX12" fmla="*/ 2360140 w 2360140"/>
              <a:gd name="connsiteY12" fmla="*/ 3613553 h 4890523"/>
              <a:gd name="connsiteX13" fmla="*/ 2360140 w 2360140"/>
              <a:gd name="connsiteY13" fmla="*/ 4010229 h 4890523"/>
              <a:gd name="connsiteX14" fmla="*/ 2360140 w 2360140"/>
              <a:gd name="connsiteY14" fmla="*/ 4890523 h 4890523"/>
              <a:gd name="connsiteX15" fmla="*/ 1793706 w 2360140"/>
              <a:gd name="connsiteY15" fmla="*/ 4890523 h 4890523"/>
              <a:gd name="connsiteX16" fmla="*/ 1180070 w 2360140"/>
              <a:gd name="connsiteY16" fmla="*/ 4890523 h 4890523"/>
              <a:gd name="connsiteX17" fmla="*/ 637238 w 2360140"/>
              <a:gd name="connsiteY17" fmla="*/ 4890523 h 4890523"/>
              <a:gd name="connsiteX18" fmla="*/ 0 w 2360140"/>
              <a:gd name="connsiteY18" fmla="*/ 4890523 h 4890523"/>
              <a:gd name="connsiteX19" fmla="*/ 0 w 2360140"/>
              <a:gd name="connsiteY19" fmla="*/ 4298226 h 4890523"/>
              <a:gd name="connsiteX20" fmla="*/ 0 w 2360140"/>
              <a:gd name="connsiteY20" fmla="*/ 3657024 h 4890523"/>
              <a:gd name="connsiteX21" fmla="*/ 0 w 2360140"/>
              <a:gd name="connsiteY21" fmla="*/ 3015823 h 4890523"/>
              <a:gd name="connsiteX22" fmla="*/ 0 w 2360140"/>
              <a:gd name="connsiteY22" fmla="*/ 2423526 h 4890523"/>
              <a:gd name="connsiteX23" fmla="*/ 0 w 2360140"/>
              <a:gd name="connsiteY23" fmla="*/ 1831229 h 4890523"/>
              <a:gd name="connsiteX24" fmla="*/ 0 w 2360140"/>
              <a:gd name="connsiteY24" fmla="*/ 1190027 h 4890523"/>
              <a:gd name="connsiteX25" fmla="*/ 0 w 2360140"/>
              <a:gd name="connsiteY25" fmla="*/ 695541 h 4890523"/>
              <a:gd name="connsiteX26" fmla="*/ 0 w 2360140"/>
              <a:gd name="connsiteY26" fmla="*/ 0 h 489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60140" h="4890523" extrusionOk="0">
                <a:moveTo>
                  <a:pt x="0" y="0"/>
                </a:moveTo>
                <a:cubicBezTo>
                  <a:pt x="156818" y="-31985"/>
                  <a:pt x="458315" y="5681"/>
                  <a:pt x="637238" y="0"/>
                </a:cubicBezTo>
                <a:cubicBezTo>
                  <a:pt x="816161" y="-5681"/>
                  <a:pt x="931787" y="29082"/>
                  <a:pt x="1156469" y="0"/>
                </a:cubicBezTo>
                <a:cubicBezTo>
                  <a:pt x="1381151" y="-29082"/>
                  <a:pt x="1596959" y="47055"/>
                  <a:pt x="1770105" y="0"/>
                </a:cubicBezTo>
                <a:cubicBezTo>
                  <a:pt x="1943251" y="-47055"/>
                  <a:pt x="2070391" y="44369"/>
                  <a:pt x="2360140" y="0"/>
                </a:cubicBezTo>
                <a:cubicBezTo>
                  <a:pt x="2374688" y="159252"/>
                  <a:pt x="2309882" y="311283"/>
                  <a:pt x="2360140" y="445581"/>
                </a:cubicBezTo>
                <a:cubicBezTo>
                  <a:pt x="2410398" y="579879"/>
                  <a:pt x="2358705" y="756852"/>
                  <a:pt x="2360140" y="842257"/>
                </a:cubicBezTo>
                <a:cubicBezTo>
                  <a:pt x="2361575" y="927662"/>
                  <a:pt x="2334187" y="1130373"/>
                  <a:pt x="2360140" y="1238932"/>
                </a:cubicBezTo>
                <a:cubicBezTo>
                  <a:pt x="2386093" y="1347491"/>
                  <a:pt x="2342179" y="1665216"/>
                  <a:pt x="2360140" y="1782324"/>
                </a:cubicBezTo>
                <a:cubicBezTo>
                  <a:pt x="2378101" y="1899432"/>
                  <a:pt x="2355571" y="2007813"/>
                  <a:pt x="2360140" y="2179000"/>
                </a:cubicBezTo>
                <a:cubicBezTo>
                  <a:pt x="2364709" y="2350187"/>
                  <a:pt x="2358485" y="2557660"/>
                  <a:pt x="2360140" y="2722391"/>
                </a:cubicBezTo>
                <a:cubicBezTo>
                  <a:pt x="2361795" y="2887123"/>
                  <a:pt x="2333102" y="2958705"/>
                  <a:pt x="2360140" y="3167972"/>
                </a:cubicBezTo>
                <a:cubicBezTo>
                  <a:pt x="2387178" y="3377239"/>
                  <a:pt x="2332678" y="3439139"/>
                  <a:pt x="2360140" y="3613553"/>
                </a:cubicBezTo>
                <a:cubicBezTo>
                  <a:pt x="2387602" y="3787967"/>
                  <a:pt x="2341835" y="3893811"/>
                  <a:pt x="2360140" y="4010229"/>
                </a:cubicBezTo>
                <a:cubicBezTo>
                  <a:pt x="2378445" y="4126647"/>
                  <a:pt x="2342317" y="4527358"/>
                  <a:pt x="2360140" y="4890523"/>
                </a:cubicBezTo>
                <a:cubicBezTo>
                  <a:pt x="2176687" y="4953927"/>
                  <a:pt x="1912587" y="4849600"/>
                  <a:pt x="1793706" y="4890523"/>
                </a:cubicBezTo>
                <a:cubicBezTo>
                  <a:pt x="1674825" y="4931446"/>
                  <a:pt x="1416006" y="4819641"/>
                  <a:pt x="1180070" y="4890523"/>
                </a:cubicBezTo>
                <a:cubicBezTo>
                  <a:pt x="944134" y="4961405"/>
                  <a:pt x="868468" y="4883872"/>
                  <a:pt x="637238" y="4890523"/>
                </a:cubicBezTo>
                <a:cubicBezTo>
                  <a:pt x="406008" y="4897174"/>
                  <a:pt x="260618" y="4838017"/>
                  <a:pt x="0" y="4890523"/>
                </a:cubicBezTo>
                <a:cubicBezTo>
                  <a:pt x="-32003" y="4723961"/>
                  <a:pt x="58504" y="4469618"/>
                  <a:pt x="0" y="4298226"/>
                </a:cubicBezTo>
                <a:cubicBezTo>
                  <a:pt x="-58504" y="4126834"/>
                  <a:pt x="23590" y="3866859"/>
                  <a:pt x="0" y="3657024"/>
                </a:cubicBezTo>
                <a:cubicBezTo>
                  <a:pt x="-23590" y="3447189"/>
                  <a:pt x="12187" y="3159138"/>
                  <a:pt x="0" y="3015823"/>
                </a:cubicBezTo>
                <a:cubicBezTo>
                  <a:pt x="-12187" y="2872508"/>
                  <a:pt x="57630" y="2667725"/>
                  <a:pt x="0" y="2423526"/>
                </a:cubicBezTo>
                <a:cubicBezTo>
                  <a:pt x="-57630" y="2179327"/>
                  <a:pt x="17770" y="2125157"/>
                  <a:pt x="0" y="1831229"/>
                </a:cubicBezTo>
                <a:cubicBezTo>
                  <a:pt x="-17770" y="1537301"/>
                  <a:pt x="10541" y="1391307"/>
                  <a:pt x="0" y="1190027"/>
                </a:cubicBezTo>
                <a:cubicBezTo>
                  <a:pt x="-10541" y="988747"/>
                  <a:pt x="33562" y="810905"/>
                  <a:pt x="0" y="695541"/>
                </a:cubicBezTo>
                <a:cubicBezTo>
                  <a:pt x="-33562" y="580177"/>
                  <a:pt x="3575" y="163231"/>
                  <a:pt x="0" y="0"/>
                </a:cubicBezTo>
                <a:close/>
              </a:path>
            </a:pathLst>
          </a:custGeom>
          <a:noFill/>
          <a:ln>
            <a:solidFill>
              <a:schemeClr val="tx1"/>
            </a:solidFill>
            <a:extLst>
              <a:ext uri="{C807C97D-BFC1-408E-A445-0C87EB9F89A2}">
                <ask:lineSketchStyleProps xmlns:ask="http://schemas.microsoft.com/office/drawing/2018/sketchyshapes" sd="2849503319">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5" name="Picture 4" descr="A blue flag with yellow stars&#10;&#10;Description automatically generated">
            <a:extLst>
              <a:ext uri="{FF2B5EF4-FFF2-40B4-BE49-F238E27FC236}">
                <a16:creationId xmlns:a16="http://schemas.microsoft.com/office/drawing/2014/main" id="{E12FE90C-35F5-9EF8-FC96-B5E26C655FDE}"/>
              </a:ext>
            </a:extLst>
          </p:cNvPr>
          <p:cNvPicPr>
            <a:picLocks noChangeAspect="1"/>
          </p:cNvPicPr>
          <p:nvPr/>
        </p:nvPicPr>
        <p:blipFill>
          <a:blip r:embed="rId4"/>
          <a:stretch>
            <a:fillRect/>
          </a:stretch>
        </p:blipFill>
        <p:spPr>
          <a:xfrm>
            <a:off x="331864" y="148223"/>
            <a:ext cx="1764018" cy="1787280"/>
          </a:xfrm>
          <a:prstGeom prst="rect">
            <a:avLst/>
          </a:prstGeom>
        </p:spPr>
      </p:pic>
      <p:pic>
        <p:nvPicPr>
          <p:cNvPr id="6" name="Picture 17">
            <a:extLst>
              <a:ext uri="{FF2B5EF4-FFF2-40B4-BE49-F238E27FC236}">
                <a16:creationId xmlns:a16="http://schemas.microsoft.com/office/drawing/2014/main" id="{BC71668E-192B-DE66-7D45-94B865C36408}"/>
              </a:ext>
            </a:extLst>
          </p:cNvPr>
          <p:cNvPicPr>
            <a:picLocks noChangeAspect="1"/>
          </p:cNvPicPr>
          <p:nvPr/>
        </p:nvPicPr>
        <p:blipFill>
          <a:blip r:embed="rId5"/>
          <a:stretch>
            <a:fillRect/>
          </a:stretch>
        </p:blipFill>
        <p:spPr>
          <a:xfrm>
            <a:off x="13057609" y="7228494"/>
            <a:ext cx="1269162" cy="729768"/>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10736" y="467266"/>
            <a:ext cx="4810897" cy="7216346"/>
          </a:xfrm>
          <a:custGeom>
            <a:avLst/>
            <a:gdLst>
              <a:gd name="connsiteX0" fmla="*/ 0 w 4810897"/>
              <a:gd name="connsiteY0" fmla="*/ 0 h 7216346"/>
              <a:gd name="connsiteX1" fmla="*/ 486435 w 4810897"/>
              <a:gd name="connsiteY1" fmla="*/ 0 h 7216346"/>
              <a:gd name="connsiteX2" fmla="*/ 972870 w 4810897"/>
              <a:gd name="connsiteY2" fmla="*/ 0 h 7216346"/>
              <a:gd name="connsiteX3" fmla="*/ 1507414 w 4810897"/>
              <a:gd name="connsiteY3" fmla="*/ 0 h 7216346"/>
              <a:gd name="connsiteX4" fmla="*/ 1897632 w 4810897"/>
              <a:gd name="connsiteY4" fmla="*/ 0 h 7216346"/>
              <a:gd name="connsiteX5" fmla="*/ 2528394 w 4810897"/>
              <a:gd name="connsiteY5" fmla="*/ 0 h 7216346"/>
              <a:gd name="connsiteX6" fmla="*/ 3111047 w 4810897"/>
              <a:gd name="connsiteY6" fmla="*/ 0 h 7216346"/>
              <a:gd name="connsiteX7" fmla="*/ 3645591 w 4810897"/>
              <a:gd name="connsiteY7" fmla="*/ 0 h 7216346"/>
              <a:gd name="connsiteX8" fmla="*/ 4132026 w 4810897"/>
              <a:gd name="connsiteY8" fmla="*/ 0 h 7216346"/>
              <a:gd name="connsiteX9" fmla="*/ 4810897 w 4810897"/>
              <a:gd name="connsiteY9" fmla="*/ 0 h 7216346"/>
              <a:gd name="connsiteX10" fmla="*/ 4810897 w 4810897"/>
              <a:gd name="connsiteY10" fmla="*/ 699430 h 7216346"/>
              <a:gd name="connsiteX11" fmla="*/ 4810897 w 4810897"/>
              <a:gd name="connsiteY11" fmla="*/ 1326697 h 7216346"/>
              <a:gd name="connsiteX12" fmla="*/ 4810897 w 4810897"/>
              <a:gd name="connsiteY12" fmla="*/ 2026128 h 7216346"/>
              <a:gd name="connsiteX13" fmla="*/ 4810897 w 4810897"/>
              <a:gd name="connsiteY13" fmla="*/ 2364741 h 7216346"/>
              <a:gd name="connsiteX14" fmla="*/ 4810897 w 4810897"/>
              <a:gd name="connsiteY14" fmla="*/ 2775518 h 7216346"/>
              <a:gd name="connsiteX15" fmla="*/ 4810897 w 4810897"/>
              <a:gd name="connsiteY15" fmla="*/ 3186294 h 7216346"/>
              <a:gd name="connsiteX16" fmla="*/ 4810897 w 4810897"/>
              <a:gd name="connsiteY16" fmla="*/ 3597071 h 7216346"/>
              <a:gd name="connsiteX17" fmla="*/ 4810897 w 4810897"/>
              <a:gd name="connsiteY17" fmla="*/ 4152174 h 7216346"/>
              <a:gd name="connsiteX18" fmla="*/ 4810897 w 4810897"/>
              <a:gd name="connsiteY18" fmla="*/ 4779441 h 7216346"/>
              <a:gd name="connsiteX19" fmla="*/ 4810897 w 4810897"/>
              <a:gd name="connsiteY19" fmla="*/ 5118055 h 7216346"/>
              <a:gd name="connsiteX20" fmla="*/ 4810897 w 4810897"/>
              <a:gd name="connsiteY20" fmla="*/ 5456668 h 7216346"/>
              <a:gd name="connsiteX21" fmla="*/ 4810897 w 4810897"/>
              <a:gd name="connsiteY21" fmla="*/ 6156098 h 7216346"/>
              <a:gd name="connsiteX22" fmla="*/ 4810897 w 4810897"/>
              <a:gd name="connsiteY22" fmla="*/ 7216346 h 7216346"/>
              <a:gd name="connsiteX23" fmla="*/ 4180135 w 4810897"/>
              <a:gd name="connsiteY23" fmla="*/ 7216346 h 7216346"/>
              <a:gd name="connsiteX24" fmla="*/ 3549373 w 4810897"/>
              <a:gd name="connsiteY24" fmla="*/ 7216346 h 7216346"/>
              <a:gd name="connsiteX25" fmla="*/ 3062938 w 4810897"/>
              <a:gd name="connsiteY25" fmla="*/ 7216346 h 7216346"/>
              <a:gd name="connsiteX26" fmla="*/ 2576503 w 4810897"/>
              <a:gd name="connsiteY26" fmla="*/ 7216346 h 7216346"/>
              <a:gd name="connsiteX27" fmla="*/ 2186285 w 4810897"/>
              <a:gd name="connsiteY27" fmla="*/ 7216346 h 7216346"/>
              <a:gd name="connsiteX28" fmla="*/ 1747959 w 4810897"/>
              <a:gd name="connsiteY28" fmla="*/ 7216346 h 7216346"/>
              <a:gd name="connsiteX29" fmla="*/ 1213415 w 4810897"/>
              <a:gd name="connsiteY29" fmla="*/ 7216346 h 7216346"/>
              <a:gd name="connsiteX30" fmla="*/ 678871 w 4810897"/>
              <a:gd name="connsiteY30" fmla="*/ 7216346 h 7216346"/>
              <a:gd name="connsiteX31" fmla="*/ 0 w 4810897"/>
              <a:gd name="connsiteY31" fmla="*/ 7216346 h 7216346"/>
              <a:gd name="connsiteX32" fmla="*/ 0 w 4810897"/>
              <a:gd name="connsiteY32" fmla="*/ 6733406 h 7216346"/>
              <a:gd name="connsiteX33" fmla="*/ 0 w 4810897"/>
              <a:gd name="connsiteY33" fmla="*/ 6322629 h 7216346"/>
              <a:gd name="connsiteX34" fmla="*/ 0 w 4810897"/>
              <a:gd name="connsiteY34" fmla="*/ 5839689 h 7216346"/>
              <a:gd name="connsiteX35" fmla="*/ 0 w 4810897"/>
              <a:gd name="connsiteY35" fmla="*/ 5140259 h 7216346"/>
              <a:gd name="connsiteX36" fmla="*/ 0 w 4810897"/>
              <a:gd name="connsiteY36" fmla="*/ 4512992 h 7216346"/>
              <a:gd name="connsiteX37" fmla="*/ 0 w 4810897"/>
              <a:gd name="connsiteY37" fmla="*/ 3957888 h 7216346"/>
              <a:gd name="connsiteX38" fmla="*/ 0 w 4810897"/>
              <a:gd name="connsiteY38" fmla="*/ 3474948 h 7216346"/>
              <a:gd name="connsiteX39" fmla="*/ 0 w 4810897"/>
              <a:gd name="connsiteY39" fmla="*/ 2775518 h 7216346"/>
              <a:gd name="connsiteX40" fmla="*/ 0 w 4810897"/>
              <a:gd name="connsiteY40" fmla="*/ 2364741 h 7216346"/>
              <a:gd name="connsiteX41" fmla="*/ 0 w 4810897"/>
              <a:gd name="connsiteY41" fmla="*/ 1953964 h 7216346"/>
              <a:gd name="connsiteX42" fmla="*/ 0 w 4810897"/>
              <a:gd name="connsiteY42" fmla="*/ 1543188 h 7216346"/>
              <a:gd name="connsiteX43" fmla="*/ 0 w 4810897"/>
              <a:gd name="connsiteY43" fmla="*/ 1132411 h 7216346"/>
              <a:gd name="connsiteX44" fmla="*/ 0 w 4810897"/>
              <a:gd name="connsiteY44" fmla="*/ 649471 h 7216346"/>
              <a:gd name="connsiteX45" fmla="*/ 0 w 4810897"/>
              <a:gd name="connsiteY45" fmla="*/ 0 h 721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810897" h="7216346" fill="none" extrusionOk="0">
                <a:moveTo>
                  <a:pt x="0" y="0"/>
                </a:moveTo>
                <a:cubicBezTo>
                  <a:pt x="142312" y="-47621"/>
                  <a:pt x="378908" y="48784"/>
                  <a:pt x="486435" y="0"/>
                </a:cubicBezTo>
                <a:cubicBezTo>
                  <a:pt x="593962" y="-48784"/>
                  <a:pt x="763931" y="2544"/>
                  <a:pt x="972870" y="0"/>
                </a:cubicBezTo>
                <a:cubicBezTo>
                  <a:pt x="1181810" y="-2544"/>
                  <a:pt x="1379533" y="49245"/>
                  <a:pt x="1507414" y="0"/>
                </a:cubicBezTo>
                <a:cubicBezTo>
                  <a:pt x="1635295" y="-49245"/>
                  <a:pt x="1790018" y="34912"/>
                  <a:pt x="1897632" y="0"/>
                </a:cubicBezTo>
                <a:cubicBezTo>
                  <a:pt x="2005246" y="-34912"/>
                  <a:pt x="2213123" y="35395"/>
                  <a:pt x="2528394" y="0"/>
                </a:cubicBezTo>
                <a:cubicBezTo>
                  <a:pt x="2843665" y="-35395"/>
                  <a:pt x="2983575" y="20015"/>
                  <a:pt x="3111047" y="0"/>
                </a:cubicBezTo>
                <a:cubicBezTo>
                  <a:pt x="3238519" y="-20015"/>
                  <a:pt x="3437683" y="25762"/>
                  <a:pt x="3645591" y="0"/>
                </a:cubicBezTo>
                <a:cubicBezTo>
                  <a:pt x="3853499" y="-25762"/>
                  <a:pt x="4033679" y="52713"/>
                  <a:pt x="4132026" y="0"/>
                </a:cubicBezTo>
                <a:cubicBezTo>
                  <a:pt x="4230373" y="-52713"/>
                  <a:pt x="4615701" y="5427"/>
                  <a:pt x="4810897" y="0"/>
                </a:cubicBezTo>
                <a:cubicBezTo>
                  <a:pt x="4853146" y="179677"/>
                  <a:pt x="4759840" y="442394"/>
                  <a:pt x="4810897" y="699430"/>
                </a:cubicBezTo>
                <a:cubicBezTo>
                  <a:pt x="4861954" y="956466"/>
                  <a:pt x="4740634" y="1041779"/>
                  <a:pt x="4810897" y="1326697"/>
                </a:cubicBezTo>
                <a:cubicBezTo>
                  <a:pt x="4881160" y="1611615"/>
                  <a:pt x="4755411" y="1685354"/>
                  <a:pt x="4810897" y="2026128"/>
                </a:cubicBezTo>
                <a:cubicBezTo>
                  <a:pt x="4866383" y="2366902"/>
                  <a:pt x="4780215" y="2291898"/>
                  <a:pt x="4810897" y="2364741"/>
                </a:cubicBezTo>
                <a:cubicBezTo>
                  <a:pt x="4841579" y="2437584"/>
                  <a:pt x="4793937" y="2685983"/>
                  <a:pt x="4810897" y="2775518"/>
                </a:cubicBezTo>
                <a:cubicBezTo>
                  <a:pt x="4827857" y="2865053"/>
                  <a:pt x="4788271" y="3036141"/>
                  <a:pt x="4810897" y="3186294"/>
                </a:cubicBezTo>
                <a:cubicBezTo>
                  <a:pt x="4833523" y="3336447"/>
                  <a:pt x="4797750" y="3474201"/>
                  <a:pt x="4810897" y="3597071"/>
                </a:cubicBezTo>
                <a:cubicBezTo>
                  <a:pt x="4824044" y="3719941"/>
                  <a:pt x="4787204" y="3955200"/>
                  <a:pt x="4810897" y="4152174"/>
                </a:cubicBezTo>
                <a:cubicBezTo>
                  <a:pt x="4834590" y="4349148"/>
                  <a:pt x="4789859" y="4604656"/>
                  <a:pt x="4810897" y="4779441"/>
                </a:cubicBezTo>
                <a:cubicBezTo>
                  <a:pt x="4831935" y="4954226"/>
                  <a:pt x="4789476" y="5028144"/>
                  <a:pt x="4810897" y="5118055"/>
                </a:cubicBezTo>
                <a:cubicBezTo>
                  <a:pt x="4832318" y="5207966"/>
                  <a:pt x="4807221" y="5359577"/>
                  <a:pt x="4810897" y="5456668"/>
                </a:cubicBezTo>
                <a:cubicBezTo>
                  <a:pt x="4814573" y="5553759"/>
                  <a:pt x="4788228" y="6010808"/>
                  <a:pt x="4810897" y="6156098"/>
                </a:cubicBezTo>
                <a:cubicBezTo>
                  <a:pt x="4833566" y="6301388"/>
                  <a:pt x="4753423" y="6927361"/>
                  <a:pt x="4810897" y="7216346"/>
                </a:cubicBezTo>
                <a:cubicBezTo>
                  <a:pt x="4597421" y="7217632"/>
                  <a:pt x="4369511" y="7215904"/>
                  <a:pt x="4180135" y="7216346"/>
                </a:cubicBezTo>
                <a:cubicBezTo>
                  <a:pt x="3990759" y="7216788"/>
                  <a:pt x="3739727" y="7169899"/>
                  <a:pt x="3549373" y="7216346"/>
                </a:cubicBezTo>
                <a:cubicBezTo>
                  <a:pt x="3359019" y="7262793"/>
                  <a:pt x="3206435" y="7203516"/>
                  <a:pt x="3062938" y="7216346"/>
                </a:cubicBezTo>
                <a:cubicBezTo>
                  <a:pt x="2919442" y="7229176"/>
                  <a:pt x="2710718" y="7170859"/>
                  <a:pt x="2576503" y="7216346"/>
                </a:cubicBezTo>
                <a:cubicBezTo>
                  <a:pt x="2442289" y="7261833"/>
                  <a:pt x="2339921" y="7180809"/>
                  <a:pt x="2186285" y="7216346"/>
                </a:cubicBezTo>
                <a:cubicBezTo>
                  <a:pt x="2032649" y="7251883"/>
                  <a:pt x="1929672" y="7190215"/>
                  <a:pt x="1747959" y="7216346"/>
                </a:cubicBezTo>
                <a:cubicBezTo>
                  <a:pt x="1566246" y="7242477"/>
                  <a:pt x="1364348" y="7156598"/>
                  <a:pt x="1213415" y="7216346"/>
                </a:cubicBezTo>
                <a:cubicBezTo>
                  <a:pt x="1062482" y="7276094"/>
                  <a:pt x="818536" y="7193571"/>
                  <a:pt x="678871" y="7216346"/>
                </a:cubicBezTo>
                <a:cubicBezTo>
                  <a:pt x="539206" y="7239121"/>
                  <a:pt x="222219" y="7174668"/>
                  <a:pt x="0" y="7216346"/>
                </a:cubicBezTo>
                <a:cubicBezTo>
                  <a:pt x="-20476" y="7110823"/>
                  <a:pt x="25370" y="6887725"/>
                  <a:pt x="0" y="6733406"/>
                </a:cubicBezTo>
                <a:cubicBezTo>
                  <a:pt x="-25370" y="6579087"/>
                  <a:pt x="33601" y="6502127"/>
                  <a:pt x="0" y="6322629"/>
                </a:cubicBezTo>
                <a:cubicBezTo>
                  <a:pt x="-33601" y="6143131"/>
                  <a:pt x="41563" y="6080464"/>
                  <a:pt x="0" y="5839689"/>
                </a:cubicBezTo>
                <a:cubicBezTo>
                  <a:pt x="-41563" y="5598914"/>
                  <a:pt x="44475" y="5401519"/>
                  <a:pt x="0" y="5140259"/>
                </a:cubicBezTo>
                <a:cubicBezTo>
                  <a:pt x="-44475" y="4878999"/>
                  <a:pt x="8504" y="4714542"/>
                  <a:pt x="0" y="4512992"/>
                </a:cubicBezTo>
                <a:cubicBezTo>
                  <a:pt x="-8504" y="4311442"/>
                  <a:pt x="55675" y="4227841"/>
                  <a:pt x="0" y="3957888"/>
                </a:cubicBezTo>
                <a:cubicBezTo>
                  <a:pt x="-55675" y="3687935"/>
                  <a:pt x="41079" y="3620295"/>
                  <a:pt x="0" y="3474948"/>
                </a:cubicBezTo>
                <a:cubicBezTo>
                  <a:pt x="-41079" y="3329601"/>
                  <a:pt x="30048" y="3108430"/>
                  <a:pt x="0" y="2775518"/>
                </a:cubicBezTo>
                <a:cubicBezTo>
                  <a:pt x="-30048" y="2442606"/>
                  <a:pt x="25625" y="2518147"/>
                  <a:pt x="0" y="2364741"/>
                </a:cubicBezTo>
                <a:cubicBezTo>
                  <a:pt x="-25625" y="2211335"/>
                  <a:pt x="38358" y="2105752"/>
                  <a:pt x="0" y="1953964"/>
                </a:cubicBezTo>
                <a:cubicBezTo>
                  <a:pt x="-38358" y="1802176"/>
                  <a:pt x="12327" y="1667378"/>
                  <a:pt x="0" y="1543188"/>
                </a:cubicBezTo>
                <a:cubicBezTo>
                  <a:pt x="-12327" y="1418998"/>
                  <a:pt x="13068" y="1275078"/>
                  <a:pt x="0" y="1132411"/>
                </a:cubicBezTo>
                <a:cubicBezTo>
                  <a:pt x="-13068" y="989744"/>
                  <a:pt x="5699" y="782446"/>
                  <a:pt x="0" y="649471"/>
                </a:cubicBezTo>
                <a:cubicBezTo>
                  <a:pt x="-5699" y="516496"/>
                  <a:pt x="58245" y="203474"/>
                  <a:pt x="0" y="0"/>
                </a:cubicBezTo>
                <a:close/>
              </a:path>
              <a:path w="4810897" h="7216346" stroke="0" extrusionOk="0">
                <a:moveTo>
                  <a:pt x="0" y="0"/>
                </a:moveTo>
                <a:cubicBezTo>
                  <a:pt x="258604" y="-30467"/>
                  <a:pt x="392874" y="18860"/>
                  <a:pt x="582653" y="0"/>
                </a:cubicBezTo>
                <a:cubicBezTo>
                  <a:pt x="772432" y="-18860"/>
                  <a:pt x="900267" y="55668"/>
                  <a:pt x="1069088" y="0"/>
                </a:cubicBezTo>
                <a:cubicBezTo>
                  <a:pt x="1237909" y="-55668"/>
                  <a:pt x="1373546" y="12284"/>
                  <a:pt x="1651741" y="0"/>
                </a:cubicBezTo>
                <a:cubicBezTo>
                  <a:pt x="1929936" y="-12284"/>
                  <a:pt x="2002868" y="19545"/>
                  <a:pt x="2282503" y="0"/>
                </a:cubicBezTo>
                <a:cubicBezTo>
                  <a:pt x="2562138" y="-19545"/>
                  <a:pt x="2483244" y="15149"/>
                  <a:pt x="2672721" y="0"/>
                </a:cubicBezTo>
                <a:cubicBezTo>
                  <a:pt x="2862198" y="-15149"/>
                  <a:pt x="3008841" y="399"/>
                  <a:pt x="3159156" y="0"/>
                </a:cubicBezTo>
                <a:cubicBezTo>
                  <a:pt x="3309472" y="-399"/>
                  <a:pt x="3555880" y="21738"/>
                  <a:pt x="3741809" y="0"/>
                </a:cubicBezTo>
                <a:cubicBezTo>
                  <a:pt x="3927738" y="-21738"/>
                  <a:pt x="3993338" y="35236"/>
                  <a:pt x="4132026" y="0"/>
                </a:cubicBezTo>
                <a:cubicBezTo>
                  <a:pt x="4270714" y="-35236"/>
                  <a:pt x="4673517" y="37294"/>
                  <a:pt x="4810897" y="0"/>
                </a:cubicBezTo>
                <a:cubicBezTo>
                  <a:pt x="4819298" y="121342"/>
                  <a:pt x="4786234" y="339221"/>
                  <a:pt x="4810897" y="555104"/>
                </a:cubicBezTo>
                <a:cubicBezTo>
                  <a:pt x="4835560" y="770987"/>
                  <a:pt x="4798547" y="926096"/>
                  <a:pt x="4810897" y="1254534"/>
                </a:cubicBezTo>
                <a:cubicBezTo>
                  <a:pt x="4823247" y="1582972"/>
                  <a:pt x="4800216" y="1574865"/>
                  <a:pt x="4810897" y="1665311"/>
                </a:cubicBezTo>
                <a:cubicBezTo>
                  <a:pt x="4821578" y="1755757"/>
                  <a:pt x="4763427" y="1893152"/>
                  <a:pt x="4810897" y="2076087"/>
                </a:cubicBezTo>
                <a:cubicBezTo>
                  <a:pt x="4858367" y="2259022"/>
                  <a:pt x="4792738" y="2482712"/>
                  <a:pt x="4810897" y="2703354"/>
                </a:cubicBezTo>
                <a:cubicBezTo>
                  <a:pt x="4829056" y="2923996"/>
                  <a:pt x="4772961" y="2942625"/>
                  <a:pt x="4810897" y="3114131"/>
                </a:cubicBezTo>
                <a:cubicBezTo>
                  <a:pt x="4848833" y="3285637"/>
                  <a:pt x="4752211" y="3541004"/>
                  <a:pt x="4810897" y="3741398"/>
                </a:cubicBezTo>
                <a:cubicBezTo>
                  <a:pt x="4869583" y="3941792"/>
                  <a:pt x="4782926" y="4006676"/>
                  <a:pt x="4810897" y="4152174"/>
                </a:cubicBezTo>
                <a:cubicBezTo>
                  <a:pt x="4838868" y="4297672"/>
                  <a:pt x="4762219" y="4475474"/>
                  <a:pt x="4810897" y="4562951"/>
                </a:cubicBezTo>
                <a:cubicBezTo>
                  <a:pt x="4859575" y="4650428"/>
                  <a:pt x="4763721" y="4975293"/>
                  <a:pt x="4810897" y="5262382"/>
                </a:cubicBezTo>
                <a:cubicBezTo>
                  <a:pt x="4858073" y="5549471"/>
                  <a:pt x="4781429" y="5540835"/>
                  <a:pt x="4810897" y="5673158"/>
                </a:cubicBezTo>
                <a:cubicBezTo>
                  <a:pt x="4840365" y="5805481"/>
                  <a:pt x="4797490" y="5978999"/>
                  <a:pt x="4810897" y="6083935"/>
                </a:cubicBezTo>
                <a:cubicBezTo>
                  <a:pt x="4824304" y="6188871"/>
                  <a:pt x="4781697" y="6326731"/>
                  <a:pt x="4810897" y="6566875"/>
                </a:cubicBezTo>
                <a:cubicBezTo>
                  <a:pt x="4840097" y="6807019"/>
                  <a:pt x="4810206" y="7003592"/>
                  <a:pt x="4810897" y="7216346"/>
                </a:cubicBezTo>
                <a:cubicBezTo>
                  <a:pt x="4701652" y="7235947"/>
                  <a:pt x="4526616" y="7176398"/>
                  <a:pt x="4420680" y="7216346"/>
                </a:cubicBezTo>
                <a:cubicBezTo>
                  <a:pt x="4314744" y="7256294"/>
                  <a:pt x="4078429" y="7162387"/>
                  <a:pt x="3789918" y="7216346"/>
                </a:cubicBezTo>
                <a:cubicBezTo>
                  <a:pt x="3501407" y="7270305"/>
                  <a:pt x="3481407" y="7158243"/>
                  <a:pt x="3255374" y="7216346"/>
                </a:cubicBezTo>
                <a:cubicBezTo>
                  <a:pt x="3029341" y="7274449"/>
                  <a:pt x="2857009" y="7180342"/>
                  <a:pt x="2672721" y="7216346"/>
                </a:cubicBezTo>
                <a:cubicBezTo>
                  <a:pt x="2488433" y="7252350"/>
                  <a:pt x="2371327" y="7211774"/>
                  <a:pt x="2234394" y="7216346"/>
                </a:cubicBezTo>
                <a:cubicBezTo>
                  <a:pt x="2097461" y="7220918"/>
                  <a:pt x="1754587" y="7161211"/>
                  <a:pt x="1603632" y="7216346"/>
                </a:cubicBezTo>
                <a:cubicBezTo>
                  <a:pt x="1452677" y="7271481"/>
                  <a:pt x="1279423" y="7156979"/>
                  <a:pt x="1020979" y="7216346"/>
                </a:cubicBezTo>
                <a:cubicBezTo>
                  <a:pt x="762535" y="7275713"/>
                  <a:pt x="317746" y="7175058"/>
                  <a:pt x="0" y="7216346"/>
                </a:cubicBezTo>
                <a:cubicBezTo>
                  <a:pt x="-53380" y="7027041"/>
                  <a:pt x="28112" y="6874036"/>
                  <a:pt x="0" y="6661242"/>
                </a:cubicBezTo>
                <a:cubicBezTo>
                  <a:pt x="-28112" y="6448448"/>
                  <a:pt x="23611" y="6480873"/>
                  <a:pt x="0" y="6322629"/>
                </a:cubicBezTo>
                <a:cubicBezTo>
                  <a:pt x="-23611" y="6164385"/>
                  <a:pt x="49056" y="5977249"/>
                  <a:pt x="0" y="5839689"/>
                </a:cubicBezTo>
                <a:cubicBezTo>
                  <a:pt x="-49056" y="5702129"/>
                  <a:pt x="54265" y="5439092"/>
                  <a:pt x="0" y="5140259"/>
                </a:cubicBezTo>
                <a:cubicBezTo>
                  <a:pt x="-54265" y="4841426"/>
                  <a:pt x="1343" y="4663841"/>
                  <a:pt x="0" y="4512992"/>
                </a:cubicBezTo>
                <a:cubicBezTo>
                  <a:pt x="-1343" y="4362143"/>
                  <a:pt x="26191" y="4267086"/>
                  <a:pt x="0" y="4102215"/>
                </a:cubicBezTo>
                <a:cubicBezTo>
                  <a:pt x="-26191" y="3937344"/>
                  <a:pt x="57118" y="3747407"/>
                  <a:pt x="0" y="3619275"/>
                </a:cubicBezTo>
                <a:cubicBezTo>
                  <a:pt x="-57118" y="3491143"/>
                  <a:pt x="26980" y="3401076"/>
                  <a:pt x="0" y="3208498"/>
                </a:cubicBezTo>
                <a:cubicBezTo>
                  <a:pt x="-26980" y="3015920"/>
                  <a:pt x="42851" y="2820259"/>
                  <a:pt x="0" y="2653395"/>
                </a:cubicBezTo>
                <a:cubicBezTo>
                  <a:pt x="-42851" y="2486531"/>
                  <a:pt x="24390" y="2296691"/>
                  <a:pt x="0" y="2026128"/>
                </a:cubicBezTo>
                <a:cubicBezTo>
                  <a:pt x="-24390" y="1755565"/>
                  <a:pt x="39696" y="1736443"/>
                  <a:pt x="0" y="1615351"/>
                </a:cubicBezTo>
                <a:cubicBezTo>
                  <a:pt x="-39696" y="1494259"/>
                  <a:pt x="57469" y="1216895"/>
                  <a:pt x="0" y="915921"/>
                </a:cubicBezTo>
                <a:cubicBezTo>
                  <a:pt x="-57469" y="614947"/>
                  <a:pt x="2493" y="296041"/>
                  <a:pt x="0" y="0"/>
                </a:cubicBezTo>
                <a:close/>
              </a:path>
            </a:pathLst>
          </a:custGeom>
          <a:ln>
            <a:solidFill>
              <a:schemeClr val="tx1"/>
            </a:solidFill>
            <a:extLst>
              <a:ext uri="{C807C97D-BFC1-408E-A445-0C87EB9F89A2}">
                <ask:lineSketchStyleProps xmlns:ask="http://schemas.microsoft.com/office/drawing/2018/sketchyshapes" sd="428826560">
                  <a:prstGeom prst="rect">
                    <a:avLst/>
                  </a:prstGeom>
                  <ask:type>
                    <ask:lineSketchScribble/>
                  </ask:type>
                </ask:lineSketchStyleProps>
              </a:ext>
            </a:extLst>
          </a:ln>
        </p:spPr>
      </p:pic>
      <p:sp>
        <p:nvSpPr>
          <p:cNvPr id="3" name="Text 0"/>
          <p:cNvSpPr/>
          <p:nvPr/>
        </p:nvSpPr>
        <p:spPr>
          <a:xfrm>
            <a:off x="6307436" y="467266"/>
            <a:ext cx="5632490" cy="704017"/>
          </a:xfrm>
          <a:prstGeom prst="rect">
            <a:avLst/>
          </a:prstGeom>
          <a:noFill/>
          <a:ln/>
        </p:spPr>
        <p:txBody>
          <a:bodyPr wrap="none" lIns="0" tIns="0" rIns="0" bIns="0" rtlCol="0" anchor="t"/>
          <a:lstStyle/>
          <a:p>
            <a:pPr marL="0" indent="0">
              <a:lnSpc>
                <a:spcPts val="5500"/>
              </a:lnSpc>
              <a:buNone/>
            </a:pPr>
            <a:r>
              <a:rPr lang="en-US" sz="4400" b="1" kern="0" spc="-89" dirty="0">
                <a:solidFill>
                  <a:srgbClr val="C00000"/>
                </a:solidFill>
                <a:ea typeface="Source Serif Pro Semi Bold" pitchFamily="34" charset="-122"/>
                <a:cs typeface="Source Serif Pro Semi Bold" pitchFamily="34" charset="-120"/>
              </a:rPr>
              <a:t>Podsumowanie i Q&amp;A</a:t>
            </a:r>
            <a:endParaRPr lang="en-US" sz="4400" b="1" dirty="0">
              <a:solidFill>
                <a:srgbClr val="C00000"/>
              </a:solidFill>
            </a:endParaRPr>
          </a:p>
        </p:txBody>
      </p:sp>
      <p:sp>
        <p:nvSpPr>
          <p:cNvPr id="4" name="Shape 1"/>
          <p:cNvSpPr/>
          <p:nvPr/>
        </p:nvSpPr>
        <p:spPr>
          <a:xfrm>
            <a:off x="6324124" y="1503824"/>
            <a:ext cx="538520" cy="538520"/>
          </a:xfrm>
          <a:prstGeom prst="roundRect">
            <a:avLst>
              <a:gd name="adj" fmla="val 18670"/>
            </a:avLst>
          </a:prstGeom>
          <a:solidFill>
            <a:srgbClr val="F0D4F7"/>
          </a:solidFill>
          <a:ln w="7620">
            <a:solidFill>
              <a:srgbClr val="D6BADD"/>
            </a:solidFill>
            <a:prstDash val="solid"/>
          </a:ln>
        </p:spPr>
        <p:txBody>
          <a:bodyPr/>
          <a:lstStyle/>
          <a:p>
            <a:endParaRPr lang="uk-UA">
              <a:latin typeface="+mj-lt"/>
            </a:endParaRPr>
          </a:p>
        </p:txBody>
      </p:sp>
      <p:sp>
        <p:nvSpPr>
          <p:cNvPr id="5" name="Text 2"/>
          <p:cNvSpPr/>
          <p:nvPr/>
        </p:nvSpPr>
        <p:spPr>
          <a:xfrm>
            <a:off x="6508909" y="1604075"/>
            <a:ext cx="168950" cy="337899"/>
          </a:xfrm>
          <a:prstGeom prst="rect">
            <a:avLst/>
          </a:prstGeom>
          <a:noFill/>
          <a:ln/>
        </p:spPr>
        <p:txBody>
          <a:bodyPr wrap="none" lIns="0" tIns="0" rIns="0" bIns="0" rtlCol="0" anchor="t"/>
          <a:lstStyle/>
          <a:p>
            <a:pPr marL="0" indent="0" algn="ctr">
              <a:lnSpc>
                <a:spcPts val="2650"/>
              </a:lnSpc>
              <a:buNone/>
            </a:pPr>
            <a:r>
              <a:rPr lang="en-US" sz="2650" kern="0" spc="-53" dirty="0">
                <a:solidFill>
                  <a:srgbClr val="272525"/>
                </a:solidFill>
                <a:latin typeface="+mj-lt"/>
                <a:ea typeface="Source Serif Pro Semi Bold" pitchFamily="34" charset="-122"/>
                <a:cs typeface="Source Serif Pro Semi Bold" pitchFamily="34" charset="-120"/>
              </a:rPr>
              <a:t>1</a:t>
            </a:r>
            <a:endParaRPr lang="en-US" sz="2650" dirty="0">
              <a:latin typeface="+mj-lt"/>
            </a:endParaRPr>
          </a:p>
        </p:txBody>
      </p:sp>
      <p:sp>
        <p:nvSpPr>
          <p:cNvPr id="6" name="Text 3"/>
          <p:cNvSpPr/>
          <p:nvPr/>
        </p:nvSpPr>
        <p:spPr>
          <a:xfrm>
            <a:off x="7101959" y="1503824"/>
            <a:ext cx="3145274" cy="351949"/>
          </a:xfrm>
          <a:prstGeom prst="rect">
            <a:avLst/>
          </a:prstGeom>
          <a:noFill/>
          <a:ln/>
        </p:spPr>
        <p:txBody>
          <a:bodyPr wrap="none" lIns="0" tIns="0" rIns="0" bIns="0" rtlCol="0" anchor="t"/>
          <a:lstStyle/>
          <a:p>
            <a:pPr marL="0" indent="0">
              <a:lnSpc>
                <a:spcPts val="2750"/>
              </a:lnSpc>
              <a:buNone/>
            </a:pPr>
            <a:r>
              <a:rPr lang="en-US" sz="2800" b="1" kern="0" spc="-44" dirty="0">
                <a:solidFill>
                  <a:schemeClr val="accent5">
                    <a:lumMod val="75000"/>
                  </a:schemeClr>
                </a:solidFill>
                <a:latin typeface="+mj-lt"/>
                <a:ea typeface="Source Serif Pro Semi Bold" pitchFamily="34" charset="-122"/>
                <a:cs typeface="Source Serif Pro Semi Bold" pitchFamily="34" charset="-120"/>
              </a:rPr>
              <a:t>Każdy senior teraz potrafi</a:t>
            </a:r>
            <a:endParaRPr lang="en-US" sz="2800" b="1" dirty="0">
              <a:solidFill>
                <a:schemeClr val="accent5">
                  <a:lumMod val="75000"/>
                </a:schemeClr>
              </a:solidFill>
              <a:latin typeface="+mj-lt"/>
            </a:endParaRPr>
          </a:p>
        </p:txBody>
      </p:sp>
      <p:sp>
        <p:nvSpPr>
          <p:cNvPr id="7" name="Text 4"/>
          <p:cNvSpPr/>
          <p:nvPr/>
        </p:nvSpPr>
        <p:spPr>
          <a:xfrm>
            <a:off x="6307436" y="2347707"/>
            <a:ext cx="7618629" cy="1149072"/>
          </a:xfrm>
          <a:prstGeom prst="rect">
            <a:avLst/>
          </a:prstGeom>
          <a:noFill/>
          <a:ln/>
        </p:spPr>
        <p:txBody>
          <a:bodyPr wrap="square" lIns="0" tIns="0" rIns="0" bIns="0" rtlCol="0" anchor="t"/>
          <a:lstStyle/>
          <a:p>
            <a:pPr marL="0" indent="0">
              <a:lnSpc>
                <a:spcPts val="3000"/>
              </a:lnSpc>
              <a:buNone/>
            </a:pPr>
            <a:r>
              <a:rPr lang="pl-PL" sz="2400"/>
              <a:t>✔️ Założyć konto na </a:t>
            </a:r>
            <a:r>
              <a:rPr lang="pl-PL" sz="2400" b="1"/>
              <a:t>Facebooku</a:t>
            </a:r>
            <a:r>
              <a:rPr lang="pl-PL" sz="2400"/>
              <a:t> i </a:t>
            </a:r>
            <a:r>
              <a:rPr lang="pl-PL" sz="2400" b="1"/>
              <a:t>Instagramie</a:t>
            </a:r>
            <a:br>
              <a:rPr lang="pl-PL" sz="2400"/>
            </a:br>
            <a:r>
              <a:rPr lang="pl-PL" sz="2400"/>
              <a:t>✔️ Dołączać do grup, obserwować strony i tworzyć </a:t>
            </a:r>
            <a:endParaRPr lang="en-US" sz="2400"/>
          </a:p>
          <a:p>
            <a:pPr marL="0" indent="0">
              <a:lnSpc>
                <a:spcPts val="3000"/>
              </a:lnSpc>
              <a:buNone/>
            </a:pPr>
            <a:r>
              <a:rPr lang="en-US" sz="2400"/>
              <a:t>       </a:t>
            </a:r>
            <a:r>
              <a:rPr lang="pl-PL" sz="2400"/>
              <a:t>własne posty</a:t>
            </a:r>
            <a:br>
              <a:rPr lang="pl-PL" sz="2400"/>
            </a:br>
            <a:r>
              <a:rPr lang="pl-PL" sz="2400"/>
              <a:t>✔️ Tworzyć własne </a:t>
            </a:r>
            <a:r>
              <a:rPr lang="pl-PL" sz="2400" b="1"/>
              <a:t>filmy i kanał na YouTube</a:t>
            </a:r>
            <a:br>
              <a:rPr lang="pl-PL" sz="2400"/>
            </a:br>
            <a:r>
              <a:rPr lang="pl-PL" sz="2400"/>
              <a:t>✔️ Ustawiać prywatność i chronić swoje konto</a:t>
            </a:r>
            <a:br>
              <a:rPr lang="pl-PL" sz="2400"/>
            </a:br>
            <a:r>
              <a:rPr lang="pl-PL" sz="2400"/>
              <a:t>✔️ Rozpoznawać </a:t>
            </a:r>
            <a:r>
              <a:rPr lang="pl-PL" sz="2400" b="1"/>
              <a:t>fake newsy</a:t>
            </a:r>
            <a:r>
              <a:rPr lang="pl-PL" sz="2400"/>
              <a:t> i zachowywać się </a:t>
            </a:r>
            <a:endParaRPr lang="en-US" sz="2400"/>
          </a:p>
          <a:p>
            <a:pPr marL="0" indent="0">
              <a:lnSpc>
                <a:spcPts val="3000"/>
              </a:lnSpc>
              <a:buNone/>
            </a:pPr>
            <a:r>
              <a:rPr lang="en-US" sz="2400"/>
              <a:t>       </a:t>
            </a:r>
            <a:r>
              <a:rPr lang="pl-PL" sz="2400"/>
              <a:t>kulturalnie w sieci</a:t>
            </a:r>
            <a:r>
              <a:rPr lang="en-US" sz="2400" kern="0" spc="-38">
                <a:solidFill>
                  <a:srgbClr val="272525"/>
                </a:solidFill>
                <a:latin typeface="+mj-lt"/>
                <a:ea typeface="Source Sans Pro" pitchFamily="34" charset="-122"/>
                <a:cs typeface="Source Sans Pro" pitchFamily="34" charset="-120"/>
              </a:rPr>
              <a:t>.</a:t>
            </a:r>
            <a:endParaRPr lang="en-US" sz="2400" dirty="0">
              <a:latin typeface="+mj-lt"/>
            </a:endParaRPr>
          </a:p>
        </p:txBody>
      </p:sp>
      <p:sp>
        <p:nvSpPr>
          <p:cNvPr id="8" name="Shape 5"/>
          <p:cNvSpPr/>
          <p:nvPr/>
        </p:nvSpPr>
        <p:spPr>
          <a:xfrm>
            <a:off x="6324124" y="5418177"/>
            <a:ext cx="538520" cy="538520"/>
          </a:xfrm>
          <a:prstGeom prst="roundRect">
            <a:avLst>
              <a:gd name="adj" fmla="val 18670"/>
            </a:avLst>
          </a:prstGeom>
          <a:solidFill>
            <a:srgbClr val="F0D4F7"/>
          </a:solidFill>
          <a:ln w="7620">
            <a:solidFill>
              <a:srgbClr val="D6BADD"/>
            </a:solidFill>
            <a:prstDash val="solid"/>
          </a:ln>
        </p:spPr>
        <p:txBody>
          <a:bodyPr/>
          <a:lstStyle/>
          <a:p>
            <a:endParaRPr lang="uk-UA">
              <a:latin typeface="+mj-lt"/>
            </a:endParaRPr>
          </a:p>
        </p:txBody>
      </p:sp>
      <p:sp>
        <p:nvSpPr>
          <p:cNvPr id="9" name="Text 6"/>
          <p:cNvSpPr/>
          <p:nvPr/>
        </p:nvSpPr>
        <p:spPr>
          <a:xfrm>
            <a:off x="6508909" y="5518428"/>
            <a:ext cx="168950" cy="337899"/>
          </a:xfrm>
          <a:prstGeom prst="rect">
            <a:avLst/>
          </a:prstGeom>
          <a:noFill/>
          <a:ln/>
        </p:spPr>
        <p:txBody>
          <a:bodyPr wrap="none" lIns="0" tIns="0" rIns="0" bIns="0" rtlCol="0" anchor="t"/>
          <a:lstStyle/>
          <a:p>
            <a:pPr marL="0" indent="0" algn="ctr">
              <a:lnSpc>
                <a:spcPts val="2650"/>
              </a:lnSpc>
              <a:buNone/>
            </a:pPr>
            <a:r>
              <a:rPr lang="en-US" sz="2650" kern="0" spc="-53" dirty="0">
                <a:solidFill>
                  <a:srgbClr val="272525"/>
                </a:solidFill>
                <a:latin typeface="+mj-lt"/>
                <a:ea typeface="Source Serif Pro Semi Bold" pitchFamily="34" charset="-122"/>
                <a:cs typeface="Source Serif Pro Semi Bold" pitchFamily="34" charset="-120"/>
              </a:rPr>
              <a:t>2</a:t>
            </a:r>
            <a:endParaRPr lang="en-US" sz="2650" dirty="0">
              <a:latin typeface="+mj-lt"/>
            </a:endParaRPr>
          </a:p>
        </p:txBody>
      </p:sp>
      <p:sp>
        <p:nvSpPr>
          <p:cNvPr id="10" name="Text 7"/>
          <p:cNvSpPr/>
          <p:nvPr/>
        </p:nvSpPr>
        <p:spPr>
          <a:xfrm>
            <a:off x="7101959" y="5418177"/>
            <a:ext cx="2816185" cy="351949"/>
          </a:xfrm>
          <a:prstGeom prst="rect">
            <a:avLst/>
          </a:prstGeom>
          <a:noFill/>
          <a:ln/>
        </p:spPr>
        <p:txBody>
          <a:bodyPr wrap="none" lIns="0" tIns="0" rIns="0" bIns="0" rtlCol="0" anchor="t"/>
          <a:lstStyle/>
          <a:p>
            <a:pPr marL="0" indent="0">
              <a:lnSpc>
                <a:spcPts val="2750"/>
              </a:lnSpc>
              <a:buNone/>
            </a:pPr>
            <a:r>
              <a:rPr lang="en-US" sz="2800" b="1" kern="0" spc="-44" dirty="0">
                <a:solidFill>
                  <a:schemeClr val="accent5">
                    <a:lumMod val="75000"/>
                  </a:schemeClr>
                </a:solidFill>
                <a:latin typeface="+mj-lt"/>
                <a:ea typeface="Source Serif Pro Semi Bold" pitchFamily="34" charset="-122"/>
                <a:cs typeface="Source Serif Pro Semi Bold" pitchFamily="34" charset="-120"/>
              </a:rPr>
              <a:t>Co dalej?</a:t>
            </a:r>
            <a:endParaRPr lang="en-US" sz="2800" b="1" dirty="0">
              <a:solidFill>
                <a:schemeClr val="accent5">
                  <a:lumMod val="75000"/>
                </a:schemeClr>
              </a:solidFill>
              <a:latin typeface="+mj-lt"/>
            </a:endParaRPr>
          </a:p>
        </p:txBody>
      </p:sp>
      <p:sp>
        <p:nvSpPr>
          <p:cNvPr id="11" name="Text 8"/>
          <p:cNvSpPr/>
          <p:nvPr/>
        </p:nvSpPr>
        <p:spPr>
          <a:xfrm>
            <a:off x="7101959" y="5913715"/>
            <a:ext cx="6690717" cy="383024"/>
          </a:xfrm>
          <a:prstGeom prst="rect">
            <a:avLst/>
          </a:prstGeom>
          <a:noFill/>
          <a:ln/>
        </p:spPr>
        <p:txBody>
          <a:bodyPr wrap="none" lIns="0" tIns="0" rIns="0" bIns="0" rtlCol="0" anchor="t"/>
          <a:lstStyle/>
          <a:p>
            <a:pPr marL="0" indent="0">
              <a:lnSpc>
                <a:spcPts val="3000"/>
              </a:lnSpc>
              <a:buNone/>
            </a:pPr>
            <a:r>
              <a:rPr lang="en-US" sz="2400"/>
              <a:t>Praktyka czyni mistrza! </a:t>
            </a:r>
            <a:r>
              <a:rPr lang="en-US" sz="2400" kern="0" spc="-38">
                <a:solidFill>
                  <a:srgbClr val="272525"/>
                </a:solidFill>
                <a:latin typeface="+mj-lt"/>
                <a:ea typeface="Source Sans Pro" pitchFamily="34" charset="-122"/>
                <a:cs typeface="Source Sans Pro" pitchFamily="34" charset="-120"/>
              </a:rPr>
              <a:t>Zapraszamy </a:t>
            </a:r>
            <a:r>
              <a:rPr lang="en-US" sz="2400" kern="0" spc="-38" dirty="0">
                <a:solidFill>
                  <a:srgbClr val="272525"/>
                </a:solidFill>
                <a:latin typeface="+mj-lt"/>
                <a:ea typeface="Source Sans Pro" pitchFamily="34" charset="-122"/>
                <a:cs typeface="Source Sans Pro" pitchFamily="34" charset="-120"/>
              </a:rPr>
              <a:t>na </a:t>
            </a:r>
            <a:r>
              <a:rPr lang="en-US" sz="2400" b="1" kern="0" spc="-38" dirty="0">
                <a:solidFill>
                  <a:srgbClr val="272525"/>
                </a:solidFill>
                <a:latin typeface="+mj-lt"/>
                <a:ea typeface="Source Sans Pro" pitchFamily="34" charset="-122"/>
                <a:cs typeface="Source Sans Pro" pitchFamily="34" charset="-120"/>
              </a:rPr>
              <a:t>kolejne warsztaty</a:t>
            </a:r>
            <a:r>
              <a:rPr lang="en-US" sz="2400" kern="0" spc="-38" dirty="0">
                <a:solidFill>
                  <a:srgbClr val="272525"/>
                </a:solidFill>
                <a:latin typeface="+mj-lt"/>
                <a:ea typeface="Source Sans Pro" pitchFamily="34" charset="-122"/>
                <a:cs typeface="Source Sans Pro" pitchFamily="34" charset="-120"/>
              </a:rPr>
              <a:t>!</a:t>
            </a:r>
            <a:endParaRPr lang="en-US" sz="2400" dirty="0">
              <a:latin typeface="+mj-lt"/>
            </a:endParaRPr>
          </a:p>
        </p:txBody>
      </p:sp>
      <p:pic>
        <p:nvPicPr>
          <p:cNvPr id="12" name="Picture 11" descr="A blue flag with yellow stars&#10;&#10;Description automatically generated">
            <a:extLst>
              <a:ext uri="{FF2B5EF4-FFF2-40B4-BE49-F238E27FC236}">
                <a16:creationId xmlns:a16="http://schemas.microsoft.com/office/drawing/2014/main" id="{83474AE6-6101-345C-4F5F-4C83AEF47298}"/>
              </a:ext>
            </a:extLst>
          </p:cNvPr>
          <p:cNvPicPr>
            <a:picLocks noChangeAspect="1"/>
          </p:cNvPicPr>
          <p:nvPr/>
        </p:nvPicPr>
        <p:blipFill>
          <a:blip r:embed="rId4"/>
          <a:stretch>
            <a:fillRect/>
          </a:stretch>
        </p:blipFill>
        <p:spPr>
          <a:xfrm>
            <a:off x="12612468" y="407746"/>
            <a:ext cx="1764018" cy="1787280"/>
          </a:xfrm>
          <a:prstGeom prst="rect">
            <a:avLst/>
          </a:prstGeom>
        </p:spPr>
      </p:pic>
      <p:pic>
        <p:nvPicPr>
          <p:cNvPr id="13" name="Picture 17">
            <a:extLst>
              <a:ext uri="{FF2B5EF4-FFF2-40B4-BE49-F238E27FC236}">
                <a16:creationId xmlns:a16="http://schemas.microsoft.com/office/drawing/2014/main" id="{CD3EABB7-F3D8-BACB-CFD6-30930DB5D382}"/>
              </a:ext>
            </a:extLst>
          </p:cNvPr>
          <p:cNvPicPr>
            <a:picLocks noChangeAspect="1"/>
          </p:cNvPicPr>
          <p:nvPr/>
        </p:nvPicPr>
        <p:blipFill>
          <a:blip r:embed="rId5"/>
          <a:stretch>
            <a:fillRect/>
          </a:stretch>
        </p:blipFill>
        <p:spPr>
          <a:xfrm>
            <a:off x="13107324" y="7141540"/>
            <a:ext cx="1269162" cy="72976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C2090-629B-B9AF-43ED-F1B00D84466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5647732-9508-221D-FB56-BADF35E683DD}"/>
              </a:ext>
            </a:extLst>
          </p:cNvPr>
          <p:cNvSpPr txBox="1"/>
          <p:nvPr/>
        </p:nvSpPr>
        <p:spPr>
          <a:xfrm>
            <a:off x="568411" y="837852"/>
            <a:ext cx="13493578" cy="4154984"/>
          </a:xfrm>
          <a:prstGeom prst="rect">
            <a:avLst/>
          </a:prstGeom>
          <a:noFill/>
        </p:spPr>
        <p:txBody>
          <a:bodyPr wrap="square">
            <a:spAutoFit/>
          </a:bodyPr>
          <a:lstStyle/>
          <a:p>
            <a:pPr>
              <a:buNone/>
            </a:pPr>
            <a:r>
              <a:rPr lang="pl-PL" sz="4000" b="1"/>
              <a:t>🔒 </a:t>
            </a:r>
            <a:r>
              <a:rPr lang="pl-PL" sz="4000" b="1">
                <a:solidFill>
                  <a:srgbClr val="C00000"/>
                </a:solidFill>
              </a:rPr>
              <a:t>Bezpieczne ustawienia prywatności na Facebooku</a:t>
            </a:r>
          </a:p>
          <a:p>
            <a:pPr>
              <a:buNone/>
            </a:pPr>
            <a:r>
              <a:rPr lang="pl-PL" sz="2800"/>
              <a:t>          Aby chronić swoje konto i dane:</a:t>
            </a:r>
          </a:p>
          <a:p>
            <a:pPr>
              <a:buNone/>
            </a:pPr>
            <a:endParaRPr lang="pl-PL" sz="2800"/>
          </a:p>
          <a:p>
            <a:pPr>
              <a:buNone/>
            </a:pPr>
            <a:r>
              <a:rPr lang="pl-PL" sz="2800" b="1"/>
              <a:t>🧭 Krok 1: Wejdź do „Kontroli prywatności”</a:t>
            </a:r>
          </a:p>
          <a:p>
            <a:pPr>
              <a:buFont typeface="+mj-lt"/>
              <a:buAutoNum type="arabicPeriod"/>
            </a:pPr>
            <a:r>
              <a:rPr lang="pl-PL" sz="2800"/>
              <a:t> Zaloguj się na Facebooka.</a:t>
            </a:r>
          </a:p>
          <a:p>
            <a:pPr>
              <a:buFont typeface="+mj-lt"/>
              <a:buAutoNum type="arabicPeriod"/>
            </a:pPr>
            <a:r>
              <a:rPr lang="pl-PL" sz="2800"/>
              <a:t> Kliknij ikonę </a:t>
            </a:r>
            <a:r>
              <a:rPr lang="pl-PL" sz="2800" b="1"/>
              <a:t>kółka zębatego (⚙️) – Ustawienia i prywatność</a:t>
            </a:r>
            <a:r>
              <a:rPr lang="pl-PL" sz="2800"/>
              <a:t>.</a:t>
            </a:r>
          </a:p>
          <a:p>
            <a:pPr>
              <a:buFont typeface="+mj-lt"/>
              <a:buAutoNum type="arabicPeriod"/>
            </a:pPr>
            <a:r>
              <a:rPr lang="pl-PL" sz="2800"/>
              <a:t> Wybierz </a:t>
            </a:r>
            <a:r>
              <a:rPr lang="pl-PL" sz="2800" b="1"/>
              <a:t>„Kontrola prywatności”</a:t>
            </a:r>
            <a:r>
              <a:rPr lang="pl-PL" sz="2800"/>
              <a:t>.</a:t>
            </a:r>
            <a:br>
              <a:rPr lang="pl-PL" sz="2800"/>
            </a:br>
            <a:endParaRPr lang="pl-PL" sz="2800"/>
          </a:p>
          <a:p>
            <a:r>
              <a:rPr lang="pl-PL" sz="2800"/>
              <a:t>Pojawi się ekran taki jak na obrazku:</a:t>
            </a:r>
          </a:p>
        </p:txBody>
      </p:sp>
      <p:sp>
        <p:nvSpPr>
          <p:cNvPr id="5" name="AutoShape 2" descr="Uploaded image">
            <a:extLst>
              <a:ext uri="{FF2B5EF4-FFF2-40B4-BE49-F238E27FC236}">
                <a16:creationId xmlns:a16="http://schemas.microsoft.com/office/drawing/2014/main" id="{1E9A9B26-6E1B-6CAF-2FE6-23DFD51E0392}"/>
              </a:ext>
            </a:extLst>
          </p:cNvPr>
          <p:cNvSpPr>
            <a:spLocks noChangeAspect="1" noChangeArrowheads="1"/>
          </p:cNvSpPr>
          <p:nvPr/>
        </p:nvSpPr>
        <p:spPr bwMode="auto">
          <a:xfrm>
            <a:off x="7162800" y="396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7" name="Picture 6" descr="A screenshot of a computer&#10;&#10;AI-generated content may be incorrect.">
            <a:extLst>
              <a:ext uri="{FF2B5EF4-FFF2-40B4-BE49-F238E27FC236}">
                <a16:creationId xmlns:a16="http://schemas.microsoft.com/office/drawing/2014/main" id="{DC4294AF-3A45-F695-84AC-94989434F252}"/>
              </a:ext>
            </a:extLst>
          </p:cNvPr>
          <p:cNvPicPr>
            <a:picLocks noChangeAspect="1"/>
          </p:cNvPicPr>
          <p:nvPr/>
        </p:nvPicPr>
        <p:blipFill>
          <a:blip r:embed="rId3"/>
          <a:stretch>
            <a:fillRect/>
          </a:stretch>
        </p:blipFill>
        <p:spPr>
          <a:xfrm>
            <a:off x="8399823" y="3962400"/>
            <a:ext cx="5167897" cy="3898589"/>
          </a:xfrm>
          <a:custGeom>
            <a:avLst/>
            <a:gdLst>
              <a:gd name="connsiteX0" fmla="*/ 0 w 5167897"/>
              <a:gd name="connsiteY0" fmla="*/ 0 h 3898589"/>
              <a:gd name="connsiteX1" fmla="*/ 574211 w 5167897"/>
              <a:gd name="connsiteY1" fmla="*/ 0 h 3898589"/>
              <a:gd name="connsiteX2" fmla="*/ 1045064 w 5167897"/>
              <a:gd name="connsiteY2" fmla="*/ 0 h 3898589"/>
              <a:gd name="connsiteX3" fmla="*/ 1515916 w 5167897"/>
              <a:gd name="connsiteY3" fmla="*/ 0 h 3898589"/>
              <a:gd name="connsiteX4" fmla="*/ 1986769 w 5167897"/>
              <a:gd name="connsiteY4" fmla="*/ 0 h 3898589"/>
              <a:gd name="connsiteX5" fmla="*/ 2664338 w 5167897"/>
              <a:gd name="connsiteY5" fmla="*/ 0 h 3898589"/>
              <a:gd name="connsiteX6" fmla="*/ 3186870 w 5167897"/>
              <a:gd name="connsiteY6" fmla="*/ 0 h 3898589"/>
              <a:gd name="connsiteX7" fmla="*/ 3812760 w 5167897"/>
              <a:gd name="connsiteY7" fmla="*/ 0 h 3898589"/>
              <a:gd name="connsiteX8" fmla="*/ 4283612 w 5167897"/>
              <a:gd name="connsiteY8" fmla="*/ 0 h 3898589"/>
              <a:gd name="connsiteX9" fmla="*/ 5167897 w 5167897"/>
              <a:gd name="connsiteY9" fmla="*/ 0 h 3898589"/>
              <a:gd name="connsiteX10" fmla="*/ 5167897 w 5167897"/>
              <a:gd name="connsiteY10" fmla="*/ 478970 h 3898589"/>
              <a:gd name="connsiteX11" fmla="*/ 5167897 w 5167897"/>
              <a:gd name="connsiteY11" fmla="*/ 918953 h 3898589"/>
              <a:gd name="connsiteX12" fmla="*/ 5167897 w 5167897"/>
              <a:gd name="connsiteY12" fmla="*/ 1553866 h 3898589"/>
              <a:gd name="connsiteX13" fmla="*/ 5167897 w 5167897"/>
              <a:gd name="connsiteY13" fmla="*/ 2188779 h 3898589"/>
              <a:gd name="connsiteX14" fmla="*/ 5167897 w 5167897"/>
              <a:gd name="connsiteY14" fmla="*/ 2745721 h 3898589"/>
              <a:gd name="connsiteX15" fmla="*/ 5167897 w 5167897"/>
              <a:gd name="connsiteY15" fmla="*/ 3263676 h 3898589"/>
              <a:gd name="connsiteX16" fmla="*/ 5167897 w 5167897"/>
              <a:gd name="connsiteY16" fmla="*/ 3898589 h 3898589"/>
              <a:gd name="connsiteX17" fmla="*/ 4748723 w 5167897"/>
              <a:gd name="connsiteY17" fmla="*/ 3898589 h 3898589"/>
              <a:gd name="connsiteX18" fmla="*/ 4226191 w 5167897"/>
              <a:gd name="connsiteY18" fmla="*/ 3898589 h 3898589"/>
              <a:gd name="connsiteX19" fmla="*/ 3755338 w 5167897"/>
              <a:gd name="connsiteY19" fmla="*/ 3898589 h 3898589"/>
              <a:gd name="connsiteX20" fmla="*/ 3077770 w 5167897"/>
              <a:gd name="connsiteY20" fmla="*/ 3898589 h 3898589"/>
              <a:gd name="connsiteX21" fmla="*/ 2555238 w 5167897"/>
              <a:gd name="connsiteY21" fmla="*/ 3898589 h 3898589"/>
              <a:gd name="connsiteX22" fmla="*/ 2032706 w 5167897"/>
              <a:gd name="connsiteY22" fmla="*/ 3898589 h 3898589"/>
              <a:gd name="connsiteX23" fmla="*/ 1510174 w 5167897"/>
              <a:gd name="connsiteY23" fmla="*/ 3898589 h 3898589"/>
              <a:gd name="connsiteX24" fmla="*/ 1091000 w 5167897"/>
              <a:gd name="connsiteY24" fmla="*/ 3898589 h 3898589"/>
              <a:gd name="connsiteX25" fmla="*/ 620148 w 5167897"/>
              <a:gd name="connsiteY25" fmla="*/ 3898589 h 3898589"/>
              <a:gd name="connsiteX26" fmla="*/ 0 w 5167897"/>
              <a:gd name="connsiteY26" fmla="*/ 3898589 h 3898589"/>
              <a:gd name="connsiteX27" fmla="*/ 0 w 5167897"/>
              <a:gd name="connsiteY27" fmla="*/ 3302662 h 3898589"/>
              <a:gd name="connsiteX28" fmla="*/ 0 w 5167897"/>
              <a:gd name="connsiteY28" fmla="*/ 2706735 h 3898589"/>
              <a:gd name="connsiteX29" fmla="*/ 0 w 5167897"/>
              <a:gd name="connsiteY29" fmla="*/ 2110807 h 3898589"/>
              <a:gd name="connsiteX30" fmla="*/ 0 w 5167897"/>
              <a:gd name="connsiteY30" fmla="*/ 1592852 h 3898589"/>
              <a:gd name="connsiteX31" fmla="*/ 0 w 5167897"/>
              <a:gd name="connsiteY31" fmla="*/ 1035911 h 3898589"/>
              <a:gd name="connsiteX32" fmla="*/ 0 w 5167897"/>
              <a:gd name="connsiteY32" fmla="*/ 517955 h 3898589"/>
              <a:gd name="connsiteX33" fmla="*/ 0 w 5167897"/>
              <a:gd name="connsiteY33" fmla="*/ 0 h 3898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167897" h="3898589" fill="none" extrusionOk="0">
                <a:moveTo>
                  <a:pt x="0" y="0"/>
                </a:moveTo>
                <a:cubicBezTo>
                  <a:pt x="217727" y="-27045"/>
                  <a:pt x="390144" y="3538"/>
                  <a:pt x="574211" y="0"/>
                </a:cubicBezTo>
                <a:cubicBezTo>
                  <a:pt x="758278" y="-3538"/>
                  <a:pt x="905074" y="2686"/>
                  <a:pt x="1045064" y="0"/>
                </a:cubicBezTo>
                <a:cubicBezTo>
                  <a:pt x="1185054" y="-2686"/>
                  <a:pt x="1368108" y="13198"/>
                  <a:pt x="1515916" y="0"/>
                </a:cubicBezTo>
                <a:cubicBezTo>
                  <a:pt x="1663724" y="-13198"/>
                  <a:pt x="1843764" y="34661"/>
                  <a:pt x="1986769" y="0"/>
                </a:cubicBezTo>
                <a:cubicBezTo>
                  <a:pt x="2129774" y="-34661"/>
                  <a:pt x="2504126" y="81076"/>
                  <a:pt x="2664338" y="0"/>
                </a:cubicBezTo>
                <a:cubicBezTo>
                  <a:pt x="2824550" y="-81076"/>
                  <a:pt x="2983477" y="6607"/>
                  <a:pt x="3186870" y="0"/>
                </a:cubicBezTo>
                <a:cubicBezTo>
                  <a:pt x="3390263" y="-6607"/>
                  <a:pt x="3573950" y="73844"/>
                  <a:pt x="3812760" y="0"/>
                </a:cubicBezTo>
                <a:cubicBezTo>
                  <a:pt x="4051570" y="-73844"/>
                  <a:pt x="4155489" y="52251"/>
                  <a:pt x="4283612" y="0"/>
                </a:cubicBezTo>
                <a:cubicBezTo>
                  <a:pt x="4411735" y="-52251"/>
                  <a:pt x="4737357" y="16002"/>
                  <a:pt x="5167897" y="0"/>
                </a:cubicBezTo>
                <a:cubicBezTo>
                  <a:pt x="5207224" y="232153"/>
                  <a:pt x="5136263" y="308596"/>
                  <a:pt x="5167897" y="478970"/>
                </a:cubicBezTo>
                <a:cubicBezTo>
                  <a:pt x="5199531" y="649344"/>
                  <a:pt x="5145840" y="776640"/>
                  <a:pt x="5167897" y="918953"/>
                </a:cubicBezTo>
                <a:cubicBezTo>
                  <a:pt x="5189954" y="1061266"/>
                  <a:pt x="5147424" y="1350750"/>
                  <a:pt x="5167897" y="1553866"/>
                </a:cubicBezTo>
                <a:cubicBezTo>
                  <a:pt x="5188370" y="1756982"/>
                  <a:pt x="5156608" y="1935424"/>
                  <a:pt x="5167897" y="2188779"/>
                </a:cubicBezTo>
                <a:cubicBezTo>
                  <a:pt x="5179186" y="2442134"/>
                  <a:pt x="5162847" y="2515441"/>
                  <a:pt x="5167897" y="2745721"/>
                </a:cubicBezTo>
                <a:cubicBezTo>
                  <a:pt x="5172947" y="2976001"/>
                  <a:pt x="5107896" y="3007737"/>
                  <a:pt x="5167897" y="3263676"/>
                </a:cubicBezTo>
                <a:cubicBezTo>
                  <a:pt x="5227898" y="3519616"/>
                  <a:pt x="5118841" y="3726012"/>
                  <a:pt x="5167897" y="3898589"/>
                </a:cubicBezTo>
                <a:cubicBezTo>
                  <a:pt x="5049542" y="3923691"/>
                  <a:pt x="4947722" y="3898203"/>
                  <a:pt x="4748723" y="3898589"/>
                </a:cubicBezTo>
                <a:cubicBezTo>
                  <a:pt x="4549724" y="3898975"/>
                  <a:pt x="4400832" y="3864925"/>
                  <a:pt x="4226191" y="3898589"/>
                </a:cubicBezTo>
                <a:cubicBezTo>
                  <a:pt x="4051550" y="3932253"/>
                  <a:pt x="3917876" y="3891910"/>
                  <a:pt x="3755338" y="3898589"/>
                </a:cubicBezTo>
                <a:cubicBezTo>
                  <a:pt x="3592800" y="3905268"/>
                  <a:pt x="3294512" y="3878985"/>
                  <a:pt x="3077770" y="3898589"/>
                </a:cubicBezTo>
                <a:cubicBezTo>
                  <a:pt x="2861028" y="3918193"/>
                  <a:pt x="2815102" y="3863810"/>
                  <a:pt x="2555238" y="3898589"/>
                </a:cubicBezTo>
                <a:cubicBezTo>
                  <a:pt x="2295374" y="3933368"/>
                  <a:pt x="2251641" y="3885495"/>
                  <a:pt x="2032706" y="3898589"/>
                </a:cubicBezTo>
                <a:cubicBezTo>
                  <a:pt x="1813771" y="3911683"/>
                  <a:pt x="1682727" y="3889849"/>
                  <a:pt x="1510174" y="3898589"/>
                </a:cubicBezTo>
                <a:cubicBezTo>
                  <a:pt x="1337621" y="3907329"/>
                  <a:pt x="1284575" y="3849867"/>
                  <a:pt x="1091000" y="3898589"/>
                </a:cubicBezTo>
                <a:cubicBezTo>
                  <a:pt x="897425" y="3947311"/>
                  <a:pt x="812230" y="3867560"/>
                  <a:pt x="620148" y="3898589"/>
                </a:cubicBezTo>
                <a:cubicBezTo>
                  <a:pt x="428066" y="3929618"/>
                  <a:pt x="264683" y="3878669"/>
                  <a:pt x="0" y="3898589"/>
                </a:cubicBezTo>
                <a:cubicBezTo>
                  <a:pt x="-11038" y="3642602"/>
                  <a:pt x="51703" y="3489925"/>
                  <a:pt x="0" y="3302662"/>
                </a:cubicBezTo>
                <a:cubicBezTo>
                  <a:pt x="-51703" y="3115399"/>
                  <a:pt x="51748" y="2828921"/>
                  <a:pt x="0" y="2706735"/>
                </a:cubicBezTo>
                <a:cubicBezTo>
                  <a:pt x="-51748" y="2584549"/>
                  <a:pt x="13173" y="2380192"/>
                  <a:pt x="0" y="2110807"/>
                </a:cubicBezTo>
                <a:cubicBezTo>
                  <a:pt x="-13173" y="1841422"/>
                  <a:pt x="58182" y="1814216"/>
                  <a:pt x="0" y="1592852"/>
                </a:cubicBezTo>
                <a:cubicBezTo>
                  <a:pt x="-58182" y="1371488"/>
                  <a:pt x="63270" y="1218074"/>
                  <a:pt x="0" y="1035911"/>
                </a:cubicBezTo>
                <a:cubicBezTo>
                  <a:pt x="-63270" y="853748"/>
                  <a:pt x="2444" y="759429"/>
                  <a:pt x="0" y="517955"/>
                </a:cubicBezTo>
                <a:cubicBezTo>
                  <a:pt x="-2444" y="276481"/>
                  <a:pt x="2052" y="250046"/>
                  <a:pt x="0" y="0"/>
                </a:cubicBezTo>
                <a:close/>
              </a:path>
              <a:path w="5167897" h="3898589" stroke="0" extrusionOk="0">
                <a:moveTo>
                  <a:pt x="0" y="0"/>
                </a:moveTo>
                <a:cubicBezTo>
                  <a:pt x="253455" y="-54183"/>
                  <a:pt x="288199" y="23354"/>
                  <a:pt x="574211" y="0"/>
                </a:cubicBezTo>
                <a:cubicBezTo>
                  <a:pt x="860223" y="-23354"/>
                  <a:pt x="955719" y="11391"/>
                  <a:pt x="1096743" y="0"/>
                </a:cubicBezTo>
                <a:cubicBezTo>
                  <a:pt x="1237767" y="-11391"/>
                  <a:pt x="1589004" y="28667"/>
                  <a:pt x="1774311" y="0"/>
                </a:cubicBezTo>
                <a:cubicBezTo>
                  <a:pt x="1959618" y="-28667"/>
                  <a:pt x="2122150" y="51928"/>
                  <a:pt x="2245164" y="0"/>
                </a:cubicBezTo>
                <a:cubicBezTo>
                  <a:pt x="2368178" y="-51928"/>
                  <a:pt x="2526880" y="61124"/>
                  <a:pt x="2767696" y="0"/>
                </a:cubicBezTo>
                <a:cubicBezTo>
                  <a:pt x="3008512" y="-61124"/>
                  <a:pt x="2991367" y="11421"/>
                  <a:pt x="3186870" y="0"/>
                </a:cubicBezTo>
                <a:cubicBezTo>
                  <a:pt x="3382373" y="-11421"/>
                  <a:pt x="3584095" y="49275"/>
                  <a:pt x="3812760" y="0"/>
                </a:cubicBezTo>
                <a:cubicBezTo>
                  <a:pt x="4041425" y="-49275"/>
                  <a:pt x="4208259" y="49670"/>
                  <a:pt x="4490328" y="0"/>
                </a:cubicBezTo>
                <a:cubicBezTo>
                  <a:pt x="4772397" y="-49670"/>
                  <a:pt x="4998098" y="38728"/>
                  <a:pt x="5167897" y="0"/>
                </a:cubicBezTo>
                <a:cubicBezTo>
                  <a:pt x="5212522" y="247972"/>
                  <a:pt x="5144480" y="295406"/>
                  <a:pt x="5167897" y="556941"/>
                </a:cubicBezTo>
                <a:cubicBezTo>
                  <a:pt x="5191314" y="818476"/>
                  <a:pt x="5131894" y="924350"/>
                  <a:pt x="5167897" y="1152868"/>
                </a:cubicBezTo>
                <a:cubicBezTo>
                  <a:pt x="5203900" y="1381386"/>
                  <a:pt x="5151317" y="1475682"/>
                  <a:pt x="5167897" y="1709810"/>
                </a:cubicBezTo>
                <a:cubicBezTo>
                  <a:pt x="5184477" y="1943938"/>
                  <a:pt x="5166888" y="2047276"/>
                  <a:pt x="5167897" y="2188779"/>
                </a:cubicBezTo>
                <a:cubicBezTo>
                  <a:pt x="5168906" y="2330282"/>
                  <a:pt x="5127001" y="2438828"/>
                  <a:pt x="5167897" y="2628763"/>
                </a:cubicBezTo>
                <a:cubicBezTo>
                  <a:pt x="5208793" y="2818698"/>
                  <a:pt x="5146315" y="2937105"/>
                  <a:pt x="5167897" y="3185704"/>
                </a:cubicBezTo>
                <a:cubicBezTo>
                  <a:pt x="5189479" y="3434303"/>
                  <a:pt x="5162232" y="3620343"/>
                  <a:pt x="5167897" y="3898589"/>
                </a:cubicBezTo>
                <a:cubicBezTo>
                  <a:pt x="4988095" y="3950494"/>
                  <a:pt x="4862337" y="3831565"/>
                  <a:pt x="4593686" y="3898589"/>
                </a:cubicBezTo>
                <a:cubicBezTo>
                  <a:pt x="4325035" y="3965613"/>
                  <a:pt x="4218863" y="3898492"/>
                  <a:pt x="4122833" y="3898589"/>
                </a:cubicBezTo>
                <a:cubicBezTo>
                  <a:pt x="4026803" y="3898686"/>
                  <a:pt x="3673930" y="3882120"/>
                  <a:pt x="3445265" y="3898589"/>
                </a:cubicBezTo>
                <a:cubicBezTo>
                  <a:pt x="3216600" y="3915058"/>
                  <a:pt x="3019331" y="3895821"/>
                  <a:pt x="2767696" y="3898589"/>
                </a:cubicBezTo>
                <a:cubicBezTo>
                  <a:pt x="2516061" y="3901357"/>
                  <a:pt x="2532745" y="3867784"/>
                  <a:pt x="2348522" y="3898589"/>
                </a:cubicBezTo>
                <a:cubicBezTo>
                  <a:pt x="2164299" y="3929394"/>
                  <a:pt x="2093106" y="3886606"/>
                  <a:pt x="1929348" y="3898589"/>
                </a:cubicBezTo>
                <a:cubicBezTo>
                  <a:pt x="1765590" y="3910572"/>
                  <a:pt x="1687371" y="3877915"/>
                  <a:pt x="1510174" y="3898589"/>
                </a:cubicBezTo>
                <a:cubicBezTo>
                  <a:pt x="1332977" y="3919263"/>
                  <a:pt x="1271006" y="3851279"/>
                  <a:pt x="1091000" y="3898589"/>
                </a:cubicBezTo>
                <a:cubicBezTo>
                  <a:pt x="910994" y="3945899"/>
                  <a:pt x="746390" y="3883673"/>
                  <a:pt x="620148" y="3898589"/>
                </a:cubicBezTo>
                <a:cubicBezTo>
                  <a:pt x="493906" y="3913505"/>
                  <a:pt x="277985" y="3875654"/>
                  <a:pt x="0" y="3898589"/>
                </a:cubicBezTo>
                <a:cubicBezTo>
                  <a:pt x="-49040" y="3720837"/>
                  <a:pt x="35814" y="3557973"/>
                  <a:pt x="0" y="3419619"/>
                </a:cubicBezTo>
                <a:cubicBezTo>
                  <a:pt x="-35814" y="3281265"/>
                  <a:pt x="37388" y="3133022"/>
                  <a:pt x="0" y="2940650"/>
                </a:cubicBezTo>
                <a:cubicBezTo>
                  <a:pt x="-37388" y="2748278"/>
                  <a:pt x="40626" y="2586191"/>
                  <a:pt x="0" y="2461680"/>
                </a:cubicBezTo>
                <a:cubicBezTo>
                  <a:pt x="-40626" y="2337169"/>
                  <a:pt x="61707" y="2153130"/>
                  <a:pt x="0" y="1943725"/>
                </a:cubicBezTo>
                <a:cubicBezTo>
                  <a:pt x="-61707" y="1734320"/>
                  <a:pt x="26381" y="1656320"/>
                  <a:pt x="0" y="1386784"/>
                </a:cubicBezTo>
                <a:cubicBezTo>
                  <a:pt x="-26381" y="1117248"/>
                  <a:pt x="1254" y="960153"/>
                  <a:pt x="0" y="790857"/>
                </a:cubicBezTo>
                <a:cubicBezTo>
                  <a:pt x="-1254" y="621561"/>
                  <a:pt x="23284" y="227420"/>
                  <a:pt x="0" y="0"/>
                </a:cubicBezTo>
                <a:close/>
              </a:path>
            </a:pathLst>
          </a:custGeom>
          <a:ln>
            <a:solidFill>
              <a:schemeClr val="tx1"/>
            </a:solidFill>
            <a:extLst>
              <a:ext uri="{C807C97D-BFC1-408E-A445-0C87EB9F89A2}">
                <ask:lineSketchStyleProps xmlns:ask="http://schemas.microsoft.com/office/drawing/2018/sketchyshapes" sd="2360774617">
                  <a:prstGeom prst="rect">
                    <a:avLst/>
                  </a:prstGeom>
                  <ask:type>
                    <ask:lineSketchScribble/>
                  </ask:type>
                </ask:lineSketchStyleProps>
              </a:ext>
            </a:extLst>
          </a:ln>
        </p:spPr>
      </p:pic>
      <p:pic>
        <p:nvPicPr>
          <p:cNvPr id="2" name="Picture 1" descr="A blue flag with yellow stars&#10;&#10;Description automatically generated">
            <a:extLst>
              <a:ext uri="{FF2B5EF4-FFF2-40B4-BE49-F238E27FC236}">
                <a16:creationId xmlns:a16="http://schemas.microsoft.com/office/drawing/2014/main" id="{EBE34999-15A5-55AD-73F0-16B65C0649F0}"/>
              </a:ext>
            </a:extLst>
          </p:cNvPr>
          <p:cNvPicPr>
            <a:picLocks noChangeAspect="1"/>
          </p:cNvPicPr>
          <p:nvPr/>
        </p:nvPicPr>
        <p:blipFill>
          <a:blip r:embed="rId4"/>
          <a:stretch>
            <a:fillRect/>
          </a:stretch>
        </p:blipFill>
        <p:spPr>
          <a:xfrm>
            <a:off x="12297971" y="200607"/>
            <a:ext cx="1764018" cy="1787280"/>
          </a:xfrm>
          <a:prstGeom prst="rect">
            <a:avLst/>
          </a:prstGeom>
        </p:spPr>
      </p:pic>
      <p:pic>
        <p:nvPicPr>
          <p:cNvPr id="3" name="Picture 17">
            <a:extLst>
              <a:ext uri="{FF2B5EF4-FFF2-40B4-BE49-F238E27FC236}">
                <a16:creationId xmlns:a16="http://schemas.microsoft.com/office/drawing/2014/main" id="{CE19F6FA-C77D-5F30-9110-82998B7B889F}"/>
              </a:ext>
            </a:extLst>
          </p:cNvPr>
          <p:cNvPicPr>
            <a:picLocks noChangeAspect="1"/>
          </p:cNvPicPr>
          <p:nvPr/>
        </p:nvPicPr>
        <p:blipFill>
          <a:blip r:embed="rId5"/>
          <a:stretch>
            <a:fillRect/>
          </a:stretch>
        </p:blipFill>
        <p:spPr>
          <a:xfrm>
            <a:off x="680207" y="7111760"/>
            <a:ext cx="1269162" cy="729768"/>
          </a:xfrm>
          <a:prstGeom prst="rect">
            <a:avLst/>
          </a:prstGeom>
        </p:spPr>
      </p:pic>
    </p:spTree>
    <p:extLst>
      <p:ext uri="{BB962C8B-B14F-4D97-AF65-F5344CB8AC3E}">
        <p14:creationId xmlns:p14="http://schemas.microsoft.com/office/powerpoint/2010/main" val="3609406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FE6BB-F53E-65DA-26C6-8FDE210633A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1729EB8-85B4-DD80-F723-B16E7A79C019}"/>
              </a:ext>
            </a:extLst>
          </p:cNvPr>
          <p:cNvSpPr txBox="1"/>
          <p:nvPr/>
        </p:nvSpPr>
        <p:spPr>
          <a:xfrm>
            <a:off x="568411" y="837852"/>
            <a:ext cx="13493578" cy="6309420"/>
          </a:xfrm>
          <a:prstGeom prst="rect">
            <a:avLst/>
          </a:prstGeom>
          <a:noFill/>
        </p:spPr>
        <p:txBody>
          <a:bodyPr wrap="square">
            <a:spAutoFit/>
          </a:bodyPr>
          <a:lstStyle/>
          <a:p>
            <a:pPr>
              <a:buNone/>
            </a:pPr>
            <a:r>
              <a:rPr lang="pl-PL" sz="4000" b="1"/>
              <a:t>🔒 </a:t>
            </a:r>
            <a:r>
              <a:rPr lang="pl-PL" sz="4000" b="1">
                <a:solidFill>
                  <a:srgbClr val="C00000"/>
                </a:solidFill>
              </a:rPr>
              <a:t>Bezpieczne ustawienia prywatności na Facebooku</a:t>
            </a:r>
          </a:p>
          <a:p>
            <a:pPr>
              <a:buNone/>
            </a:pPr>
            <a:r>
              <a:rPr lang="pl-PL" sz="2800"/>
              <a:t>          Aby chronić swoje konto i dane:</a:t>
            </a:r>
          </a:p>
          <a:p>
            <a:pPr>
              <a:buNone/>
            </a:pPr>
            <a:endParaRPr lang="pl-PL" sz="2800"/>
          </a:p>
          <a:p>
            <a:pPr>
              <a:buNone/>
            </a:pPr>
            <a:r>
              <a:rPr lang="pl-PL" sz="2800" b="1"/>
              <a:t>🛡 Krok 2: Przejrzyj i dostosuj kluczowe ustawienia:</a:t>
            </a:r>
          </a:p>
          <a:p>
            <a:pPr>
              <a:buNone/>
            </a:pPr>
            <a:r>
              <a:rPr lang="pl-PL" sz="2800"/>
              <a:t>🔸 </a:t>
            </a:r>
            <a:r>
              <a:rPr lang="pl-PL" sz="2800" b="1"/>
              <a:t>Kto może zobaczyć to, co udostępniasz?</a:t>
            </a:r>
            <a:br>
              <a:rPr lang="pl-PL" sz="2800"/>
            </a:br>
            <a:r>
              <a:rPr lang="pl-PL" sz="2800"/>
              <a:t>       Wybierz: tylko znajomi / publiczne / tylko Ty</a:t>
            </a:r>
          </a:p>
          <a:p>
            <a:pPr>
              <a:buNone/>
            </a:pPr>
            <a:r>
              <a:rPr lang="pl-PL" sz="2800"/>
              <a:t>🔸 </a:t>
            </a:r>
            <a:r>
              <a:rPr lang="pl-PL" sz="2800" b="1"/>
              <a:t>Jak inni mogą Cię znaleźć?</a:t>
            </a:r>
            <a:br>
              <a:rPr lang="pl-PL" sz="2800"/>
            </a:br>
            <a:r>
              <a:rPr lang="pl-PL" sz="2800"/>
              <a:t>       Zdecyduj, czy ktoś może Cię wyszukać po numerze telefonu lub e-mailu</a:t>
            </a:r>
          </a:p>
          <a:p>
            <a:pPr>
              <a:buNone/>
            </a:pPr>
            <a:r>
              <a:rPr lang="pl-PL" sz="2800"/>
              <a:t>🔸 </a:t>
            </a:r>
            <a:r>
              <a:rPr lang="pl-PL" sz="2800" b="1"/>
              <a:t>Ustawienia danych i reklam</a:t>
            </a:r>
            <a:br>
              <a:rPr lang="pl-PL" sz="2800"/>
            </a:br>
            <a:r>
              <a:rPr lang="pl-PL" sz="2800"/>
              <a:t>       Możesz sprawdzić, co Facebook o Tobie wie i jak używa tych informacji</a:t>
            </a:r>
          </a:p>
          <a:p>
            <a:r>
              <a:rPr lang="pl-PL" sz="2800"/>
              <a:t>🔸 </a:t>
            </a:r>
            <a:r>
              <a:rPr lang="pl-PL" sz="2800" b="1"/>
              <a:t>Zabezpieczenie konta</a:t>
            </a:r>
            <a:br>
              <a:rPr lang="pl-PL" sz="2800"/>
            </a:br>
            <a:r>
              <a:rPr lang="pl-PL" sz="2800"/>
              <a:t>      ➡️ Włącz </a:t>
            </a:r>
            <a:r>
              <a:rPr lang="pl-PL" sz="2800" b="1"/>
              <a:t>uwierzytelnianie dwuskładnikowe (2FA)</a:t>
            </a:r>
            <a:r>
              <a:rPr lang="pl-PL" sz="2800"/>
              <a:t>, </a:t>
            </a:r>
          </a:p>
          <a:p>
            <a:r>
              <a:rPr lang="pl-PL" sz="2800"/>
              <a:t>       czyli logowanie z dodatkowym kodem SMS – bardzo ważne!</a:t>
            </a:r>
          </a:p>
          <a:p>
            <a:endParaRPr lang="pl-PL" sz="2800"/>
          </a:p>
        </p:txBody>
      </p:sp>
      <p:sp>
        <p:nvSpPr>
          <p:cNvPr id="5" name="AutoShape 2" descr="Uploaded image">
            <a:extLst>
              <a:ext uri="{FF2B5EF4-FFF2-40B4-BE49-F238E27FC236}">
                <a16:creationId xmlns:a16="http://schemas.microsoft.com/office/drawing/2014/main" id="{0EAE60C1-D872-C931-0A9C-0E0614BA88A8}"/>
              </a:ext>
            </a:extLst>
          </p:cNvPr>
          <p:cNvSpPr>
            <a:spLocks noChangeAspect="1" noChangeArrowheads="1"/>
          </p:cNvSpPr>
          <p:nvPr/>
        </p:nvSpPr>
        <p:spPr bwMode="auto">
          <a:xfrm>
            <a:off x="7162800" y="396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3074" name="Picture 2" descr="Free Closeup of a rusty padlock on a metal gate providing security and protection. Stock Photo">
            <a:extLst>
              <a:ext uri="{FF2B5EF4-FFF2-40B4-BE49-F238E27FC236}">
                <a16:creationId xmlns:a16="http://schemas.microsoft.com/office/drawing/2014/main" id="{81D7465C-9B7D-0E8A-4A31-6B3F01E1C8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6513" y="5708821"/>
            <a:ext cx="3380552" cy="2249702"/>
          </a:xfrm>
          <a:custGeom>
            <a:avLst/>
            <a:gdLst>
              <a:gd name="connsiteX0" fmla="*/ 0 w 3380552"/>
              <a:gd name="connsiteY0" fmla="*/ 0 h 2249702"/>
              <a:gd name="connsiteX1" fmla="*/ 597231 w 3380552"/>
              <a:gd name="connsiteY1" fmla="*/ 0 h 2249702"/>
              <a:gd name="connsiteX2" fmla="*/ 1126851 w 3380552"/>
              <a:gd name="connsiteY2" fmla="*/ 0 h 2249702"/>
              <a:gd name="connsiteX3" fmla="*/ 1690276 w 3380552"/>
              <a:gd name="connsiteY3" fmla="*/ 0 h 2249702"/>
              <a:gd name="connsiteX4" fmla="*/ 2152285 w 3380552"/>
              <a:gd name="connsiteY4" fmla="*/ 0 h 2249702"/>
              <a:gd name="connsiteX5" fmla="*/ 2749516 w 3380552"/>
              <a:gd name="connsiteY5" fmla="*/ 0 h 2249702"/>
              <a:gd name="connsiteX6" fmla="*/ 3380552 w 3380552"/>
              <a:gd name="connsiteY6" fmla="*/ 0 h 2249702"/>
              <a:gd name="connsiteX7" fmla="*/ 3380552 w 3380552"/>
              <a:gd name="connsiteY7" fmla="*/ 562426 h 2249702"/>
              <a:gd name="connsiteX8" fmla="*/ 3380552 w 3380552"/>
              <a:gd name="connsiteY8" fmla="*/ 1079857 h 2249702"/>
              <a:gd name="connsiteX9" fmla="*/ 3380552 w 3380552"/>
              <a:gd name="connsiteY9" fmla="*/ 1642282 h 2249702"/>
              <a:gd name="connsiteX10" fmla="*/ 3380552 w 3380552"/>
              <a:gd name="connsiteY10" fmla="*/ 2249702 h 2249702"/>
              <a:gd name="connsiteX11" fmla="*/ 2918543 w 3380552"/>
              <a:gd name="connsiteY11" fmla="*/ 2249702 h 2249702"/>
              <a:gd name="connsiteX12" fmla="*/ 2355118 w 3380552"/>
              <a:gd name="connsiteY12" fmla="*/ 2249702 h 2249702"/>
              <a:gd name="connsiteX13" fmla="*/ 1893109 w 3380552"/>
              <a:gd name="connsiteY13" fmla="*/ 2249702 h 2249702"/>
              <a:gd name="connsiteX14" fmla="*/ 1431100 w 3380552"/>
              <a:gd name="connsiteY14" fmla="*/ 2249702 h 2249702"/>
              <a:gd name="connsiteX15" fmla="*/ 867675 w 3380552"/>
              <a:gd name="connsiteY15" fmla="*/ 2249702 h 2249702"/>
              <a:gd name="connsiteX16" fmla="*/ 0 w 3380552"/>
              <a:gd name="connsiteY16" fmla="*/ 2249702 h 2249702"/>
              <a:gd name="connsiteX17" fmla="*/ 0 w 3380552"/>
              <a:gd name="connsiteY17" fmla="*/ 1687277 h 2249702"/>
              <a:gd name="connsiteX18" fmla="*/ 0 w 3380552"/>
              <a:gd name="connsiteY18" fmla="*/ 1102354 h 2249702"/>
              <a:gd name="connsiteX19" fmla="*/ 0 w 3380552"/>
              <a:gd name="connsiteY19" fmla="*/ 562426 h 2249702"/>
              <a:gd name="connsiteX20" fmla="*/ 0 w 3380552"/>
              <a:gd name="connsiteY20" fmla="*/ 0 h 224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80552" h="2249702" extrusionOk="0">
                <a:moveTo>
                  <a:pt x="0" y="0"/>
                </a:moveTo>
                <a:cubicBezTo>
                  <a:pt x="183284" y="-39548"/>
                  <a:pt x="328500" y="35061"/>
                  <a:pt x="597231" y="0"/>
                </a:cubicBezTo>
                <a:cubicBezTo>
                  <a:pt x="865962" y="-35061"/>
                  <a:pt x="999159" y="47740"/>
                  <a:pt x="1126851" y="0"/>
                </a:cubicBezTo>
                <a:cubicBezTo>
                  <a:pt x="1254543" y="-47740"/>
                  <a:pt x="1548271" y="15174"/>
                  <a:pt x="1690276" y="0"/>
                </a:cubicBezTo>
                <a:cubicBezTo>
                  <a:pt x="1832282" y="-15174"/>
                  <a:pt x="1971451" y="53591"/>
                  <a:pt x="2152285" y="0"/>
                </a:cubicBezTo>
                <a:cubicBezTo>
                  <a:pt x="2333119" y="-53591"/>
                  <a:pt x="2599886" y="675"/>
                  <a:pt x="2749516" y="0"/>
                </a:cubicBezTo>
                <a:cubicBezTo>
                  <a:pt x="2899146" y="-675"/>
                  <a:pt x="3206986" y="19964"/>
                  <a:pt x="3380552" y="0"/>
                </a:cubicBezTo>
                <a:cubicBezTo>
                  <a:pt x="3412778" y="179499"/>
                  <a:pt x="3364418" y="353016"/>
                  <a:pt x="3380552" y="562426"/>
                </a:cubicBezTo>
                <a:cubicBezTo>
                  <a:pt x="3396686" y="771836"/>
                  <a:pt x="3340091" y="866138"/>
                  <a:pt x="3380552" y="1079857"/>
                </a:cubicBezTo>
                <a:cubicBezTo>
                  <a:pt x="3421013" y="1293576"/>
                  <a:pt x="3351222" y="1376228"/>
                  <a:pt x="3380552" y="1642282"/>
                </a:cubicBezTo>
                <a:cubicBezTo>
                  <a:pt x="3409882" y="1908337"/>
                  <a:pt x="3342278" y="2045756"/>
                  <a:pt x="3380552" y="2249702"/>
                </a:cubicBezTo>
                <a:cubicBezTo>
                  <a:pt x="3240251" y="2294827"/>
                  <a:pt x="3095312" y="2232999"/>
                  <a:pt x="2918543" y="2249702"/>
                </a:cubicBezTo>
                <a:cubicBezTo>
                  <a:pt x="2741774" y="2266405"/>
                  <a:pt x="2522340" y="2182754"/>
                  <a:pt x="2355118" y="2249702"/>
                </a:cubicBezTo>
                <a:cubicBezTo>
                  <a:pt x="2187897" y="2316650"/>
                  <a:pt x="2085987" y="2199633"/>
                  <a:pt x="1893109" y="2249702"/>
                </a:cubicBezTo>
                <a:cubicBezTo>
                  <a:pt x="1700231" y="2299771"/>
                  <a:pt x="1639617" y="2216258"/>
                  <a:pt x="1431100" y="2249702"/>
                </a:cubicBezTo>
                <a:cubicBezTo>
                  <a:pt x="1222583" y="2283146"/>
                  <a:pt x="992494" y="2228176"/>
                  <a:pt x="867675" y="2249702"/>
                </a:cubicBezTo>
                <a:cubicBezTo>
                  <a:pt x="742856" y="2271228"/>
                  <a:pt x="201970" y="2228478"/>
                  <a:pt x="0" y="2249702"/>
                </a:cubicBezTo>
                <a:cubicBezTo>
                  <a:pt x="-62924" y="2080845"/>
                  <a:pt x="65541" y="1858242"/>
                  <a:pt x="0" y="1687277"/>
                </a:cubicBezTo>
                <a:cubicBezTo>
                  <a:pt x="-65541" y="1516313"/>
                  <a:pt x="10425" y="1290783"/>
                  <a:pt x="0" y="1102354"/>
                </a:cubicBezTo>
                <a:cubicBezTo>
                  <a:pt x="-10425" y="913925"/>
                  <a:pt x="45646" y="726672"/>
                  <a:pt x="0" y="562426"/>
                </a:cubicBezTo>
                <a:cubicBezTo>
                  <a:pt x="-45646" y="398180"/>
                  <a:pt x="36054" y="243324"/>
                  <a:pt x="0" y="0"/>
                </a:cubicBezTo>
                <a:close/>
              </a:path>
            </a:pathLst>
          </a:custGeom>
          <a:noFill/>
          <a:ln>
            <a:solidFill>
              <a:schemeClr val="tx1"/>
            </a:solidFill>
            <a:extLst>
              <a:ext uri="{C807C97D-BFC1-408E-A445-0C87EB9F89A2}">
                <ask:lineSketchStyleProps xmlns:ask="http://schemas.microsoft.com/office/drawing/2018/sketchyshapes" sd="1281484088">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0ABE12CB-88D8-72A4-D564-CA4FFF19CD53}"/>
              </a:ext>
            </a:extLst>
          </p:cNvPr>
          <p:cNvPicPr>
            <a:picLocks noChangeAspect="1"/>
          </p:cNvPicPr>
          <p:nvPr/>
        </p:nvPicPr>
        <p:blipFill>
          <a:blip r:embed="rId4"/>
          <a:stretch>
            <a:fillRect/>
          </a:stretch>
        </p:blipFill>
        <p:spPr>
          <a:xfrm>
            <a:off x="12523047" y="592417"/>
            <a:ext cx="1764018" cy="1787280"/>
          </a:xfrm>
          <a:prstGeom prst="rect">
            <a:avLst/>
          </a:prstGeom>
        </p:spPr>
      </p:pic>
      <p:pic>
        <p:nvPicPr>
          <p:cNvPr id="3" name="Picture 17">
            <a:extLst>
              <a:ext uri="{FF2B5EF4-FFF2-40B4-BE49-F238E27FC236}">
                <a16:creationId xmlns:a16="http://schemas.microsoft.com/office/drawing/2014/main" id="{1B329569-AFF6-868D-6C11-94F2651A517C}"/>
              </a:ext>
            </a:extLst>
          </p:cNvPr>
          <p:cNvPicPr>
            <a:picLocks noChangeAspect="1"/>
          </p:cNvPicPr>
          <p:nvPr/>
        </p:nvPicPr>
        <p:blipFill>
          <a:blip r:embed="rId5"/>
          <a:stretch>
            <a:fillRect/>
          </a:stretch>
        </p:blipFill>
        <p:spPr>
          <a:xfrm>
            <a:off x="680207" y="7111760"/>
            <a:ext cx="1269162" cy="729768"/>
          </a:xfrm>
          <a:prstGeom prst="rect">
            <a:avLst/>
          </a:prstGeom>
        </p:spPr>
      </p:pic>
    </p:spTree>
    <p:extLst>
      <p:ext uri="{BB962C8B-B14F-4D97-AF65-F5344CB8AC3E}">
        <p14:creationId xmlns:p14="http://schemas.microsoft.com/office/powerpoint/2010/main" val="3438666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835F7C-FF74-9830-75A8-37D60D8BA0D9}"/>
              </a:ext>
            </a:extLst>
          </p:cNvPr>
          <p:cNvSpPr txBox="1"/>
          <p:nvPr/>
        </p:nvSpPr>
        <p:spPr>
          <a:xfrm>
            <a:off x="518983" y="946486"/>
            <a:ext cx="12406184" cy="4770537"/>
          </a:xfrm>
          <a:prstGeom prst="rect">
            <a:avLst/>
          </a:prstGeom>
          <a:noFill/>
        </p:spPr>
        <p:txBody>
          <a:bodyPr wrap="square">
            <a:spAutoFit/>
          </a:bodyPr>
          <a:lstStyle/>
          <a:p>
            <a:pPr>
              <a:buNone/>
            </a:pPr>
            <a:r>
              <a:rPr lang="pl-PL" sz="4000" b="1"/>
              <a:t>👥 </a:t>
            </a:r>
            <a:r>
              <a:rPr lang="pl-PL" sz="4000" b="1">
                <a:solidFill>
                  <a:srgbClr val="C00000"/>
                </a:solidFill>
              </a:rPr>
              <a:t>Co to jest grupa na Facebooku?</a:t>
            </a:r>
          </a:p>
          <a:p>
            <a:pPr>
              <a:buNone/>
            </a:pPr>
            <a:endParaRPr lang="pl-PL" sz="4000" b="1"/>
          </a:p>
          <a:p>
            <a:pPr>
              <a:buNone/>
            </a:pPr>
            <a:r>
              <a:rPr lang="pl-PL" sz="2800" b="1"/>
              <a:t>Grupa</a:t>
            </a:r>
            <a:r>
              <a:rPr lang="pl-PL" sz="2800"/>
              <a:t> to miejsce na Facebooku, gdzie ludzie o podobnych </a:t>
            </a:r>
          </a:p>
          <a:p>
            <a:pPr>
              <a:buNone/>
            </a:pPr>
            <a:r>
              <a:rPr lang="pl-PL" sz="2800"/>
              <a:t>zainteresowaniach mogą:</a:t>
            </a:r>
          </a:p>
          <a:p>
            <a:pPr>
              <a:buFont typeface="Arial" panose="020B0604020202020204" pitchFamily="34" charset="0"/>
              <a:buChar char="•"/>
            </a:pPr>
            <a:r>
              <a:rPr lang="pl-PL" sz="2800"/>
              <a:t> wymieniać się informacjami,</a:t>
            </a:r>
          </a:p>
          <a:p>
            <a:pPr>
              <a:buFont typeface="Arial" panose="020B0604020202020204" pitchFamily="34" charset="0"/>
              <a:buChar char="•"/>
            </a:pPr>
            <a:r>
              <a:rPr lang="pl-PL" sz="2800"/>
              <a:t> zadawać pytania,</a:t>
            </a:r>
          </a:p>
          <a:p>
            <a:pPr>
              <a:buFont typeface="Arial" panose="020B0604020202020204" pitchFamily="34" charset="0"/>
              <a:buChar char="•"/>
            </a:pPr>
            <a:r>
              <a:rPr lang="pl-PL" sz="2800"/>
              <a:t> dzielić się zdjęciami, historiami i pasjami.</a:t>
            </a:r>
          </a:p>
          <a:p>
            <a:endParaRPr lang="pl-PL" sz="2800"/>
          </a:p>
          <a:p>
            <a:r>
              <a:rPr lang="pl-PL" sz="2800"/>
              <a:t>✅ Grupy mogą być o wszystkim: gotowaniu, ogrodnictwie, </a:t>
            </a:r>
          </a:p>
          <a:p>
            <a:r>
              <a:rPr lang="pl-PL" sz="2800"/>
              <a:t>       historii, rękodziele, zdrowiu, lokalnych wydarzeniach.</a:t>
            </a:r>
          </a:p>
        </p:txBody>
      </p:sp>
      <p:pic>
        <p:nvPicPr>
          <p:cNvPr id="4" name="Image 0" descr="preencoded.png"/>
          <p:cNvPicPr>
            <a:picLocks noChangeAspect="1"/>
          </p:cNvPicPr>
          <p:nvPr/>
        </p:nvPicPr>
        <p:blipFill>
          <a:blip r:embed="rId2"/>
          <a:stretch>
            <a:fillRect/>
          </a:stretch>
        </p:blipFill>
        <p:spPr>
          <a:xfrm>
            <a:off x="9922475" y="840259"/>
            <a:ext cx="4366054" cy="6549081"/>
          </a:xfrm>
          <a:custGeom>
            <a:avLst/>
            <a:gdLst>
              <a:gd name="connsiteX0" fmla="*/ 0 w 4366054"/>
              <a:gd name="connsiteY0" fmla="*/ 0 h 6549081"/>
              <a:gd name="connsiteX1" fmla="*/ 633078 w 4366054"/>
              <a:gd name="connsiteY1" fmla="*/ 0 h 6549081"/>
              <a:gd name="connsiteX2" fmla="*/ 1178835 w 4366054"/>
              <a:gd name="connsiteY2" fmla="*/ 0 h 6549081"/>
              <a:gd name="connsiteX3" fmla="*/ 1593610 w 4366054"/>
              <a:gd name="connsiteY3" fmla="*/ 0 h 6549081"/>
              <a:gd name="connsiteX4" fmla="*/ 2008385 w 4366054"/>
              <a:gd name="connsiteY4" fmla="*/ 0 h 6549081"/>
              <a:gd name="connsiteX5" fmla="*/ 2466821 w 4366054"/>
              <a:gd name="connsiteY5" fmla="*/ 0 h 6549081"/>
              <a:gd name="connsiteX6" fmla="*/ 2881596 w 4366054"/>
              <a:gd name="connsiteY6" fmla="*/ 0 h 6549081"/>
              <a:gd name="connsiteX7" fmla="*/ 3296371 w 4366054"/>
              <a:gd name="connsiteY7" fmla="*/ 0 h 6549081"/>
              <a:gd name="connsiteX8" fmla="*/ 3885788 w 4366054"/>
              <a:gd name="connsiteY8" fmla="*/ 0 h 6549081"/>
              <a:gd name="connsiteX9" fmla="*/ 4366054 w 4366054"/>
              <a:gd name="connsiteY9" fmla="*/ 0 h 6549081"/>
              <a:gd name="connsiteX10" fmla="*/ 4366054 w 4366054"/>
              <a:gd name="connsiteY10" fmla="*/ 464389 h 6549081"/>
              <a:gd name="connsiteX11" fmla="*/ 4366054 w 4366054"/>
              <a:gd name="connsiteY11" fmla="*/ 1125251 h 6549081"/>
              <a:gd name="connsiteX12" fmla="*/ 4366054 w 4366054"/>
              <a:gd name="connsiteY12" fmla="*/ 1851604 h 6549081"/>
              <a:gd name="connsiteX13" fmla="*/ 4366054 w 4366054"/>
              <a:gd name="connsiteY13" fmla="*/ 2577956 h 6549081"/>
              <a:gd name="connsiteX14" fmla="*/ 4366054 w 4366054"/>
              <a:gd name="connsiteY14" fmla="*/ 3238818 h 6549081"/>
              <a:gd name="connsiteX15" fmla="*/ 4366054 w 4366054"/>
              <a:gd name="connsiteY15" fmla="*/ 3768698 h 6549081"/>
              <a:gd name="connsiteX16" fmla="*/ 4366054 w 4366054"/>
              <a:gd name="connsiteY16" fmla="*/ 4298579 h 6549081"/>
              <a:gd name="connsiteX17" fmla="*/ 4366054 w 4366054"/>
              <a:gd name="connsiteY17" fmla="*/ 4959440 h 6549081"/>
              <a:gd name="connsiteX18" fmla="*/ 4366054 w 4366054"/>
              <a:gd name="connsiteY18" fmla="*/ 5423830 h 6549081"/>
              <a:gd name="connsiteX19" fmla="*/ 4366054 w 4366054"/>
              <a:gd name="connsiteY19" fmla="*/ 5822728 h 6549081"/>
              <a:gd name="connsiteX20" fmla="*/ 4366054 w 4366054"/>
              <a:gd name="connsiteY20" fmla="*/ 6549081 h 6549081"/>
              <a:gd name="connsiteX21" fmla="*/ 3820297 w 4366054"/>
              <a:gd name="connsiteY21" fmla="*/ 6549081 h 6549081"/>
              <a:gd name="connsiteX22" fmla="*/ 3230880 w 4366054"/>
              <a:gd name="connsiteY22" fmla="*/ 6549081 h 6549081"/>
              <a:gd name="connsiteX23" fmla="*/ 2772444 w 4366054"/>
              <a:gd name="connsiteY23" fmla="*/ 6549081 h 6549081"/>
              <a:gd name="connsiteX24" fmla="*/ 2139366 w 4366054"/>
              <a:gd name="connsiteY24" fmla="*/ 6549081 h 6549081"/>
              <a:gd name="connsiteX25" fmla="*/ 1680931 w 4366054"/>
              <a:gd name="connsiteY25" fmla="*/ 6549081 h 6549081"/>
              <a:gd name="connsiteX26" fmla="*/ 1178835 w 4366054"/>
              <a:gd name="connsiteY26" fmla="*/ 6549081 h 6549081"/>
              <a:gd name="connsiteX27" fmla="*/ 720399 w 4366054"/>
              <a:gd name="connsiteY27" fmla="*/ 6549081 h 6549081"/>
              <a:gd name="connsiteX28" fmla="*/ 0 w 4366054"/>
              <a:gd name="connsiteY28" fmla="*/ 6549081 h 6549081"/>
              <a:gd name="connsiteX29" fmla="*/ 0 w 4366054"/>
              <a:gd name="connsiteY29" fmla="*/ 6019201 h 6549081"/>
              <a:gd name="connsiteX30" fmla="*/ 0 w 4366054"/>
              <a:gd name="connsiteY30" fmla="*/ 5489321 h 6549081"/>
              <a:gd name="connsiteX31" fmla="*/ 0 w 4366054"/>
              <a:gd name="connsiteY31" fmla="*/ 4828459 h 6549081"/>
              <a:gd name="connsiteX32" fmla="*/ 0 w 4366054"/>
              <a:gd name="connsiteY32" fmla="*/ 4364069 h 6549081"/>
              <a:gd name="connsiteX33" fmla="*/ 0 w 4366054"/>
              <a:gd name="connsiteY33" fmla="*/ 3637717 h 6549081"/>
              <a:gd name="connsiteX34" fmla="*/ 0 w 4366054"/>
              <a:gd name="connsiteY34" fmla="*/ 2911364 h 6549081"/>
              <a:gd name="connsiteX35" fmla="*/ 0 w 4366054"/>
              <a:gd name="connsiteY35" fmla="*/ 2185012 h 6549081"/>
              <a:gd name="connsiteX36" fmla="*/ 0 w 4366054"/>
              <a:gd name="connsiteY36" fmla="*/ 1589641 h 6549081"/>
              <a:gd name="connsiteX37" fmla="*/ 0 w 4366054"/>
              <a:gd name="connsiteY37" fmla="*/ 928779 h 6549081"/>
              <a:gd name="connsiteX38" fmla="*/ 0 w 4366054"/>
              <a:gd name="connsiteY38" fmla="*/ 0 h 6549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366054" h="6549081" fill="none" extrusionOk="0">
                <a:moveTo>
                  <a:pt x="0" y="0"/>
                </a:moveTo>
                <a:cubicBezTo>
                  <a:pt x="194740" y="-11552"/>
                  <a:pt x="330740" y="65204"/>
                  <a:pt x="633078" y="0"/>
                </a:cubicBezTo>
                <a:cubicBezTo>
                  <a:pt x="935416" y="-65204"/>
                  <a:pt x="1044365" y="49131"/>
                  <a:pt x="1178835" y="0"/>
                </a:cubicBezTo>
                <a:cubicBezTo>
                  <a:pt x="1313305" y="-49131"/>
                  <a:pt x="1436072" y="21698"/>
                  <a:pt x="1593610" y="0"/>
                </a:cubicBezTo>
                <a:cubicBezTo>
                  <a:pt x="1751148" y="-21698"/>
                  <a:pt x="1904278" y="2937"/>
                  <a:pt x="2008385" y="0"/>
                </a:cubicBezTo>
                <a:cubicBezTo>
                  <a:pt x="2112493" y="-2937"/>
                  <a:pt x="2284591" y="32901"/>
                  <a:pt x="2466821" y="0"/>
                </a:cubicBezTo>
                <a:cubicBezTo>
                  <a:pt x="2649051" y="-32901"/>
                  <a:pt x="2687057" y="234"/>
                  <a:pt x="2881596" y="0"/>
                </a:cubicBezTo>
                <a:cubicBezTo>
                  <a:pt x="3076135" y="-234"/>
                  <a:pt x="3164404" y="30510"/>
                  <a:pt x="3296371" y="0"/>
                </a:cubicBezTo>
                <a:cubicBezTo>
                  <a:pt x="3428339" y="-30510"/>
                  <a:pt x="3718678" y="5815"/>
                  <a:pt x="3885788" y="0"/>
                </a:cubicBezTo>
                <a:cubicBezTo>
                  <a:pt x="4052898" y="-5815"/>
                  <a:pt x="4153217" y="10838"/>
                  <a:pt x="4366054" y="0"/>
                </a:cubicBezTo>
                <a:cubicBezTo>
                  <a:pt x="4392497" y="103222"/>
                  <a:pt x="4320626" y="355312"/>
                  <a:pt x="4366054" y="464389"/>
                </a:cubicBezTo>
                <a:cubicBezTo>
                  <a:pt x="4411482" y="573466"/>
                  <a:pt x="4287907" y="847908"/>
                  <a:pt x="4366054" y="1125251"/>
                </a:cubicBezTo>
                <a:cubicBezTo>
                  <a:pt x="4444201" y="1402594"/>
                  <a:pt x="4347139" y="1634623"/>
                  <a:pt x="4366054" y="1851604"/>
                </a:cubicBezTo>
                <a:cubicBezTo>
                  <a:pt x="4384969" y="2068585"/>
                  <a:pt x="4324957" y="2360781"/>
                  <a:pt x="4366054" y="2577956"/>
                </a:cubicBezTo>
                <a:cubicBezTo>
                  <a:pt x="4407151" y="2795131"/>
                  <a:pt x="4289963" y="2963251"/>
                  <a:pt x="4366054" y="3238818"/>
                </a:cubicBezTo>
                <a:cubicBezTo>
                  <a:pt x="4442145" y="3514385"/>
                  <a:pt x="4316332" y="3599229"/>
                  <a:pt x="4366054" y="3768698"/>
                </a:cubicBezTo>
                <a:cubicBezTo>
                  <a:pt x="4415776" y="3938167"/>
                  <a:pt x="4356636" y="4062328"/>
                  <a:pt x="4366054" y="4298579"/>
                </a:cubicBezTo>
                <a:cubicBezTo>
                  <a:pt x="4375472" y="4534830"/>
                  <a:pt x="4355363" y="4629436"/>
                  <a:pt x="4366054" y="4959440"/>
                </a:cubicBezTo>
                <a:cubicBezTo>
                  <a:pt x="4376745" y="5289444"/>
                  <a:pt x="4312303" y="5241635"/>
                  <a:pt x="4366054" y="5423830"/>
                </a:cubicBezTo>
                <a:cubicBezTo>
                  <a:pt x="4419805" y="5606025"/>
                  <a:pt x="4352006" y="5699299"/>
                  <a:pt x="4366054" y="5822728"/>
                </a:cubicBezTo>
                <a:cubicBezTo>
                  <a:pt x="4380102" y="5946157"/>
                  <a:pt x="4298748" y="6245572"/>
                  <a:pt x="4366054" y="6549081"/>
                </a:cubicBezTo>
                <a:cubicBezTo>
                  <a:pt x="4232998" y="6592173"/>
                  <a:pt x="4057206" y="6526940"/>
                  <a:pt x="3820297" y="6549081"/>
                </a:cubicBezTo>
                <a:cubicBezTo>
                  <a:pt x="3583388" y="6571222"/>
                  <a:pt x="3400768" y="6513032"/>
                  <a:pt x="3230880" y="6549081"/>
                </a:cubicBezTo>
                <a:cubicBezTo>
                  <a:pt x="3060992" y="6585130"/>
                  <a:pt x="2882456" y="6499792"/>
                  <a:pt x="2772444" y="6549081"/>
                </a:cubicBezTo>
                <a:cubicBezTo>
                  <a:pt x="2662432" y="6598370"/>
                  <a:pt x="2379370" y="6504003"/>
                  <a:pt x="2139366" y="6549081"/>
                </a:cubicBezTo>
                <a:cubicBezTo>
                  <a:pt x="1899362" y="6594159"/>
                  <a:pt x="1900478" y="6498955"/>
                  <a:pt x="1680931" y="6549081"/>
                </a:cubicBezTo>
                <a:cubicBezTo>
                  <a:pt x="1461385" y="6599207"/>
                  <a:pt x="1304535" y="6512877"/>
                  <a:pt x="1178835" y="6549081"/>
                </a:cubicBezTo>
                <a:cubicBezTo>
                  <a:pt x="1053135" y="6585285"/>
                  <a:pt x="848121" y="6529289"/>
                  <a:pt x="720399" y="6549081"/>
                </a:cubicBezTo>
                <a:cubicBezTo>
                  <a:pt x="592677" y="6568873"/>
                  <a:pt x="217883" y="6507578"/>
                  <a:pt x="0" y="6549081"/>
                </a:cubicBezTo>
                <a:cubicBezTo>
                  <a:pt x="-36837" y="6364591"/>
                  <a:pt x="2616" y="6166795"/>
                  <a:pt x="0" y="6019201"/>
                </a:cubicBezTo>
                <a:cubicBezTo>
                  <a:pt x="-2616" y="5871607"/>
                  <a:pt x="5781" y="5617765"/>
                  <a:pt x="0" y="5489321"/>
                </a:cubicBezTo>
                <a:cubicBezTo>
                  <a:pt x="-5781" y="5360877"/>
                  <a:pt x="17036" y="4967927"/>
                  <a:pt x="0" y="4828459"/>
                </a:cubicBezTo>
                <a:cubicBezTo>
                  <a:pt x="-17036" y="4688991"/>
                  <a:pt x="37064" y="4593362"/>
                  <a:pt x="0" y="4364069"/>
                </a:cubicBezTo>
                <a:cubicBezTo>
                  <a:pt x="-37064" y="4134776"/>
                  <a:pt x="34846" y="3853648"/>
                  <a:pt x="0" y="3637717"/>
                </a:cubicBezTo>
                <a:cubicBezTo>
                  <a:pt x="-34846" y="3421786"/>
                  <a:pt x="56743" y="3092955"/>
                  <a:pt x="0" y="2911364"/>
                </a:cubicBezTo>
                <a:cubicBezTo>
                  <a:pt x="-56743" y="2729773"/>
                  <a:pt x="44180" y="2348787"/>
                  <a:pt x="0" y="2185012"/>
                </a:cubicBezTo>
                <a:cubicBezTo>
                  <a:pt x="-44180" y="2021237"/>
                  <a:pt x="30553" y="1777357"/>
                  <a:pt x="0" y="1589641"/>
                </a:cubicBezTo>
                <a:cubicBezTo>
                  <a:pt x="-30553" y="1401925"/>
                  <a:pt x="43396" y="1159928"/>
                  <a:pt x="0" y="928779"/>
                </a:cubicBezTo>
                <a:cubicBezTo>
                  <a:pt x="-43396" y="697630"/>
                  <a:pt x="66213" y="388075"/>
                  <a:pt x="0" y="0"/>
                </a:cubicBezTo>
                <a:close/>
              </a:path>
              <a:path w="4366054" h="6549081" stroke="0" extrusionOk="0">
                <a:moveTo>
                  <a:pt x="0" y="0"/>
                </a:moveTo>
                <a:cubicBezTo>
                  <a:pt x="167645" y="-14065"/>
                  <a:pt x="348141" y="13054"/>
                  <a:pt x="458436" y="0"/>
                </a:cubicBezTo>
                <a:cubicBezTo>
                  <a:pt x="568731" y="-13054"/>
                  <a:pt x="921434" y="26159"/>
                  <a:pt x="1091514" y="0"/>
                </a:cubicBezTo>
                <a:cubicBezTo>
                  <a:pt x="1261594" y="-26159"/>
                  <a:pt x="1442632" y="46284"/>
                  <a:pt x="1549949" y="0"/>
                </a:cubicBezTo>
                <a:cubicBezTo>
                  <a:pt x="1657266" y="-46284"/>
                  <a:pt x="2008739" y="59931"/>
                  <a:pt x="2139366" y="0"/>
                </a:cubicBezTo>
                <a:cubicBezTo>
                  <a:pt x="2269993" y="-59931"/>
                  <a:pt x="2404898" y="48369"/>
                  <a:pt x="2641463" y="0"/>
                </a:cubicBezTo>
                <a:cubicBezTo>
                  <a:pt x="2878028" y="-48369"/>
                  <a:pt x="2897317" y="42572"/>
                  <a:pt x="3143559" y="0"/>
                </a:cubicBezTo>
                <a:cubicBezTo>
                  <a:pt x="3389801" y="-42572"/>
                  <a:pt x="3500163" y="19418"/>
                  <a:pt x="3689316" y="0"/>
                </a:cubicBezTo>
                <a:cubicBezTo>
                  <a:pt x="3878469" y="-19418"/>
                  <a:pt x="4143382" y="54210"/>
                  <a:pt x="4366054" y="0"/>
                </a:cubicBezTo>
                <a:cubicBezTo>
                  <a:pt x="4399392" y="278755"/>
                  <a:pt x="4354835" y="313010"/>
                  <a:pt x="4366054" y="595371"/>
                </a:cubicBezTo>
                <a:cubicBezTo>
                  <a:pt x="4377273" y="877732"/>
                  <a:pt x="4363472" y="910682"/>
                  <a:pt x="4366054" y="1125251"/>
                </a:cubicBezTo>
                <a:cubicBezTo>
                  <a:pt x="4368636" y="1339820"/>
                  <a:pt x="4309522" y="1445159"/>
                  <a:pt x="4366054" y="1655131"/>
                </a:cubicBezTo>
                <a:cubicBezTo>
                  <a:pt x="4422586" y="1865103"/>
                  <a:pt x="4333826" y="1902506"/>
                  <a:pt x="4366054" y="2119521"/>
                </a:cubicBezTo>
                <a:cubicBezTo>
                  <a:pt x="4398282" y="2336536"/>
                  <a:pt x="4317859" y="2673099"/>
                  <a:pt x="4366054" y="2845873"/>
                </a:cubicBezTo>
                <a:cubicBezTo>
                  <a:pt x="4414249" y="3018647"/>
                  <a:pt x="4344957" y="3132080"/>
                  <a:pt x="4366054" y="3375754"/>
                </a:cubicBezTo>
                <a:cubicBezTo>
                  <a:pt x="4387151" y="3619428"/>
                  <a:pt x="4349743" y="3754951"/>
                  <a:pt x="4366054" y="4036615"/>
                </a:cubicBezTo>
                <a:cubicBezTo>
                  <a:pt x="4382365" y="4318279"/>
                  <a:pt x="4333460" y="4347704"/>
                  <a:pt x="4366054" y="4501005"/>
                </a:cubicBezTo>
                <a:cubicBezTo>
                  <a:pt x="4398648" y="4654306"/>
                  <a:pt x="4335145" y="4949442"/>
                  <a:pt x="4366054" y="5161867"/>
                </a:cubicBezTo>
                <a:cubicBezTo>
                  <a:pt x="4396963" y="5374292"/>
                  <a:pt x="4328646" y="5628758"/>
                  <a:pt x="4366054" y="5888219"/>
                </a:cubicBezTo>
                <a:cubicBezTo>
                  <a:pt x="4403462" y="6147680"/>
                  <a:pt x="4343518" y="6265767"/>
                  <a:pt x="4366054" y="6549081"/>
                </a:cubicBezTo>
                <a:cubicBezTo>
                  <a:pt x="4236168" y="6574836"/>
                  <a:pt x="4119796" y="6536676"/>
                  <a:pt x="3907618" y="6549081"/>
                </a:cubicBezTo>
                <a:cubicBezTo>
                  <a:pt x="3695440" y="6561486"/>
                  <a:pt x="3550055" y="6497874"/>
                  <a:pt x="3274541" y="6549081"/>
                </a:cubicBezTo>
                <a:cubicBezTo>
                  <a:pt x="2999027" y="6600288"/>
                  <a:pt x="3013863" y="6537783"/>
                  <a:pt x="2772444" y="6549081"/>
                </a:cubicBezTo>
                <a:cubicBezTo>
                  <a:pt x="2531025" y="6560379"/>
                  <a:pt x="2372141" y="6503969"/>
                  <a:pt x="2183027" y="6549081"/>
                </a:cubicBezTo>
                <a:cubicBezTo>
                  <a:pt x="1993913" y="6594193"/>
                  <a:pt x="1876938" y="6515808"/>
                  <a:pt x="1768252" y="6549081"/>
                </a:cubicBezTo>
                <a:cubicBezTo>
                  <a:pt x="1659567" y="6582354"/>
                  <a:pt x="1445258" y="6518083"/>
                  <a:pt x="1353477" y="6549081"/>
                </a:cubicBezTo>
                <a:cubicBezTo>
                  <a:pt x="1261696" y="6580079"/>
                  <a:pt x="984136" y="6524193"/>
                  <a:pt x="851381" y="6549081"/>
                </a:cubicBezTo>
                <a:cubicBezTo>
                  <a:pt x="718626" y="6573969"/>
                  <a:pt x="287316" y="6524148"/>
                  <a:pt x="0" y="6549081"/>
                </a:cubicBezTo>
                <a:cubicBezTo>
                  <a:pt x="-16020" y="6336066"/>
                  <a:pt x="31450" y="6216732"/>
                  <a:pt x="0" y="6084692"/>
                </a:cubicBezTo>
                <a:cubicBezTo>
                  <a:pt x="-31450" y="5952652"/>
                  <a:pt x="61301" y="5696309"/>
                  <a:pt x="0" y="5554811"/>
                </a:cubicBezTo>
                <a:cubicBezTo>
                  <a:pt x="-61301" y="5413313"/>
                  <a:pt x="41257" y="5237768"/>
                  <a:pt x="0" y="5155913"/>
                </a:cubicBezTo>
                <a:cubicBezTo>
                  <a:pt x="-41257" y="5074058"/>
                  <a:pt x="36792" y="4761368"/>
                  <a:pt x="0" y="4560542"/>
                </a:cubicBezTo>
                <a:cubicBezTo>
                  <a:pt x="-36792" y="4359716"/>
                  <a:pt x="54324" y="4195996"/>
                  <a:pt x="0" y="3899680"/>
                </a:cubicBezTo>
                <a:cubicBezTo>
                  <a:pt x="-54324" y="3603364"/>
                  <a:pt x="6387" y="3460543"/>
                  <a:pt x="0" y="3173327"/>
                </a:cubicBezTo>
                <a:cubicBezTo>
                  <a:pt x="-6387" y="2886111"/>
                  <a:pt x="56657" y="2753458"/>
                  <a:pt x="0" y="2643447"/>
                </a:cubicBezTo>
                <a:cubicBezTo>
                  <a:pt x="-56657" y="2533436"/>
                  <a:pt x="69007" y="2286885"/>
                  <a:pt x="0" y="1982585"/>
                </a:cubicBezTo>
                <a:cubicBezTo>
                  <a:pt x="-69007" y="1678285"/>
                  <a:pt x="15005" y="1402324"/>
                  <a:pt x="0" y="1256233"/>
                </a:cubicBezTo>
                <a:cubicBezTo>
                  <a:pt x="-15005" y="1110142"/>
                  <a:pt x="15115" y="903654"/>
                  <a:pt x="0" y="595371"/>
                </a:cubicBezTo>
                <a:cubicBezTo>
                  <a:pt x="-15115" y="287088"/>
                  <a:pt x="20428" y="246198"/>
                  <a:pt x="0" y="0"/>
                </a:cubicBezTo>
                <a:close/>
              </a:path>
            </a:pathLst>
          </a:custGeom>
          <a:ln>
            <a:solidFill>
              <a:schemeClr val="tx1"/>
            </a:solidFill>
            <a:extLst>
              <a:ext uri="{C807C97D-BFC1-408E-A445-0C87EB9F89A2}">
                <ask:lineSketchStyleProps xmlns:ask="http://schemas.microsoft.com/office/drawing/2018/sketchyshapes" sd="3252008167">
                  <a:prstGeom prst="rect">
                    <a:avLst/>
                  </a:prstGeom>
                  <ask:type>
                    <ask:lineSketchScribble/>
                  </ask:type>
                </ask:lineSketchStyleProps>
              </a:ext>
            </a:extLst>
          </a:ln>
        </p:spPr>
      </p:pic>
      <p:pic>
        <p:nvPicPr>
          <p:cNvPr id="2" name="Picture 1" descr="A blue flag with yellow stars&#10;&#10;Description automatically generated">
            <a:extLst>
              <a:ext uri="{FF2B5EF4-FFF2-40B4-BE49-F238E27FC236}">
                <a16:creationId xmlns:a16="http://schemas.microsoft.com/office/drawing/2014/main" id="{2F93A7D1-C3E5-049D-A4C3-9E0848CC1767}"/>
              </a:ext>
            </a:extLst>
          </p:cNvPr>
          <p:cNvPicPr>
            <a:picLocks noChangeAspect="1"/>
          </p:cNvPicPr>
          <p:nvPr/>
        </p:nvPicPr>
        <p:blipFill>
          <a:blip r:embed="rId3"/>
          <a:stretch>
            <a:fillRect/>
          </a:stretch>
        </p:blipFill>
        <p:spPr>
          <a:xfrm>
            <a:off x="341871" y="6129468"/>
            <a:ext cx="1764018" cy="1787280"/>
          </a:xfrm>
          <a:prstGeom prst="rect">
            <a:avLst/>
          </a:prstGeom>
        </p:spPr>
      </p:pic>
      <p:pic>
        <p:nvPicPr>
          <p:cNvPr id="5" name="Picture 17">
            <a:extLst>
              <a:ext uri="{FF2B5EF4-FFF2-40B4-BE49-F238E27FC236}">
                <a16:creationId xmlns:a16="http://schemas.microsoft.com/office/drawing/2014/main" id="{543BDC4A-E79F-F35F-8F4D-D475D4A888B7}"/>
              </a:ext>
            </a:extLst>
          </p:cNvPr>
          <p:cNvPicPr>
            <a:picLocks noChangeAspect="1"/>
          </p:cNvPicPr>
          <p:nvPr/>
        </p:nvPicPr>
        <p:blipFill>
          <a:blip r:embed="rId4"/>
          <a:stretch>
            <a:fillRect/>
          </a:stretch>
        </p:blipFill>
        <p:spPr>
          <a:xfrm>
            <a:off x="2105889" y="6499895"/>
            <a:ext cx="1269162" cy="729768"/>
          </a:xfrm>
          <a:prstGeom prst="rect">
            <a:avLst/>
          </a:prstGeom>
        </p:spPr>
      </p:pic>
    </p:spTree>
    <p:extLst>
      <p:ext uri="{BB962C8B-B14F-4D97-AF65-F5344CB8AC3E}">
        <p14:creationId xmlns:p14="http://schemas.microsoft.com/office/powerpoint/2010/main" val="2280105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1BE28F-1F4B-D3FB-7406-69E7D6155C78}"/>
              </a:ext>
            </a:extLst>
          </p:cNvPr>
          <p:cNvSpPr txBox="1"/>
          <p:nvPr/>
        </p:nvSpPr>
        <p:spPr>
          <a:xfrm>
            <a:off x="481912" y="467358"/>
            <a:ext cx="13085805" cy="3139321"/>
          </a:xfrm>
          <a:prstGeom prst="rect">
            <a:avLst/>
          </a:prstGeom>
          <a:noFill/>
        </p:spPr>
        <p:txBody>
          <a:bodyPr wrap="square">
            <a:spAutoFit/>
          </a:bodyPr>
          <a:lstStyle/>
          <a:p>
            <a:pPr>
              <a:buNone/>
            </a:pPr>
            <a:r>
              <a:rPr lang="pl-PL" sz="4000" b="1"/>
              <a:t>🆕 Jak założyć własną grupę na Facebooku</a:t>
            </a:r>
          </a:p>
          <a:p>
            <a:pPr>
              <a:buNone/>
            </a:pPr>
            <a:endParaRPr lang="pl-PL" b="1"/>
          </a:p>
          <a:p>
            <a:pPr>
              <a:buNone/>
            </a:pPr>
            <a:r>
              <a:rPr lang="pl-PL" sz="2800"/>
              <a:t>📱 </a:t>
            </a:r>
            <a:r>
              <a:rPr lang="pl-PL" sz="2800" b="1"/>
              <a:t>Krok po kroku</a:t>
            </a:r>
            <a:r>
              <a:rPr lang="pl-PL" sz="2800"/>
              <a:t>:</a:t>
            </a:r>
          </a:p>
          <a:p>
            <a:pPr>
              <a:buFont typeface="+mj-lt"/>
              <a:buAutoNum type="arabicPeriod"/>
            </a:pPr>
            <a:r>
              <a:rPr lang="pl-PL" sz="2800"/>
              <a:t> Otwórz aplikację Facebook w telefonie.</a:t>
            </a:r>
          </a:p>
          <a:p>
            <a:pPr>
              <a:buFont typeface="+mj-lt"/>
              <a:buAutoNum type="arabicPeriod"/>
            </a:pPr>
            <a:r>
              <a:rPr lang="pl-PL" sz="2800"/>
              <a:t> Kliknij </a:t>
            </a:r>
            <a:r>
              <a:rPr lang="pl-PL" sz="2800" b="1"/>
              <a:t>ikonę konta (Twoje zdjęcie profilowe)</a:t>
            </a:r>
            <a:r>
              <a:rPr lang="pl-PL" sz="2800"/>
              <a:t> w prawym górnym rogu.</a:t>
            </a:r>
          </a:p>
          <a:p>
            <a:pPr>
              <a:buFont typeface="+mj-lt"/>
              <a:buAutoNum type="arabicPeriod"/>
            </a:pPr>
            <a:r>
              <a:rPr lang="pl-PL" sz="2800"/>
              <a:t> Przewiń w dół i znajdź opcję </a:t>
            </a:r>
            <a:r>
              <a:rPr lang="pl-PL" sz="2800" b="1"/>
              <a:t>„Grupy”</a:t>
            </a:r>
            <a:r>
              <a:rPr lang="pl-PL" sz="2800"/>
              <a:t> (niebieska ikonka z dwoma osobami).</a:t>
            </a:r>
          </a:p>
          <a:p>
            <a:pPr>
              <a:buFont typeface="+mj-lt"/>
              <a:buAutoNum type="arabicPeriod"/>
            </a:pPr>
            <a:r>
              <a:rPr lang="pl-PL" sz="2800"/>
              <a:t> Kliknij </a:t>
            </a:r>
            <a:r>
              <a:rPr lang="pl-PL" sz="2800" b="1"/>
              <a:t>„Grupy”</a:t>
            </a:r>
            <a:r>
              <a:rPr lang="pl-PL" sz="2800"/>
              <a:t>, a następnie przycisk </a:t>
            </a:r>
            <a:r>
              <a:rPr lang="pl-PL" sz="2800" b="1"/>
              <a:t>„+ Utwórz nową grupę”</a:t>
            </a:r>
            <a:r>
              <a:rPr lang="pl-PL" sz="2800"/>
              <a:t>.</a:t>
            </a:r>
          </a:p>
        </p:txBody>
      </p:sp>
      <p:sp>
        <p:nvSpPr>
          <p:cNvPr id="5" name="TextBox 4">
            <a:extLst>
              <a:ext uri="{FF2B5EF4-FFF2-40B4-BE49-F238E27FC236}">
                <a16:creationId xmlns:a16="http://schemas.microsoft.com/office/drawing/2014/main" id="{35A36A79-347A-0E11-16EF-BCDFB3467C94}"/>
              </a:ext>
            </a:extLst>
          </p:cNvPr>
          <p:cNvSpPr txBox="1"/>
          <p:nvPr/>
        </p:nvSpPr>
        <p:spPr>
          <a:xfrm>
            <a:off x="580768" y="4114800"/>
            <a:ext cx="7315200" cy="3539430"/>
          </a:xfrm>
          <a:prstGeom prst="rect">
            <a:avLst/>
          </a:prstGeom>
          <a:noFill/>
        </p:spPr>
        <p:txBody>
          <a:bodyPr wrap="square">
            <a:spAutoFit/>
          </a:bodyPr>
          <a:lstStyle/>
          <a:p>
            <a:pPr>
              <a:buNone/>
            </a:pPr>
            <a:r>
              <a:rPr lang="pl-PL" sz="2800" b="1"/>
              <a:t>✏️ Uzupełnij informacje:</a:t>
            </a:r>
          </a:p>
          <a:p>
            <a:pPr>
              <a:buFont typeface="Arial" panose="020B0604020202020204" pitchFamily="34" charset="0"/>
              <a:buChar char="•"/>
            </a:pPr>
            <a:r>
              <a:rPr lang="pl-PL" sz="2800" b="1"/>
              <a:t> Nazwa grupy</a:t>
            </a:r>
            <a:r>
              <a:rPr lang="pl-PL" sz="2800"/>
              <a:t> – np. „Rękodzieło z Miastka”</a:t>
            </a:r>
          </a:p>
          <a:p>
            <a:pPr>
              <a:buFont typeface="Arial" panose="020B0604020202020204" pitchFamily="34" charset="0"/>
              <a:buChar char="•"/>
            </a:pPr>
            <a:r>
              <a:rPr lang="pl-PL" sz="2800" b="1"/>
              <a:t> Prywatność</a:t>
            </a:r>
            <a:r>
              <a:rPr lang="pl-PL" sz="2800"/>
              <a:t> – wybierz:</a:t>
            </a:r>
          </a:p>
          <a:p>
            <a:pPr marL="742950" lvl="1" indent="-285750">
              <a:buFont typeface="Arial" panose="020B0604020202020204" pitchFamily="34" charset="0"/>
              <a:buChar char="•"/>
            </a:pPr>
            <a:r>
              <a:rPr lang="pl-PL" sz="2800" b="1"/>
              <a:t>Publiczna</a:t>
            </a:r>
            <a:r>
              <a:rPr lang="pl-PL" sz="2800"/>
              <a:t> (każdy może zobaczyć posty),</a:t>
            </a:r>
          </a:p>
          <a:p>
            <a:pPr marL="742950" lvl="1" indent="-285750">
              <a:buFont typeface="Arial" panose="020B0604020202020204" pitchFamily="34" charset="0"/>
              <a:buChar char="•"/>
            </a:pPr>
            <a:r>
              <a:rPr lang="pl-PL" sz="2800" b="1"/>
              <a:t>Prywatna</a:t>
            </a:r>
            <a:r>
              <a:rPr lang="pl-PL" sz="2800"/>
              <a:t> (tylko członkowie widzą, co się dzieje).</a:t>
            </a:r>
          </a:p>
          <a:p>
            <a:pPr>
              <a:buFont typeface="Arial" panose="020B0604020202020204" pitchFamily="34" charset="0"/>
              <a:buChar char="•"/>
            </a:pPr>
            <a:r>
              <a:rPr lang="pl-PL" sz="2800" b="1"/>
              <a:t> Dodaj znajomych</a:t>
            </a:r>
            <a:r>
              <a:rPr lang="pl-PL" sz="2800"/>
              <a:t> (jeśli chcesz).</a:t>
            </a:r>
          </a:p>
          <a:p>
            <a:r>
              <a:rPr lang="pl-PL" sz="2800"/>
              <a:t>➡️ Kliknij </a:t>
            </a:r>
            <a:r>
              <a:rPr lang="pl-PL" sz="2800" b="1"/>
              <a:t>„Utwórz”</a:t>
            </a:r>
            <a:r>
              <a:rPr lang="pl-PL" sz="2800"/>
              <a:t>.</a:t>
            </a:r>
          </a:p>
        </p:txBody>
      </p:sp>
      <p:pic>
        <p:nvPicPr>
          <p:cNvPr id="8" name="Picture 7" descr="A screenshot of a phone&#10;&#10;AI-generated content may be incorrect.">
            <a:extLst>
              <a:ext uri="{FF2B5EF4-FFF2-40B4-BE49-F238E27FC236}">
                <a16:creationId xmlns:a16="http://schemas.microsoft.com/office/drawing/2014/main" id="{A8196FBE-8108-AE9A-E406-C4F67105005E}"/>
              </a:ext>
            </a:extLst>
          </p:cNvPr>
          <p:cNvPicPr>
            <a:picLocks noChangeAspect="1"/>
          </p:cNvPicPr>
          <p:nvPr/>
        </p:nvPicPr>
        <p:blipFill>
          <a:blip r:embed="rId2"/>
          <a:srcRect b="44481"/>
          <a:stretch/>
        </p:blipFill>
        <p:spPr>
          <a:xfrm>
            <a:off x="10478530" y="3849556"/>
            <a:ext cx="3296420" cy="4127526"/>
          </a:xfrm>
          <a:custGeom>
            <a:avLst/>
            <a:gdLst>
              <a:gd name="connsiteX0" fmla="*/ 0 w 3296420"/>
              <a:gd name="connsiteY0" fmla="*/ 0 h 4127526"/>
              <a:gd name="connsiteX1" fmla="*/ 483475 w 3296420"/>
              <a:gd name="connsiteY1" fmla="*/ 0 h 4127526"/>
              <a:gd name="connsiteX2" fmla="*/ 1065842 w 3296420"/>
              <a:gd name="connsiteY2" fmla="*/ 0 h 4127526"/>
              <a:gd name="connsiteX3" fmla="*/ 1681174 w 3296420"/>
              <a:gd name="connsiteY3" fmla="*/ 0 h 4127526"/>
              <a:gd name="connsiteX4" fmla="*/ 2296506 w 3296420"/>
              <a:gd name="connsiteY4" fmla="*/ 0 h 4127526"/>
              <a:gd name="connsiteX5" fmla="*/ 2779981 w 3296420"/>
              <a:gd name="connsiteY5" fmla="*/ 0 h 4127526"/>
              <a:gd name="connsiteX6" fmla="*/ 3296420 w 3296420"/>
              <a:gd name="connsiteY6" fmla="*/ 0 h 4127526"/>
              <a:gd name="connsiteX7" fmla="*/ 3296420 w 3296420"/>
              <a:gd name="connsiteY7" fmla="*/ 548371 h 4127526"/>
              <a:gd name="connsiteX8" fmla="*/ 3296420 w 3296420"/>
              <a:gd name="connsiteY8" fmla="*/ 1138018 h 4127526"/>
              <a:gd name="connsiteX9" fmla="*/ 3296420 w 3296420"/>
              <a:gd name="connsiteY9" fmla="*/ 1768940 h 4127526"/>
              <a:gd name="connsiteX10" fmla="*/ 3296420 w 3296420"/>
              <a:gd name="connsiteY10" fmla="*/ 2234761 h 4127526"/>
              <a:gd name="connsiteX11" fmla="*/ 3296420 w 3296420"/>
              <a:gd name="connsiteY11" fmla="*/ 2741857 h 4127526"/>
              <a:gd name="connsiteX12" fmla="*/ 3296420 w 3296420"/>
              <a:gd name="connsiteY12" fmla="*/ 3414054 h 4127526"/>
              <a:gd name="connsiteX13" fmla="*/ 3296420 w 3296420"/>
              <a:gd name="connsiteY13" fmla="*/ 4127526 h 4127526"/>
              <a:gd name="connsiteX14" fmla="*/ 2812945 w 3296420"/>
              <a:gd name="connsiteY14" fmla="*/ 4127526 h 4127526"/>
              <a:gd name="connsiteX15" fmla="*/ 2197613 w 3296420"/>
              <a:gd name="connsiteY15" fmla="*/ 4127526 h 4127526"/>
              <a:gd name="connsiteX16" fmla="*/ 1681174 w 3296420"/>
              <a:gd name="connsiteY16" fmla="*/ 4127526 h 4127526"/>
              <a:gd name="connsiteX17" fmla="*/ 1065842 w 3296420"/>
              <a:gd name="connsiteY17" fmla="*/ 4127526 h 4127526"/>
              <a:gd name="connsiteX18" fmla="*/ 549403 w 3296420"/>
              <a:gd name="connsiteY18" fmla="*/ 4127526 h 4127526"/>
              <a:gd name="connsiteX19" fmla="*/ 0 w 3296420"/>
              <a:gd name="connsiteY19" fmla="*/ 4127526 h 4127526"/>
              <a:gd name="connsiteX20" fmla="*/ 0 w 3296420"/>
              <a:gd name="connsiteY20" fmla="*/ 3455329 h 4127526"/>
              <a:gd name="connsiteX21" fmla="*/ 0 w 3296420"/>
              <a:gd name="connsiteY21" fmla="*/ 2906958 h 4127526"/>
              <a:gd name="connsiteX22" fmla="*/ 0 w 3296420"/>
              <a:gd name="connsiteY22" fmla="*/ 2317311 h 4127526"/>
              <a:gd name="connsiteX23" fmla="*/ 0 w 3296420"/>
              <a:gd name="connsiteY23" fmla="*/ 1727664 h 4127526"/>
              <a:gd name="connsiteX24" fmla="*/ 0 w 3296420"/>
              <a:gd name="connsiteY24" fmla="*/ 1138018 h 4127526"/>
              <a:gd name="connsiteX25" fmla="*/ 0 w 3296420"/>
              <a:gd name="connsiteY25" fmla="*/ 589647 h 4127526"/>
              <a:gd name="connsiteX26" fmla="*/ 0 w 3296420"/>
              <a:gd name="connsiteY26" fmla="*/ 0 h 412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96420" h="4127526" fill="none" extrusionOk="0">
                <a:moveTo>
                  <a:pt x="0" y="0"/>
                </a:moveTo>
                <a:cubicBezTo>
                  <a:pt x="180410" y="-17353"/>
                  <a:pt x="246549" y="50582"/>
                  <a:pt x="483475" y="0"/>
                </a:cubicBezTo>
                <a:cubicBezTo>
                  <a:pt x="720401" y="-50582"/>
                  <a:pt x="940207" y="56741"/>
                  <a:pt x="1065842" y="0"/>
                </a:cubicBezTo>
                <a:cubicBezTo>
                  <a:pt x="1191477" y="-56741"/>
                  <a:pt x="1489017" y="66552"/>
                  <a:pt x="1681174" y="0"/>
                </a:cubicBezTo>
                <a:cubicBezTo>
                  <a:pt x="1873331" y="-66552"/>
                  <a:pt x="2037178" y="71139"/>
                  <a:pt x="2296506" y="0"/>
                </a:cubicBezTo>
                <a:cubicBezTo>
                  <a:pt x="2555834" y="-71139"/>
                  <a:pt x="2649514" y="16112"/>
                  <a:pt x="2779981" y="0"/>
                </a:cubicBezTo>
                <a:cubicBezTo>
                  <a:pt x="2910448" y="-16112"/>
                  <a:pt x="3131025" y="22481"/>
                  <a:pt x="3296420" y="0"/>
                </a:cubicBezTo>
                <a:cubicBezTo>
                  <a:pt x="3336900" y="212867"/>
                  <a:pt x="3294044" y="420332"/>
                  <a:pt x="3296420" y="548371"/>
                </a:cubicBezTo>
                <a:cubicBezTo>
                  <a:pt x="3298796" y="676410"/>
                  <a:pt x="3293306" y="992452"/>
                  <a:pt x="3296420" y="1138018"/>
                </a:cubicBezTo>
                <a:cubicBezTo>
                  <a:pt x="3299534" y="1283584"/>
                  <a:pt x="3269627" y="1562992"/>
                  <a:pt x="3296420" y="1768940"/>
                </a:cubicBezTo>
                <a:cubicBezTo>
                  <a:pt x="3323213" y="1974888"/>
                  <a:pt x="3278647" y="2038670"/>
                  <a:pt x="3296420" y="2234761"/>
                </a:cubicBezTo>
                <a:cubicBezTo>
                  <a:pt x="3314193" y="2430852"/>
                  <a:pt x="3235826" y="2518449"/>
                  <a:pt x="3296420" y="2741857"/>
                </a:cubicBezTo>
                <a:cubicBezTo>
                  <a:pt x="3357014" y="2965265"/>
                  <a:pt x="3288429" y="3218462"/>
                  <a:pt x="3296420" y="3414054"/>
                </a:cubicBezTo>
                <a:cubicBezTo>
                  <a:pt x="3304411" y="3609646"/>
                  <a:pt x="3233627" y="3918161"/>
                  <a:pt x="3296420" y="4127526"/>
                </a:cubicBezTo>
                <a:cubicBezTo>
                  <a:pt x="3109984" y="4173811"/>
                  <a:pt x="2919436" y="4075022"/>
                  <a:pt x="2812945" y="4127526"/>
                </a:cubicBezTo>
                <a:cubicBezTo>
                  <a:pt x="2706455" y="4180030"/>
                  <a:pt x="2397092" y="4113340"/>
                  <a:pt x="2197613" y="4127526"/>
                </a:cubicBezTo>
                <a:cubicBezTo>
                  <a:pt x="1998134" y="4141712"/>
                  <a:pt x="1831017" y="4077034"/>
                  <a:pt x="1681174" y="4127526"/>
                </a:cubicBezTo>
                <a:cubicBezTo>
                  <a:pt x="1531331" y="4178018"/>
                  <a:pt x="1328279" y="4101255"/>
                  <a:pt x="1065842" y="4127526"/>
                </a:cubicBezTo>
                <a:cubicBezTo>
                  <a:pt x="803405" y="4153797"/>
                  <a:pt x="669237" y="4111837"/>
                  <a:pt x="549403" y="4127526"/>
                </a:cubicBezTo>
                <a:cubicBezTo>
                  <a:pt x="429569" y="4143215"/>
                  <a:pt x="236118" y="4109133"/>
                  <a:pt x="0" y="4127526"/>
                </a:cubicBezTo>
                <a:cubicBezTo>
                  <a:pt x="-70498" y="3871835"/>
                  <a:pt x="64910" y="3649381"/>
                  <a:pt x="0" y="3455329"/>
                </a:cubicBezTo>
                <a:cubicBezTo>
                  <a:pt x="-64910" y="3261277"/>
                  <a:pt x="14329" y="3176597"/>
                  <a:pt x="0" y="2906958"/>
                </a:cubicBezTo>
                <a:cubicBezTo>
                  <a:pt x="-14329" y="2637319"/>
                  <a:pt x="23203" y="2442977"/>
                  <a:pt x="0" y="2317311"/>
                </a:cubicBezTo>
                <a:cubicBezTo>
                  <a:pt x="-23203" y="2191645"/>
                  <a:pt x="53764" y="1932615"/>
                  <a:pt x="0" y="1727664"/>
                </a:cubicBezTo>
                <a:cubicBezTo>
                  <a:pt x="-53764" y="1522713"/>
                  <a:pt x="28040" y="1366896"/>
                  <a:pt x="0" y="1138018"/>
                </a:cubicBezTo>
                <a:cubicBezTo>
                  <a:pt x="-28040" y="909140"/>
                  <a:pt x="50928" y="832838"/>
                  <a:pt x="0" y="589647"/>
                </a:cubicBezTo>
                <a:cubicBezTo>
                  <a:pt x="-50928" y="346456"/>
                  <a:pt x="50201" y="125411"/>
                  <a:pt x="0" y="0"/>
                </a:cubicBezTo>
                <a:close/>
              </a:path>
              <a:path w="3296420" h="4127526" stroke="0" extrusionOk="0">
                <a:moveTo>
                  <a:pt x="0" y="0"/>
                </a:moveTo>
                <a:cubicBezTo>
                  <a:pt x="155103" y="-25968"/>
                  <a:pt x="339014" y="34642"/>
                  <a:pt x="615332" y="0"/>
                </a:cubicBezTo>
                <a:cubicBezTo>
                  <a:pt x="891650" y="-34642"/>
                  <a:pt x="886543" y="18544"/>
                  <a:pt x="1098807" y="0"/>
                </a:cubicBezTo>
                <a:cubicBezTo>
                  <a:pt x="1311072" y="-18544"/>
                  <a:pt x="1452771" y="42252"/>
                  <a:pt x="1648210" y="0"/>
                </a:cubicBezTo>
                <a:cubicBezTo>
                  <a:pt x="1843649" y="-42252"/>
                  <a:pt x="1947287" y="33424"/>
                  <a:pt x="2131685" y="0"/>
                </a:cubicBezTo>
                <a:cubicBezTo>
                  <a:pt x="2316084" y="-33424"/>
                  <a:pt x="2496248" y="55956"/>
                  <a:pt x="2615160" y="0"/>
                </a:cubicBezTo>
                <a:cubicBezTo>
                  <a:pt x="2734073" y="-55956"/>
                  <a:pt x="3096330" y="70125"/>
                  <a:pt x="3296420" y="0"/>
                </a:cubicBezTo>
                <a:cubicBezTo>
                  <a:pt x="3327740" y="203543"/>
                  <a:pt x="3234849" y="354957"/>
                  <a:pt x="3296420" y="548371"/>
                </a:cubicBezTo>
                <a:cubicBezTo>
                  <a:pt x="3357991" y="741785"/>
                  <a:pt x="3260384" y="899205"/>
                  <a:pt x="3296420" y="1138018"/>
                </a:cubicBezTo>
                <a:cubicBezTo>
                  <a:pt x="3332456" y="1376831"/>
                  <a:pt x="3265529" y="1432937"/>
                  <a:pt x="3296420" y="1603839"/>
                </a:cubicBezTo>
                <a:cubicBezTo>
                  <a:pt x="3327311" y="1774741"/>
                  <a:pt x="3228632" y="1932006"/>
                  <a:pt x="3296420" y="2193485"/>
                </a:cubicBezTo>
                <a:cubicBezTo>
                  <a:pt x="3364208" y="2454964"/>
                  <a:pt x="3258476" y="2502722"/>
                  <a:pt x="3296420" y="2659306"/>
                </a:cubicBezTo>
                <a:cubicBezTo>
                  <a:pt x="3334364" y="2815890"/>
                  <a:pt x="3251062" y="3022102"/>
                  <a:pt x="3296420" y="3207677"/>
                </a:cubicBezTo>
                <a:cubicBezTo>
                  <a:pt x="3341778" y="3393252"/>
                  <a:pt x="3281617" y="3902317"/>
                  <a:pt x="3296420" y="4127526"/>
                </a:cubicBezTo>
                <a:cubicBezTo>
                  <a:pt x="3103707" y="4158582"/>
                  <a:pt x="2946948" y="4113473"/>
                  <a:pt x="2714052" y="4127526"/>
                </a:cubicBezTo>
                <a:cubicBezTo>
                  <a:pt x="2481156" y="4141579"/>
                  <a:pt x="2374784" y="4067388"/>
                  <a:pt x="2197613" y="4127526"/>
                </a:cubicBezTo>
                <a:cubicBezTo>
                  <a:pt x="2020442" y="4187664"/>
                  <a:pt x="1967372" y="4115320"/>
                  <a:pt x="1747103" y="4127526"/>
                </a:cubicBezTo>
                <a:cubicBezTo>
                  <a:pt x="1526834" y="4139732"/>
                  <a:pt x="1347749" y="4104336"/>
                  <a:pt x="1197699" y="4127526"/>
                </a:cubicBezTo>
                <a:cubicBezTo>
                  <a:pt x="1047649" y="4150716"/>
                  <a:pt x="727446" y="4066675"/>
                  <a:pt x="582368" y="4127526"/>
                </a:cubicBezTo>
                <a:cubicBezTo>
                  <a:pt x="437290" y="4188377"/>
                  <a:pt x="154519" y="4101164"/>
                  <a:pt x="0" y="4127526"/>
                </a:cubicBezTo>
                <a:cubicBezTo>
                  <a:pt x="-1417" y="4009842"/>
                  <a:pt x="47656" y="3824377"/>
                  <a:pt x="0" y="3579155"/>
                </a:cubicBezTo>
                <a:cubicBezTo>
                  <a:pt x="-47656" y="3333933"/>
                  <a:pt x="762" y="3134349"/>
                  <a:pt x="0" y="2989508"/>
                </a:cubicBezTo>
                <a:cubicBezTo>
                  <a:pt x="-762" y="2844667"/>
                  <a:pt x="60783" y="2664359"/>
                  <a:pt x="0" y="2399862"/>
                </a:cubicBezTo>
                <a:cubicBezTo>
                  <a:pt x="-60783" y="2135365"/>
                  <a:pt x="37994" y="2103756"/>
                  <a:pt x="0" y="1934041"/>
                </a:cubicBezTo>
                <a:cubicBezTo>
                  <a:pt x="-37994" y="1764326"/>
                  <a:pt x="24475" y="1540231"/>
                  <a:pt x="0" y="1261844"/>
                </a:cubicBezTo>
                <a:cubicBezTo>
                  <a:pt x="-24475" y="983457"/>
                  <a:pt x="46773" y="820082"/>
                  <a:pt x="0" y="589647"/>
                </a:cubicBezTo>
                <a:cubicBezTo>
                  <a:pt x="-46773" y="359212"/>
                  <a:pt x="67883" y="183988"/>
                  <a:pt x="0" y="0"/>
                </a:cubicBezTo>
                <a:close/>
              </a:path>
            </a:pathLst>
          </a:custGeom>
          <a:ln>
            <a:solidFill>
              <a:schemeClr val="tx1"/>
            </a:solidFill>
            <a:extLst>
              <a:ext uri="{C807C97D-BFC1-408E-A445-0C87EB9F89A2}">
                <ask:lineSketchStyleProps xmlns:ask="http://schemas.microsoft.com/office/drawing/2018/sketchyshapes" sd="1942110728">
                  <a:prstGeom prst="rect">
                    <a:avLst/>
                  </a:prstGeom>
                  <ask:type>
                    <ask:lineSketchScribble/>
                  </ask:type>
                </ask:lineSketchStyleProps>
              </a:ext>
            </a:extLst>
          </a:ln>
        </p:spPr>
      </p:pic>
      <p:pic>
        <p:nvPicPr>
          <p:cNvPr id="2" name="Picture 1" descr="A blue flag with yellow stars&#10;&#10;Description automatically generated">
            <a:extLst>
              <a:ext uri="{FF2B5EF4-FFF2-40B4-BE49-F238E27FC236}">
                <a16:creationId xmlns:a16="http://schemas.microsoft.com/office/drawing/2014/main" id="{0D390863-9F92-2AA6-EDC7-EB2A30500677}"/>
              </a:ext>
            </a:extLst>
          </p:cNvPr>
          <p:cNvPicPr>
            <a:picLocks noChangeAspect="1"/>
          </p:cNvPicPr>
          <p:nvPr/>
        </p:nvPicPr>
        <p:blipFill>
          <a:blip r:embed="rId3"/>
          <a:stretch>
            <a:fillRect/>
          </a:stretch>
        </p:blipFill>
        <p:spPr>
          <a:xfrm>
            <a:off x="12563039" y="224481"/>
            <a:ext cx="1764018" cy="1787280"/>
          </a:xfrm>
          <a:prstGeom prst="rect">
            <a:avLst/>
          </a:prstGeom>
        </p:spPr>
      </p:pic>
      <p:pic>
        <p:nvPicPr>
          <p:cNvPr id="4" name="Picture 17">
            <a:extLst>
              <a:ext uri="{FF2B5EF4-FFF2-40B4-BE49-F238E27FC236}">
                <a16:creationId xmlns:a16="http://schemas.microsoft.com/office/drawing/2014/main" id="{B4247D75-C17A-D448-35B0-9A3D0997445B}"/>
              </a:ext>
            </a:extLst>
          </p:cNvPr>
          <p:cNvPicPr>
            <a:picLocks noChangeAspect="1"/>
          </p:cNvPicPr>
          <p:nvPr/>
        </p:nvPicPr>
        <p:blipFill>
          <a:blip r:embed="rId4"/>
          <a:stretch>
            <a:fillRect/>
          </a:stretch>
        </p:blipFill>
        <p:spPr>
          <a:xfrm>
            <a:off x="12933136" y="2200890"/>
            <a:ext cx="1269162" cy="729768"/>
          </a:xfrm>
          <a:prstGeom prst="rect">
            <a:avLst/>
          </a:prstGeom>
        </p:spPr>
      </p:pic>
    </p:spTree>
    <p:extLst>
      <p:ext uri="{BB962C8B-B14F-4D97-AF65-F5344CB8AC3E}">
        <p14:creationId xmlns:p14="http://schemas.microsoft.com/office/powerpoint/2010/main" val="4206763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58E997-BA34-D2EA-A459-01D517596948}"/>
              </a:ext>
            </a:extLst>
          </p:cNvPr>
          <p:cNvSpPr txBox="1"/>
          <p:nvPr/>
        </p:nvSpPr>
        <p:spPr>
          <a:xfrm>
            <a:off x="556054" y="897578"/>
            <a:ext cx="13345297" cy="2185214"/>
          </a:xfrm>
          <a:prstGeom prst="rect">
            <a:avLst/>
          </a:prstGeom>
          <a:noFill/>
        </p:spPr>
        <p:txBody>
          <a:bodyPr wrap="square">
            <a:spAutoFit/>
          </a:bodyPr>
          <a:lstStyle/>
          <a:p>
            <a:r>
              <a:rPr lang="pl-PL" sz="4000">
                <a:solidFill>
                  <a:srgbClr val="C00000"/>
                </a:solidFill>
              </a:rPr>
              <a:t>⚠️ </a:t>
            </a:r>
            <a:r>
              <a:rPr lang="pl-PL" sz="4000" b="1">
                <a:solidFill>
                  <a:srgbClr val="C00000"/>
                </a:solidFill>
              </a:rPr>
              <a:t>Uwaga:</a:t>
            </a:r>
            <a:r>
              <a:rPr lang="pl-PL" sz="4000">
                <a:solidFill>
                  <a:srgbClr val="C00000"/>
                </a:solidFill>
              </a:rPr>
              <a:t> Jeśli tworzysz grupę jako </a:t>
            </a:r>
            <a:r>
              <a:rPr lang="pl-PL" sz="4000" b="1">
                <a:solidFill>
                  <a:srgbClr val="C00000"/>
                </a:solidFill>
              </a:rPr>
              <a:t>prywatną</a:t>
            </a:r>
            <a:r>
              <a:rPr lang="pl-PL" sz="4000">
                <a:solidFill>
                  <a:srgbClr val="C00000"/>
                </a:solidFill>
              </a:rPr>
              <a:t>, </a:t>
            </a:r>
          </a:p>
          <a:p>
            <a:r>
              <a:rPr lang="pl-PL" sz="4000">
                <a:solidFill>
                  <a:srgbClr val="C00000"/>
                </a:solidFill>
              </a:rPr>
              <a:t>       nie będziesz mógł później zmienić jej na publiczną.</a:t>
            </a:r>
          </a:p>
          <a:p>
            <a:br>
              <a:rPr lang="pl-PL" sz="2800"/>
            </a:br>
            <a:r>
              <a:rPr lang="pl-PL" sz="2800"/>
              <a:t>    </a:t>
            </a:r>
            <a:r>
              <a:rPr lang="pl-PL" sz="2800">
                <a:solidFill>
                  <a:schemeClr val="accent6">
                    <a:lumMod val="75000"/>
                  </a:schemeClr>
                </a:solidFill>
              </a:rPr>
              <a:t>      Zastanów się dobrze przed wyborem opcji „Publiczna” lub „Prywatna”!</a:t>
            </a:r>
            <a:endParaRPr lang="uk-UA" sz="2800">
              <a:solidFill>
                <a:schemeClr val="accent6">
                  <a:lumMod val="75000"/>
                </a:schemeClr>
              </a:solidFill>
            </a:endParaRPr>
          </a:p>
        </p:txBody>
      </p:sp>
      <p:sp>
        <p:nvSpPr>
          <p:cNvPr id="5" name="TextBox 4">
            <a:extLst>
              <a:ext uri="{FF2B5EF4-FFF2-40B4-BE49-F238E27FC236}">
                <a16:creationId xmlns:a16="http://schemas.microsoft.com/office/drawing/2014/main" id="{066B3FE1-EAE8-817E-94A7-A44546BA5C3A}"/>
              </a:ext>
            </a:extLst>
          </p:cNvPr>
          <p:cNvSpPr txBox="1"/>
          <p:nvPr/>
        </p:nvSpPr>
        <p:spPr>
          <a:xfrm>
            <a:off x="778476" y="4678747"/>
            <a:ext cx="12356756" cy="1384995"/>
          </a:xfrm>
          <a:prstGeom prst="rect">
            <a:avLst/>
          </a:prstGeom>
          <a:noFill/>
        </p:spPr>
        <p:txBody>
          <a:bodyPr wrap="square">
            <a:spAutoFit/>
          </a:bodyPr>
          <a:lstStyle/>
          <a:p>
            <a:r>
              <a:rPr lang="pl-PL" sz="2800"/>
              <a:t>❌ To zabezpieczenie prywatności – wszystko, </a:t>
            </a:r>
          </a:p>
          <a:p>
            <a:r>
              <a:rPr lang="pl-PL" sz="2800"/>
              <a:t>       co było pisane w prywatnej grupie, </a:t>
            </a:r>
          </a:p>
          <a:p>
            <a:r>
              <a:rPr lang="pl-PL" sz="2800"/>
              <a:t>       pozostaje prywatne na zawsze.</a:t>
            </a:r>
            <a:endParaRPr lang="uk-UA" sz="2800"/>
          </a:p>
        </p:txBody>
      </p:sp>
      <p:pic>
        <p:nvPicPr>
          <p:cNvPr id="4100" name="Picture 4" descr="Free A weathered 'Private' sign on a rustic wall background in Solvang, California. Stock Photo">
            <a:extLst>
              <a:ext uri="{FF2B5EF4-FFF2-40B4-BE49-F238E27FC236}">
                <a16:creationId xmlns:a16="http://schemas.microsoft.com/office/drawing/2014/main" id="{1B76DE81-C7C7-117C-B1CB-CF0FB413E6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1968" y="3908428"/>
            <a:ext cx="5139956" cy="3423594"/>
          </a:xfrm>
          <a:custGeom>
            <a:avLst/>
            <a:gdLst>
              <a:gd name="connsiteX0" fmla="*/ 0 w 5139956"/>
              <a:gd name="connsiteY0" fmla="*/ 0 h 3423594"/>
              <a:gd name="connsiteX1" fmla="*/ 519707 w 5139956"/>
              <a:gd name="connsiteY1" fmla="*/ 0 h 3423594"/>
              <a:gd name="connsiteX2" fmla="*/ 1193612 w 5139956"/>
              <a:gd name="connsiteY2" fmla="*/ 0 h 3423594"/>
              <a:gd name="connsiteX3" fmla="*/ 1661919 w 5139956"/>
              <a:gd name="connsiteY3" fmla="*/ 0 h 3423594"/>
              <a:gd name="connsiteX4" fmla="*/ 2284425 w 5139956"/>
              <a:gd name="connsiteY4" fmla="*/ 0 h 3423594"/>
              <a:gd name="connsiteX5" fmla="*/ 2855531 w 5139956"/>
              <a:gd name="connsiteY5" fmla="*/ 0 h 3423594"/>
              <a:gd name="connsiteX6" fmla="*/ 3323838 w 5139956"/>
              <a:gd name="connsiteY6" fmla="*/ 0 h 3423594"/>
              <a:gd name="connsiteX7" fmla="*/ 3946344 w 5139956"/>
              <a:gd name="connsiteY7" fmla="*/ 0 h 3423594"/>
              <a:gd name="connsiteX8" fmla="*/ 4517450 w 5139956"/>
              <a:gd name="connsiteY8" fmla="*/ 0 h 3423594"/>
              <a:gd name="connsiteX9" fmla="*/ 5139956 w 5139956"/>
              <a:gd name="connsiteY9" fmla="*/ 0 h 3423594"/>
              <a:gd name="connsiteX10" fmla="*/ 5139956 w 5139956"/>
              <a:gd name="connsiteY10" fmla="*/ 467891 h 3423594"/>
              <a:gd name="connsiteX11" fmla="*/ 5139956 w 5139956"/>
              <a:gd name="connsiteY11" fmla="*/ 970018 h 3423594"/>
              <a:gd name="connsiteX12" fmla="*/ 5139956 w 5139956"/>
              <a:gd name="connsiteY12" fmla="*/ 1506381 h 3423594"/>
              <a:gd name="connsiteX13" fmla="*/ 5139956 w 5139956"/>
              <a:gd name="connsiteY13" fmla="*/ 2145452 h 3423594"/>
              <a:gd name="connsiteX14" fmla="*/ 5139956 w 5139956"/>
              <a:gd name="connsiteY14" fmla="*/ 2613343 h 3423594"/>
              <a:gd name="connsiteX15" fmla="*/ 5139956 w 5139956"/>
              <a:gd name="connsiteY15" fmla="*/ 3423594 h 3423594"/>
              <a:gd name="connsiteX16" fmla="*/ 4723048 w 5139956"/>
              <a:gd name="connsiteY16" fmla="*/ 3423594 h 3423594"/>
              <a:gd name="connsiteX17" fmla="*/ 4100543 w 5139956"/>
              <a:gd name="connsiteY17" fmla="*/ 3423594 h 3423594"/>
              <a:gd name="connsiteX18" fmla="*/ 3632236 w 5139956"/>
              <a:gd name="connsiteY18" fmla="*/ 3423594 h 3423594"/>
              <a:gd name="connsiteX19" fmla="*/ 3009730 w 5139956"/>
              <a:gd name="connsiteY19" fmla="*/ 3423594 h 3423594"/>
              <a:gd name="connsiteX20" fmla="*/ 2541423 w 5139956"/>
              <a:gd name="connsiteY20" fmla="*/ 3423594 h 3423594"/>
              <a:gd name="connsiteX21" fmla="*/ 1867517 w 5139956"/>
              <a:gd name="connsiteY21" fmla="*/ 3423594 h 3423594"/>
              <a:gd name="connsiteX22" fmla="*/ 1399210 w 5139956"/>
              <a:gd name="connsiteY22" fmla="*/ 3423594 h 3423594"/>
              <a:gd name="connsiteX23" fmla="*/ 982303 w 5139956"/>
              <a:gd name="connsiteY23" fmla="*/ 3423594 h 3423594"/>
              <a:gd name="connsiteX24" fmla="*/ 0 w 5139956"/>
              <a:gd name="connsiteY24" fmla="*/ 3423594 h 3423594"/>
              <a:gd name="connsiteX25" fmla="*/ 0 w 5139956"/>
              <a:gd name="connsiteY25" fmla="*/ 2852995 h 3423594"/>
              <a:gd name="connsiteX26" fmla="*/ 0 w 5139956"/>
              <a:gd name="connsiteY26" fmla="*/ 2282396 h 3423594"/>
              <a:gd name="connsiteX27" fmla="*/ 0 w 5139956"/>
              <a:gd name="connsiteY27" fmla="*/ 1711797 h 3423594"/>
              <a:gd name="connsiteX28" fmla="*/ 0 w 5139956"/>
              <a:gd name="connsiteY28" fmla="*/ 1072726 h 3423594"/>
              <a:gd name="connsiteX29" fmla="*/ 0 w 5139956"/>
              <a:gd name="connsiteY29" fmla="*/ 536363 h 3423594"/>
              <a:gd name="connsiteX30" fmla="*/ 0 w 5139956"/>
              <a:gd name="connsiteY30" fmla="*/ 0 h 342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139956" h="3423594" extrusionOk="0">
                <a:moveTo>
                  <a:pt x="0" y="0"/>
                </a:moveTo>
                <a:cubicBezTo>
                  <a:pt x="117351" y="-48335"/>
                  <a:pt x="337818" y="46465"/>
                  <a:pt x="519707" y="0"/>
                </a:cubicBezTo>
                <a:cubicBezTo>
                  <a:pt x="701596" y="-46465"/>
                  <a:pt x="902606" y="80426"/>
                  <a:pt x="1193612" y="0"/>
                </a:cubicBezTo>
                <a:cubicBezTo>
                  <a:pt x="1484618" y="-80426"/>
                  <a:pt x="1490781" y="16117"/>
                  <a:pt x="1661919" y="0"/>
                </a:cubicBezTo>
                <a:cubicBezTo>
                  <a:pt x="1833057" y="-16117"/>
                  <a:pt x="1994286" y="14388"/>
                  <a:pt x="2284425" y="0"/>
                </a:cubicBezTo>
                <a:cubicBezTo>
                  <a:pt x="2574564" y="-14388"/>
                  <a:pt x="2587265" y="49989"/>
                  <a:pt x="2855531" y="0"/>
                </a:cubicBezTo>
                <a:cubicBezTo>
                  <a:pt x="3123797" y="-49989"/>
                  <a:pt x="3200474" y="23329"/>
                  <a:pt x="3323838" y="0"/>
                </a:cubicBezTo>
                <a:cubicBezTo>
                  <a:pt x="3447202" y="-23329"/>
                  <a:pt x="3788538" y="44822"/>
                  <a:pt x="3946344" y="0"/>
                </a:cubicBezTo>
                <a:cubicBezTo>
                  <a:pt x="4104150" y="-44822"/>
                  <a:pt x="4320245" y="5905"/>
                  <a:pt x="4517450" y="0"/>
                </a:cubicBezTo>
                <a:cubicBezTo>
                  <a:pt x="4714655" y="-5905"/>
                  <a:pt x="4884110" y="16273"/>
                  <a:pt x="5139956" y="0"/>
                </a:cubicBezTo>
                <a:cubicBezTo>
                  <a:pt x="5157681" y="157919"/>
                  <a:pt x="5114817" y="338299"/>
                  <a:pt x="5139956" y="467891"/>
                </a:cubicBezTo>
                <a:cubicBezTo>
                  <a:pt x="5165095" y="597483"/>
                  <a:pt x="5106528" y="840230"/>
                  <a:pt x="5139956" y="970018"/>
                </a:cubicBezTo>
                <a:cubicBezTo>
                  <a:pt x="5173384" y="1099806"/>
                  <a:pt x="5133407" y="1302673"/>
                  <a:pt x="5139956" y="1506381"/>
                </a:cubicBezTo>
                <a:cubicBezTo>
                  <a:pt x="5146505" y="1710089"/>
                  <a:pt x="5074054" y="1986701"/>
                  <a:pt x="5139956" y="2145452"/>
                </a:cubicBezTo>
                <a:cubicBezTo>
                  <a:pt x="5205858" y="2304203"/>
                  <a:pt x="5118720" y="2440678"/>
                  <a:pt x="5139956" y="2613343"/>
                </a:cubicBezTo>
                <a:cubicBezTo>
                  <a:pt x="5161192" y="2786008"/>
                  <a:pt x="5123268" y="3092606"/>
                  <a:pt x="5139956" y="3423594"/>
                </a:cubicBezTo>
                <a:cubicBezTo>
                  <a:pt x="4958020" y="3462443"/>
                  <a:pt x="4834195" y="3377980"/>
                  <a:pt x="4723048" y="3423594"/>
                </a:cubicBezTo>
                <a:cubicBezTo>
                  <a:pt x="4611901" y="3469208"/>
                  <a:pt x="4264870" y="3394799"/>
                  <a:pt x="4100543" y="3423594"/>
                </a:cubicBezTo>
                <a:cubicBezTo>
                  <a:pt x="3936216" y="3452389"/>
                  <a:pt x="3830245" y="3404994"/>
                  <a:pt x="3632236" y="3423594"/>
                </a:cubicBezTo>
                <a:cubicBezTo>
                  <a:pt x="3434227" y="3442194"/>
                  <a:pt x="3272810" y="3384253"/>
                  <a:pt x="3009730" y="3423594"/>
                </a:cubicBezTo>
                <a:cubicBezTo>
                  <a:pt x="2746650" y="3462935"/>
                  <a:pt x="2655052" y="3398602"/>
                  <a:pt x="2541423" y="3423594"/>
                </a:cubicBezTo>
                <a:cubicBezTo>
                  <a:pt x="2427794" y="3448586"/>
                  <a:pt x="2170309" y="3376959"/>
                  <a:pt x="1867517" y="3423594"/>
                </a:cubicBezTo>
                <a:cubicBezTo>
                  <a:pt x="1564725" y="3470229"/>
                  <a:pt x="1613132" y="3377509"/>
                  <a:pt x="1399210" y="3423594"/>
                </a:cubicBezTo>
                <a:cubicBezTo>
                  <a:pt x="1185288" y="3469679"/>
                  <a:pt x="1066317" y="3380476"/>
                  <a:pt x="982303" y="3423594"/>
                </a:cubicBezTo>
                <a:cubicBezTo>
                  <a:pt x="898289" y="3466712"/>
                  <a:pt x="347541" y="3326530"/>
                  <a:pt x="0" y="3423594"/>
                </a:cubicBezTo>
                <a:cubicBezTo>
                  <a:pt x="-66561" y="3247140"/>
                  <a:pt x="62209" y="2996321"/>
                  <a:pt x="0" y="2852995"/>
                </a:cubicBezTo>
                <a:cubicBezTo>
                  <a:pt x="-62209" y="2709669"/>
                  <a:pt x="64861" y="2562193"/>
                  <a:pt x="0" y="2282396"/>
                </a:cubicBezTo>
                <a:cubicBezTo>
                  <a:pt x="-64861" y="2002599"/>
                  <a:pt x="25426" y="1929966"/>
                  <a:pt x="0" y="1711797"/>
                </a:cubicBezTo>
                <a:cubicBezTo>
                  <a:pt x="-25426" y="1493628"/>
                  <a:pt x="49281" y="1340797"/>
                  <a:pt x="0" y="1072726"/>
                </a:cubicBezTo>
                <a:cubicBezTo>
                  <a:pt x="-49281" y="804655"/>
                  <a:pt x="43073" y="766374"/>
                  <a:pt x="0" y="536363"/>
                </a:cubicBezTo>
                <a:cubicBezTo>
                  <a:pt x="-43073" y="306352"/>
                  <a:pt x="46405" y="242481"/>
                  <a:pt x="0" y="0"/>
                </a:cubicBezTo>
                <a:close/>
              </a:path>
            </a:pathLst>
          </a:custGeom>
          <a:noFill/>
          <a:ln>
            <a:solidFill>
              <a:schemeClr val="tx1"/>
            </a:solidFill>
            <a:extLst>
              <a:ext uri="{C807C97D-BFC1-408E-A445-0C87EB9F89A2}">
                <ask:lineSketchStyleProps xmlns:ask="http://schemas.microsoft.com/office/drawing/2018/sketchyshapes" sd="1767065588">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E8267DEC-1FA8-05C5-0EC2-475C722259D9}"/>
              </a:ext>
            </a:extLst>
          </p:cNvPr>
          <p:cNvPicPr>
            <a:picLocks noChangeAspect="1"/>
          </p:cNvPicPr>
          <p:nvPr/>
        </p:nvPicPr>
        <p:blipFill>
          <a:blip r:embed="rId3"/>
          <a:stretch>
            <a:fillRect/>
          </a:stretch>
        </p:blipFill>
        <p:spPr>
          <a:xfrm>
            <a:off x="12253223" y="429531"/>
            <a:ext cx="1764018" cy="1787280"/>
          </a:xfrm>
          <a:prstGeom prst="rect">
            <a:avLst/>
          </a:prstGeom>
        </p:spPr>
      </p:pic>
      <p:pic>
        <p:nvPicPr>
          <p:cNvPr id="4" name="Picture 17">
            <a:extLst>
              <a:ext uri="{FF2B5EF4-FFF2-40B4-BE49-F238E27FC236}">
                <a16:creationId xmlns:a16="http://schemas.microsoft.com/office/drawing/2014/main" id="{2E4A3EFE-EC81-A788-3D20-FB8EE6906ACC}"/>
              </a:ext>
            </a:extLst>
          </p:cNvPr>
          <p:cNvPicPr>
            <a:picLocks noChangeAspect="1"/>
          </p:cNvPicPr>
          <p:nvPr/>
        </p:nvPicPr>
        <p:blipFill>
          <a:blip r:embed="rId4"/>
          <a:stretch>
            <a:fillRect/>
          </a:stretch>
        </p:blipFill>
        <p:spPr>
          <a:xfrm>
            <a:off x="680207" y="7111760"/>
            <a:ext cx="1269162" cy="729768"/>
          </a:xfrm>
          <a:prstGeom prst="rect">
            <a:avLst/>
          </a:prstGeom>
        </p:spPr>
      </p:pic>
    </p:spTree>
    <p:extLst>
      <p:ext uri="{BB962C8B-B14F-4D97-AF65-F5344CB8AC3E}">
        <p14:creationId xmlns:p14="http://schemas.microsoft.com/office/powerpoint/2010/main" val="20551063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1708</TotalTime>
  <Words>3414</Words>
  <Application>Microsoft Office PowerPoint</Application>
  <PresentationFormat>Niestandardowy</PresentationFormat>
  <Paragraphs>410</Paragraphs>
  <Slides>45</Slides>
  <Notes>8</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45</vt:i4>
      </vt:variant>
    </vt:vector>
  </HeadingPairs>
  <TitlesOfParts>
    <vt:vector size="52" baseType="lpstr">
      <vt:lpstr>Aptos</vt:lpstr>
      <vt:lpstr>Arial</vt:lpstr>
      <vt:lpstr>Calibri </vt:lpstr>
      <vt:lpstr>Source Sans Pro</vt:lpstr>
      <vt:lpstr>Source Serif Pro Semi Bold</vt:lpstr>
      <vt:lpstr>Times New Roman</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Magdalena Kuźmicz</cp:lastModifiedBy>
  <cp:revision>14</cp:revision>
  <dcterms:created xsi:type="dcterms:W3CDTF">2025-02-25T23:28:15Z</dcterms:created>
  <dcterms:modified xsi:type="dcterms:W3CDTF">2025-05-09T10:08:08Z</dcterms:modified>
</cp:coreProperties>
</file>