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42"/>
  </p:notesMasterIdLst>
  <p:sldIdLst>
    <p:sldId id="256" r:id="rId2"/>
    <p:sldId id="257" r:id="rId3"/>
    <p:sldId id="296" r:id="rId4"/>
    <p:sldId id="258" r:id="rId5"/>
    <p:sldId id="266" r:id="rId6"/>
    <p:sldId id="264" r:id="rId7"/>
    <p:sldId id="267" r:id="rId8"/>
    <p:sldId id="268" r:id="rId9"/>
    <p:sldId id="270" r:id="rId10"/>
    <p:sldId id="269" r:id="rId11"/>
    <p:sldId id="272" r:id="rId12"/>
    <p:sldId id="297" r:id="rId13"/>
    <p:sldId id="271" r:id="rId14"/>
    <p:sldId id="273" r:id="rId15"/>
    <p:sldId id="274" r:id="rId16"/>
    <p:sldId id="259" r:id="rId17"/>
    <p:sldId id="284" r:id="rId18"/>
    <p:sldId id="275" r:id="rId19"/>
    <p:sldId id="276" r:id="rId20"/>
    <p:sldId id="285" r:id="rId21"/>
    <p:sldId id="277" r:id="rId22"/>
    <p:sldId id="278" r:id="rId23"/>
    <p:sldId id="279" r:id="rId24"/>
    <p:sldId id="280" r:id="rId25"/>
    <p:sldId id="281" r:id="rId26"/>
    <p:sldId id="282" r:id="rId27"/>
    <p:sldId id="261" r:id="rId28"/>
    <p:sldId id="262" r:id="rId29"/>
    <p:sldId id="283" r:id="rId30"/>
    <p:sldId id="286" r:id="rId31"/>
    <p:sldId id="287" r:id="rId32"/>
    <p:sldId id="288" r:id="rId33"/>
    <p:sldId id="289" r:id="rId34"/>
    <p:sldId id="290" r:id="rId35"/>
    <p:sldId id="291" r:id="rId36"/>
    <p:sldId id="292" r:id="rId37"/>
    <p:sldId id="293" r:id="rId38"/>
    <p:sldId id="294" r:id="rId39"/>
    <p:sldId id="295" r:id="rId40"/>
    <p:sldId id="263" r:id="rId41"/>
  </p:sldIdLst>
  <p:sldSz cx="14630400" cy="8229600"/>
  <p:notesSz cx="8229600" cy="14630400"/>
  <p:embeddedFontLst>
    <p:embeddedFont>
      <p:font typeface="Fraunces Extra Bold" panose="020B0604020202020204" charset="-18"/>
      <p:regular r:id="rId43"/>
    </p:embeddedFont>
    <p:embeddedFont>
      <p:font typeface="Nobile" panose="020B0604020202020204" charset="0"/>
      <p:regular r:id="rId44"/>
    </p:embeddedFont>
  </p:embeddedFontLst>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72" d="100"/>
          <a:sy n="72" d="100"/>
        </p:scale>
        <p:origin x="523"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18929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34017-4DFE-9820-990A-74747742DB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EECB61-3F82-48E2-D14A-195CAE9131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1ABA6C-B155-E219-4114-47BF2EC4BDC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3B5C005-FD08-3B11-0599-7813F85B115F}"/>
              </a:ext>
            </a:extLst>
          </p:cNvPr>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2372019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E1"/>
          </a:solidFill>
          <a:ln/>
        </p:spPr>
      </p:sp>
      <p:sp>
        <p:nvSpPr>
          <p:cNvPr id="3" name="Shape 1"/>
          <p:cNvSpPr/>
          <p:nvPr/>
        </p:nvSpPr>
        <p:spPr>
          <a:xfrm>
            <a:off x="0" y="0"/>
            <a:ext cx="14630400" cy="8229600"/>
          </a:xfrm>
          <a:prstGeom prst="rect">
            <a:avLst/>
          </a:prstGeom>
          <a:solidFill>
            <a:srgbClr val="FAFFFA"/>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E1"/>
          </a:solidFill>
          <a:ln/>
        </p:spPr>
      </p:sp>
      <p:sp>
        <p:nvSpPr>
          <p:cNvPr id="3" name="Shape 1"/>
          <p:cNvSpPr/>
          <p:nvPr/>
        </p:nvSpPr>
        <p:spPr>
          <a:xfrm>
            <a:off x="0" y="0"/>
            <a:ext cx="14630400" cy="8229600"/>
          </a:xfrm>
          <a:prstGeom prst="rect">
            <a:avLst/>
          </a:prstGeom>
          <a:solidFill>
            <a:srgbClr val="FAFFFA"/>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E1"/>
          </a:solidFill>
          <a:ln/>
        </p:spPr>
      </p:sp>
      <p:sp>
        <p:nvSpPr>
          <p:cNvPr id="3" name="Shape 1"/>
          <p:cNvSpPr/>
          <p:nvPr/>
        </p:nvSpPr>
        <p:spPr>
          <a:xfrm>
            <a:off x="0" y="0"/>
            <a:ext cx="14630400" cy="8229600"/>
          </a:xfrm>
          <a:prstGeom prst="rect">
            <a:avLst/>
          </a:prstGeom>
          <a:solidFill>
            <a:srgbClr val="FAFFFA"/>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E1"/>
          </a:solidFill>
          <a:ln/>
        </p:spPr>
      </p:sp>
      <p:sp>
        <p:nvSpPr>
          <p:cNvPr id="3" name="Shape 1"/>
          <p:cNvSpPr/>
          <p:nvPr/>
        </p:nvSpPr>
        <p:spPr>
          <a:xfrm>
            <a:off x="0" y="0"/>
            <a:ext cx="14630400" cy="8229600"/>
          </a:xfrm>
          <a:prstGeom prst="rect">
            <a:avLst/>
          </a:prstGeom>
          <a:solidFill>
            <a:srgbClr val="FAFFFA"/>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E1"/>
          </a:solidFill>
          <a:ln/>
        </p:spPr>
      </p:sp>
      <p:sp>
        <p:nvSpPr>
          <p:cNvPr id="3" name="Shape 1"/>
          <p:cNvSpPr/>
          <p:nvPr/>
        </p:nvSpPr>
        <p:spPr>
          <a:xfrm>
            <a:off x="0" y="0"/>
            <a:ext cx="14630400" cy="8229600"/>
          </a:xfrm>
          <a:prstGeom prst="rect">
            <a:avLst/>
          </a:prstGeom>
          <a:solidFill>
            <a:srgbClr val="FAFFFA"/>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E1"/>
          </a:solidFill>
          <a:ln/>
        </p:spPr>
      </p:sp>
      <p:sp>
        <p:nvSpPr>
          <p:cNvPr id="3" name="Shape 1"/>
          <p:cNvSpPr/>
          <p:nvPr/>
        </p:nvSpPr>
        <p:spPr>
          <a:xfrm>
            <a:off x="0" y="0"/>
            <a:ext cx="14630400" cy="8229600"/>
          </a:xfrm>
          <a:prstGeom prst="rect">
            <a:avLst/>
          </a:prstGeom>
          <a:solidFill>
            <a:srgbClr val="FAFFFA"/>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E1"/>
          </a:solidFill>
          <a:ln/>
        </p:spPr>
      </p:sp>
      <p:sp>
        <p:nvSpPr>
          <p:cNvPr id="3" name="Shape 1"/>
          <p:cNvSpPr/>
          <p:nvPr/>
        </p:nvSpPr>
        <p:spPr>
          <a:xfrm>
            <a:off x="0" y="0"/>
            <a:ext cx="14630400" cy="8229600"/>
          </a:xfrm>
          <a:prstGeom prst="rect">
            <a:avLst/>
          </a:prstGeom>
          <a:solidFill>
            <a:srgbClr val="FAFFFA"/>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EEEE1"/>
          </a:solidFill>
          <a:ln/>
        </p:spPr>
      </p:sp>
      <p:sp>
        <p:nvSpPr>
          <p:cNvPr id="3" name="Shape 1"/>
          <p:cNvSpPr/>
          <p:nvPr/>
        </p:nvSpPr>
        <p:spPr>
          <a:xfrm>
            <a:off x="0" y="0"/>
            <a:ext cx="14630400" cy="8229600"/>
          </a:xfrm>
          <a:prstGeom prst="rect">
            <a:avLst/>
          </a:prstGeom>
          <a:solidFill>
            <a:srgbClr val="FAFFFA"/>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5.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png"/><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png"/><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png"/><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6.png"/><Relationship Id="rId7"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30.png"/><Relationship Id="rId7"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4.png"/><Relationship Id="rId5" Type="http://schemas.openxmlformats.org/officeDocument/2006/relationships/image" Target="../media/image32.png"/><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png"/><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4.png"/><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6.png"/><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png"/><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4.png"/><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4.png"/><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4.png"/><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png"/><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png"/><Relationship Id="rId1" Type="http://schemas.openxmlformats.org/officeDocument/2006/relationships/slideLayout" Target="../slideLayouts/slideLayout8.xml"/><Relationship Id="rId5" Type="http://schemas.openxmlformats.org/officeDocument/2006/relationships/image" Target="../media/image5.png"/><Relationship Id="rId4" Type="http://schemas.openxmlformats.org/officeDocument/2006/relationships/hyperlink" Target="https://pixabay.com/en/exclamation-warning-attention-24995/"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png"/><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png"/><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xml"/><Relationship Id="rId1" Type="http://schemas.openxmlformats.org/officeDocument/2006/relationships/slideLayout" Target="../slideLayouts/slideLayout9.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png"/><Relationship Id="rId1" Type="http://schemas.openxmlformats.org/officeDocument/2006/relationships/slideLayout" Target="../slideLayouts/slideLayout4.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278027" y="333632"/>
            <a:ext cx="5041557" cy="7562335"/>
          </a:xfrm>
          <a:custGeom>
            <a:avLst/>
            <a:gdLst>
              <a:gd name="connsiteX0" fmla="*/ 0 w 5041557"/>
              <a:gd name="connsiteY0" fmla="*/ 0 h 7562335"/>
              <a:gd name="connsiteX1" fmla="*/ 560173 w 5041557"/>
              <a:gd name="connsiteY1" fmla="*/ 0 h 7562335"/>
              <a:gd name="connsiteX2" fmla="*/ 1221177 w 5041557"/>
              <a:gd name="connsiteY2" fmla="*/ 0 h 7562335"/>
              <a:gd name="connsiteX3" fmla="*/ 1730935 w 5041557"/>
              <a:gd name="connsiteY3" fmla="*/ 0 h 7562335"/>
              <a:gd name="connsiteX4" fmla="*/ 2240692 w 5041557"/>
              <a:gd name="connsiteY4" fmla="*/ 0 h 7562335"/>
              <a:gd name="connsiteX5" fmla="*/ 2800865 w 5041557"/>
              <a:gd name="connsiteY5" fmla="*/ 0 h 7562335"/>
              <a:gd name="connsiteX6" fmla="*/ 3411454 w 5041557"/>
              <a:gd name="connsiteY6" fmla="*/ 0 h 7562335"/>
              <a:gd name="connsiteX7" fmla="*/ 4022042 w 5041557"/>
              <a:gd name="connsiteY7" fmla="*/ 0 h 7562335"/>
              <a:gd name="connsiteX8" fmla="*/ 5041557 w 5041557"/>
              <a:gd name="connsiteY8" fmla="*/ 0 h 7562335"/>
              <a:gd name="connsiteX9" fmla="*/ 5041557 w 5041557"/>
              <a:gd name="connsiteY9" fmla="*/ 732965 h 7562335"/>
              <a:gd name="connsiteX10" fmla="*/ 5041557 w 5041557"/>
              <a:gd name="connsiteY10" fmla="*/ 1163436 h 7562335"/>
              <a:gd name="connsiteX11" fmla="*/ 5041557 w 5041557"/>
              <a:gd name="connsiteY11" fmla="*/ 1745154 h 7562335"/>
              <a:gd name="connsiteX12" fmla="*/ 5041557 w 5041557"/>
              <a:gd name="connsiteY12" fmla="*/ 2402496 h 7562335"/>
              <a:gd name="connsiteX13" fmla="*/ 5041557 w 5041557"/>
              <a:gd name="connsiteY13" fmla="*/ 3135460 h 7562335"/>
              <a:gd name="connsiteX14" fmla="*/ 5041557 w 5041557"/>
              <a:gd name="connsiteY14" fmla="*/ 3792802 h 7562335"/>
              <a:gd name="connsiteX15" fmla="*/ 5041557 w 5041557"/>
              <a:gd name="connsiteY15" fmla="*/ 4525767 h 7562335"/>
              <a:gd name="connsiteX16" fmla="*/ 5041557 w 5041557"/>
              <a:gd name="connsiteY16" fmla="*/ 5183108 h 7562335"/>
              <a:gd name="connsiteX17" fmla="*/ 5041557 w 5041557"/>
              <a:gd name="connsiteY17" fmla="*/ 5613579 h 7562335"/>
              <a:gd name="connsiteX18" fmla="*/ 5041557 w 5041557"/>
              <a:gd name="connsiteY18" fmla="*/ 6270921 h 7562335"/>
              <a:gd name="connsiteX19" fmla="*/ 5041557 w 5041557"/>
              <a:gd name="connsiteY19" fmla="*/ 6777016 h 7562335"/>
              <a:gd name="connsiteX20" fmla="*/ 5041557 w 5041557"/>
              <a:gd name="connsiteY20" fmla="*/ 7562335 h 7562335"/>
              <a:gd name="connsiteX21" fmla="*/ 4632631 w 5041557"/>
              <a:gd name="connsiteY21" fmla="*/ 7562335 h 7562335"/>
              <a:gd name="connsiteX22" fmla="*/ 4122873 w 5041557"/>
              <a:gd name="connsiteY22" fmla="*/ 7562335 h 7562335"/>
              <a:gd name="connsiteX23" fmla="*/ 3512285 w 5041557"/>
              <a:gd name="connsiteY23" fmla="*/ 7562335 h 7562335"/>
              <a:gd name="connsiteX24" fmla="*/ 3052943 w 5041557"/>
              <a:gd name="connsiteY24" fmla="*/ 7562335 h 7562335"/>
              <a:gd name="connsiteX25" fmla="*/ 2391939 w 5041557"/>
              <a:gd name="connsiteY25" fmla="*/ 7562335 h 7562335"/>
              <a:gd name="connsiteX26" fmla="*/ 1730935 w 5041557"/>
              <a:gd name="connsiteY26" fmla="*/ 7562335 h 7562335"/>
              <a:gd name="connsiteX27" fmla="*/ 1170762 w 5041557"/>
              <a:gd name="connsiteY27" fmla="*/ 7562335 h 7562335"/>
              <a:gd name="connsiteX28" fmla="*/ 509757 w 5041557"/>
              <a:gd name="connsiteY28" fmla="*/ 7562335 h 7562335"/>
              <a:gd name="connsiteX29" fmla="*/ 0 w 5041557"/>
              <a:gd name="connsiteY29" fmla="*/ 7562335 h 7562335"/>
              <a:gd name="connsiteX30" fmla="*/ 0 w 5041557"/>
              <a:gd name="connsiteY30" fmla="*/ 6904994 h 7562335"/>
              <a:gd name="connsiteX31" fmla="*/ 0 w 5041557"/>
              <a:gd name="connsiteY31" fmla="*/ 6474522 h 7562335"/>
              <a:gd name="connsiteX32" fmla="*/ 0 w 5041557"/>
              <a:gd name="connsiteY32" fmla="*/ 6044051 h 7562335"/>
              <a:gd name="connsiteX33" fmla="*/ 0 w 5041557"/>
              <a:gd name="connsiteY33" fmla="*/ 5613579 h 7562335"/>
              <a:gd name="connsiteX34" fmla="*/ 0 w 5041557"/>
              <a:gd name="connsiteY34" fmla="*/ 5107485 h 7562335"/>
              <a:gd name="connsiteX35" fmla="*/ 0 w 5041557"/>
              <a:gd name="connsiteY35" fmla="*/ 4677013 h 7562335"/>
              <a:gd name="connsiteX36" fmla="*/ 0 w 5041557"/>
              <a:gd name="connsiteY36" fmla="*/ 4170919 h 7562335"/>
              <a:gd name="connsiteX37" fmla="*/ 0 w 5041557"/>
              <a:gd name="connsiteY37" fmla="*/ 3513577 h 7562335"/>
              <a:gd name="connsiteX38" fmla="*/ 0 w 5041557"/>
              <a:gd name="connsiteY38" fmla="*/ 3083106 h 7562335"/>
              <a:gd name="connsiteX39" fmla="*/ 0 w 5041557"/>
              <a:gd name="connsiteY39" fmla="*/ 2728258 h 7562335"/>
              <a:gd name="connsiteX40" fmla="*/ 0 w 5041557"/>
              <a:gd name="connsiteY40" fmla="*/ 1995293 h 7562335"/>
              <a:gd name="connsiteX41" fmla="*/ 0 w 5041557"/>
              <a:gd name="connsiteY41" fmla="*/ 1640445 h 7562335"/>
              <a:gd name="connsiteX42" fmla="*/ 0 w 5041557"/>
              <a:gd name="connsiteY42" fmla="*/ 1058727 h 7562335"/>
              <a:gd name="connsiteX43" fmla="*/ 0 w 5041557"/>
              <a:gd name="connsiteY43" fmla="*/ 703879 h 7562335"/>
              <a:gd name="connsiteX44" fmla="*/ 0 w 5041557"/>
              <a:gd name="connsiteY44" fmla="*/ 0 h 7562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5041557" h="7562335" fill="none" extrusionOk="0">
                <a:moveTo>
                  <a:pt x="0" y="0"/>
                </a:moveTo>
                <a:cubicBezTo>
                  <a:pt x="238955" y="-41360"/>
                  <a:pt x="399307" y="56398"/>
                  <a:pt x="560173" y="0"/>
                </a:cubicBezTo>
                <a:cubicBezTo>
                  <a:pt x="721039" y="-56398"/>
                  <a:pt x="904508" y="57634"/>
                  <a:pt x="1221177" y="0"/>
                </a:cubicBezTo>
                <a:cubicBezTo>
                  <a:pt x="1537846" y="-57634"/>
                  <a:pt x="1534182" y="44454"/>
                  <a:pt x="1730935" y="0"/>
                </a:cubicBezTo>
                <a:cubicBezTo>
                  <a:pt x="1927688" y="-44454"/>
                  <a:pt x="2049921" y="11000"/>
                  <a:pt x="2240692" y="0"/>
                </a:cubicBezTo>
                <a:cubicBezTo>
                  <a:pt x="2431463" y="-11000"/>
                  <a:pt x="2532175" y="2847"/>
                  <a:pt x="2800865" y="0"/>
                </a:cubicBezTo>
                <a:cubicBezTo>
                  <a:pt x="3069555" y="-2847"/>
                  <a:pt x="3197762" y="30460"/>
                  <a:pt x="3411454" y="0"/>
                </a:cubicBezTo>
                <a:cubicBezTo>
                  <a:pt x="3625146" y="-30460"/>
                  <a:pt x="3869069" y="6111"/>
                  <a:pt x="4022042" y="0"/>
                </a:cubicBezTo>
                <a:cubicBezTo>
                  <a:pt x="4175015" y="-6111"/>
                  <a:pt x="4829051" y="102381"/>
                  <a:pt x="5041557" y="0"/>
                </a:cubicBezTo>
                <a:cubicBezTo>
                  <a:pt x="5043441" y="232743"/>
                  <a:pt x="5009706" y="523849"/>
                  <a:pt x="5041557" y="732965"/>
                </a:cubicBezTo>
                <a:cubicBezTo>
                  <a:pt x="5073408" y="942081"/>
                  <a:pt x="5035125" y="955545"/>
                  <a:pt x="5041557" y="1163436"/>
                </a:cubicBezTo>
                <a:cubicBezTo>
                  <a:pt x="5047989" y="1371327"/>
                  <a:pt x="5007212" y="1475695"/>
                  <a:pt x="5041557" y="1745154"/>
                </a:cubicBezTo>
                <a:cubicBezTo>
                  <a:pt x="5075902" y="2014613"/>
                  <a:pt x="5032316" y="2139421"/>
                  <a:pt x="5041557" y="2402496"/>
                </a:cubicBezTo>
                <a:cubicBezTo>
                  <a:pt x="5050798" y="2665571"/>
                  <a:pt x="5006689" y="2811199"/>
                  <a:pt x="5041557" y="3135460"/>
                </a:cubicBezTo>
                <a:cubicBezTo>
                  <a:pt x="5076425" y="3459721"/>
                  <a:pt x="5001986" y="3471573"/>
                  <a:pt x="5041557" y="3792802"/>
                </a:cubicBezTo>
                <a:cubicBezTo>
                  <a:pt x="5081128" y="4114031"/>
                  <a:pt x="4970559" y="4219434"/>
                  <a:pt x="5041557" y="4525767"/>
                </a:cubicBezTo>
                <a:cubicBezTo>
                  <a:pt x="5112555" y="4832101"/>
                  <a:pt x="5022352" y="5037497"/>
                  <a:pt x="5041557" y="5183108"/>
                </a:cubicBezTo>
                <a:cubicBezTo>
                  <a:pt x="5060762" y="5328719"/>
                  <a:pt x="5036806" y="5491067"/>
                  <a:pt x="5041557" y="5613579"/>
                </a:cubicBezTo>
                <a:cubicBezTo>
                  <a:pt x="5046308" y="5736091"/>
                  <a:pt x="5031713" y="6040342"/>
                  <a:pt x="5041557" y="6270921"/>
                </a:cubicBezTo>
                <a:cubicBezTo>
                  <a:pt x="5051401" y="6501500"/>
                  <a:pt x="5036631" y="6590321"/>
                  <a:pt x="5041557" y="6777016"/>
                </a:cubicBezTo>
                <a:cubicBezTo>
                  <a:pt x="5046483" y="6963711"/>
                  <a:pt x="5026789" y="7272137"/>
                  <a:pt x="5041557" y="7562335"/>
                </a:cubicBezTo>
                <a:cubicBezTo>
                  <a:pt x="4864983" y="7611266"/>
                  <a:pt x="4827578" y="7530439"/>
                  <a:pt x="4632631" y="7562335"/>
                </a:cubicBezTo>
                <a:cubicBezTo>
                  <a:pt x="4437684" y="7594231"/>
                  <a:pt x="4312944" y="7560925"/>
                  <a:pt x="4122873" y="7562335"/>
                </a:cubicBezTo>
                <a:cubicBezTo>
                  <a:pt x="3932802" y="7563745"/>
                  <a:pt x="3798175" y="7539701"/>
                  <a:pt x="3512285" y="7562335"/>
                </a:cubicBezTo>
                <a:cubicBezTo>
                  <a:pt x="3226395" y="7584969"/>
                  <a:pt x="3261580" y="7556529"/>
                  <a:pt x="3052943" y="7562335"/>
                </a:cubicBezTo>
                <a:cubicBezTo>
                  <a:pt x="2844306" y="7568141"/>
                  <a:pt x="2674904" y="7531265"/>
                  <a:pt x="2391939" y="7562335"/>
                </a:cubicBezTo>
                <a:cubicBezTo>
                  <a:pt x="2108974" y="7593405"/>
                  <a:pt x="1896732" y="7549509"/>
                  <a:pt x="1730935" y="7562335"/>
                </a:cubicBezTo>
                <a:cubicBezTo>
                  <a:pt x="1565138" y="7575161"/>
                  <a:pt x="1393716" y="7518815"/>
                  <a:pt x="1170762" y="7562335"/>
                </a:cubicBezTo>
                <a:cubicBezTo>
                  <a:pt x="947808" y="7605855"/>
                  <a:pt x="679205" y="7520799"/>
                  <a:pt x="509757" y="7562335"/>
                </a:cubicBezTo>
                <a:cubicBezTo>
                  <a:pt x="340309" y="7603871"/>
                  <a:pt x="151898" y="7513826"/>
                  <a:pt x="0" y="7562335"/>
                </a:cubicBezTo>
                <a:cubicBezTo>
                  <a:pt x="-20573" y="7325741"/>
                  <a:pt x="66347" y="7211620"/>
                  <a:pt x="0" y="6904994"/>
                </a:cubicBezTo>
                <a:cubicBezTo>
                  <a:pt x="-66347" y="6598368"/>
                  <a:pt x="20141" y="6637681"/>
                  <a:pt x="0" y="6474522"/>
                </a:cubicBezTo>
                <a:cubicBezTo>
                  <a:pt x="-20141" y="6311363"/>
                  <a:pt x="3289" y="6221348"/>
                  <a:pt x="0" y="6044051"/>
                </a:cubicBezTo>
                <a:cubicBezTo>
                  <a:pt x="-3289" y="5866754"/>
                  <a:pt x="30740" y="5777605"/>
                  <a:pt x="0" y="5613579"/>
                </a:cubicBezTo>
                <a:cubicBezTo>
                  <a:pt x="-30740" y="5449553"/>
                  <a:pt x="45780" y="5237930"/>
                  <a:pt x="0" y="5107485"/>
                </a:cubicBezTo>
                <a:cubicBezTo>
                  <a:pt x="-45780" y="4977040"/>
                  <a:pt x="34597" y="4783555"/>
                  <a:pt x="0" y="4677013"/>
                </a:cubicBezTo>
                <a:cubicBezTo>
                  <a:pt x="-34597" y="4570471"/>
                  <a:pt x="24215" y="4334421"/>
                  <a:pt x="0" y="4170919"/>
                </a:cubicBezTo>
                <a:cubicBezTo>
                  <a:pt x="-24215" y="4007417"/>
                  <a:pt x="1570" y="3677252"/>
                  <a:pt x="0" y="3513577"/>
                </a:cubicBezTo>
                <a:cubicBezTo>
                  <a:pt x="-1570" y="3349902"/>
                  <a:pt x="6496" y="3248545"/>
                  <a:pt x="0" y="3083106"/>
                </a:cubicBezTo>
                <a:cubicBezTo>
                  <a:pt x="-6496" y="2917667"/>
                  <a:pt x="34412" y="2811416"/>
                  <a:pt x="0" y="2728258"/>
                </a:cubicBezTo>
                <a:cubicBezTo>
                  <a:pt x="-34412" y="2645100"/>
                  <a:pt x="56518" y="2350559"/>
                  <a:pt x="0" y="1995293"/>
                </a:cubicBezTo>
                <a:cubicBezTo>
                  <a:pt x="-56518" y="1640028"/>
                  <a:pt x="3551" y="1787303"/>
                  <a:pt x="0" y="1640445"/>
                </a:cubicBezTo>
                <a:cubicBezTo>
                  <a:pt x="-3551" y="1493587"/>
                  <a:pt x="22748" y="1208982"/>
                  <a:pt x="0" y="1058727"/>
                </a:cubicBezTo>
                <a:cubicBezTo>
                  <a:pt x="-22748" y="908472"/>
                  <a:pt x="5615" y="861499"/>
                  <a:pt x="0" y="703879"/>
                </a:cubicBezTo>
                <a:cubicBezTo>
                  <a:pt x="-5615" y="546259"/>
                  <a:pt x="2356" y="178297"/>
                  <a:pt x="0" y="0"/>
                </a:cubicBezTo>
                <a:close/>
              </a:path>
              <a:path w="5041557" h="7562335" stroke="0" extrusionOk="0">
                <a:moveTo>
                  <a:pt x="0" y="0"/>
                </a:moveTo>
                <a:cubicBezTo>
                  <a:pt x="110229" y="-58212"/>
                  <a:pt x="315736" y="8396"/>
                  <a:pt x="509757" y="0"/>
                </a:cubicBezTo>
                <a:cubicBezTo>
                  <a:pt x="703778" y="-8396"/>
                  <a:pt x="757365" y="17145"/>
                  <a:pt x="918684" y="0"/>
                </a:cubicBezTo>
                <a:cubicBezTo>
                  <a:pt x="1080003" y="-17145"/>
                  <a:pt x="1269904" y="43877"/>
                  <a:pt x="1579688" y="0"/>
                </a:cubicBezTo>
                <a:cubicBezTo>
                  <a:pt x="1889472" y="-43877"/>
                  <a:pt x="1981493" y="46087"/>
                  <a:pt x="2089445" y="0"/>
                </a:cubicBezTo>
                <a:cubicBezTo>
                  <a:pt x="2197397" y="-46087"/>
                  <a:pt x="2465989" y="46322"/>
                  <a:pt x="2599203" y="0"/>
                </a:cubicBezTo>
                <a:cubicBezTo>
                  <a:pt x="2732417" y="-46322"/>
                  <a:pt x="3114564" y="74236"/>
                  <a:pt x="3260207" y="0"/>
                </a:cubicBezTo>
                <a:cubicBezTo>
                  <a:pt x="3405850" y="-74236"/>
                  <a:pt x="3581124" y="10784"/>
                  <a:pt x="3719549" y="0"/>
                </a:cubicBezTo>
                <a:cubicBezTo>
                  <a:pt x="3857974" y="-10784"/>
                  <a:pt x="4092275" y="76926"/>
                  <a:pt x="4380553" y="0"/>
                </a:cubicBezTo>
                <a:cubicBezTo>
                  <a:pt x="4668831" y="-76926"/>
                  <a:pt x="4719805" y="50951"/>
                  <a:pt x="5041557" y="0"/>
                </a:cubicBezTo>
                <a:cubicBezTo>
                  <a:pt x="5088482" y="205590"/>
                  <a:pt x="4981993" y="401816"/>
                  <a:pt x="5041557" y="581718"/>
                </a:cubicBezTo>
                <a:cubicBezTo>
                  <a:pt x="5101121" y="761620"/>
                  <a:pt x="4993879" y="890337"/>
                  <a:pt x="5041557" y="1163436"/>
                </a:cubicBezTo>
                <a:cubicBezTo>
                  <a:pt x="5089235" y="1436535"/>
                  <a:pt x="5028125" y="1527814"/>
                  <a:pt x="5041557" y="1820778"/>
                </a:cubicBezTo>
                <a:cubicBezTo>
                  <a:pt x="5054989" y="2113742"/>
                  <a:pt x="5023840" y="2052783"/>
                  <a:pt x="5041557" y="2175626"/>
                </a:cubicBezTo>
                <a:cubicBezTo>
                  <a:pt x="5059274" y="2298469"/>
                  <a:pt x="5037198" y="2615261"/>
                  <a:pt x="5041557" y="2757344"/>
                </a:cubicBezTo>
                <a:cubicBezTo>
                  <a:pt x="5045916" y="2899427"/>
                  <a:pt x="5034559" y="3088843"/>
                  <a:pt x="5041557" y="3339062"/>
                </a:cubicBezTo>
                <a:cubicBezTo>
                  <a:pt x="5048555" y="3589281"/>
                  <a:pt x="4999824" y="3636420"/>
                  <a:pt x="5041557" y="3920780"/>
                </a:cubicBezTo>
                <a:cubicBezTo>
                  <a:pt x="5083290" y="4205140"/>
                  <a:pt x="4989759" y="4341875"/>
                  <a:pt x="5041557" y="4578121"/>
                </a:cubicBezTo>
                <a:cubicBezTo>
                  <a:pt x="5093355" y="4814367"/>
                  <a:pt x="5031093" y="4934614"/>
                  <a:pt x="5041557" y="5235463"/>
                </a:cubicBezTo>
                <a:cubicBezTo>
                  <a:pt x="5052021" y="5536312"/>
                  <a:pt x="4968280" y="5759438"/>
                  <a:pt x="5041557" y="5892804"/>
                </a:cubicBezTo>
                <a:cubicBezTo>
                  <a:pt x="5114834" y="6026170"/>
                  <a:pt x="5024226" y="6117566"/>
                  <a:pt x="5041557" y="6247652"/>
                </a:cubicBezTo>
                <a:cubicBezTo>
                  <a:pt x="5058888" y="6377738"/>
                  <a:pt x="5008495" y="6480502"/>
                  <a:pt x="5041557" y="6678124"/>
                </a:cubicBezTo>
                <a:cubicBezTo>
                  <a:pt x="5074619" y="6875746"/>
                  <a:pt x="5031964" y="7341936"/>
                  <a:pt x="5041557" y="7562335"/>
                </a:cubicBezTo>
                <a:cubicBezTo>
                  <a:pt x="4796490" y="7566878"/>
                  <a:pt x="4783367" y="7536175"/>
                  <a:pt x="4531800" y="7562335"/>
                </a:cubicBezTo>
                <a:cubicBezTo>
                  <a:pt x="4280233" y="7588495"/>
                  <a:pt x="4243079" y="7524075"/>
                  <a:pt x="3971627" y="7562335"/>
                </a:cubicBezTo>
                <a:cubicBezTo>
                  <a:pt x="3700175" y="7600595"/>
                  <a:pt x="3678277" y="7540074"/>
                  <a:pt x="3562700" y="7562335"/>
                </a:cubicBezTo>
                <a:cubicBezTo>
                  <a:pt x="3447123" y="7584596"/>
                  <a:pt x="3268178" y="7518108"/>
                  <a:pt x="3153774" y="7562335"/>
                </a:cubicBezTo>
                <a:cubicBezTo>
                  <a:pt x="3039370" y="7606562"/>
                  <a:pt x="2716738" y="7496155"/>
                  <a:pt x="2593601" y="7562335"/>
                </a:cubicBezTo>
                <a:cubicBezTo>
                  <a:pt x="2470464" y="7628515"/>
                  <a:pt x="2289965" y="7561340"/>
                  <a:pt x="2134259" y="7562335"/>
                </a:cubicBezTo>
                <a:cubicBezTo>
                  <a:pt x="1978553" y="7563330"/>
                  <a:pt x="1772332" y="7535292"/>
                  <a:pt x="1523671" y="7562335"/>
                </a:cubicBezTo>
                <a:cubicBezTo>
                  <a:pt x="1275010" y="7589378"/>
                  <a:pt x="1204552" y="7530357"/>
                  <a:pt x="1064329" y="7562335"/>
                </a:cubicBezTo>
                <a:cubicBezTo>
                  <a:pt x="924106" y="7594313"/>
                  <a:pt x="329368" y="7492177"/>
                  <a:pt x="0" y="7562335"/>
                </a:cubicBezTo>
                <a:cubicBezTo>
                  <a:pt x="-21593" y="7399988"/>
                  <a:pt x="4028" y="7302961"/>
                  <a:pt x="0" y="7207487"/>
                </a:cubicBezTo>
                <a:cubicBezTo>
                  <a:pt x="-4028" y="7112013"/>
                  <a:pt x="38399" y="6912672"/>
                  <a:pt x="0" y="6777016"/>
                </a:cubicBezTo>
                <a:cubicBezTo>
                  <a:pt x="-38399" y="6641360"/>
                  <a:pt x="42454" y="6353219"/>
                  <a:pt x="0" y="6119674"/>
                </a:cubicBezTo>
                <a:cubicBezTo>
                  <a:pt x="-42454" y="5886129"/>
                  <a:pt x="75753" y="5743983"/>
                  <a:pt x="0" y="5386709"/>
                </a:cubicBezTo>
                <a:cubicBezTo>
                  <a:pt x="-75753" y="5029436"/>
                  <a:pt x="25021" y="5077023"/>
                  <a:pt x="0" y="4880615"/>
                </a:cubicBezTo>
                <a:cubicBezTo>
                  <a:pt x="-25021" y="4684207"/>
                  <a:pt x="14322" y="4316270"/>
                  <a:pt x="0" y="4147650"/>
                </a:cubicBezTo>
                <a:cubicBezTo>
                  <a:pt x="-14322" y="3979030"/>
                  <a:pt x="12882" y="3807105"/>
                  <a:pt x="0" y="3717179"/>
                </a:cubicBezTo>
                <a:cubicBezTo>
                  <a:pt x="-12882" y="3627253"/>
                  <a:pt x="20059" y="3488871"/>
                  <a:pt x="0" y="3362330"/>
                </a:cubicBezTo>
                <a:cubicBezTo>
                  <a:pt x="-20059" y="3235789"/>
                  <a:pt x="12647" y="3142558"/>
                  <a:pt x="0" y="3007482"/>
                </a:cubicBezTo>
                <a:cubicBezTo>
                  <a:pt x="-12647" y="2872406"/>
                  <a:pt x="64596" y="2666429"/>
                  <a:pt x="0" y="2350141"/>
                </a:cubicBezTo>
                <a:cubicBezTo>
                  <a:pt x="-64596" y="2033853"/>
                  <a:pt x="17902" y="2100665"/>
                  <a:pt x="0" y="1995293"/>
                </a:cubicBezTo>
                <a:cubicBezTo>
                  <a:pt x="-17902" y="1889921"/>
                  <a:pt x="41126" y="1669440"/>
                  <a:pt x="0" y="1413575"/>
                </a:cubicBezTo>
                <a:cubicBezTo>
                  <a:pt x="-41126" y="1157710"/>
                  <a:pt x="14506" y="1193489"/>
                  <a:pt x="0" y="983104"/>
                </a:cubicBezTo>
                <a:cubicBezTo>
                  <a:pt x="-14506" y="772719"/>
                  <a:pt x="30152" y="455316"/>
                  <a:pt x="0" y="0"/>
                </a:cubicBezTo>
                <a:close/>
              </a:path>
            </a:pathLst>
          </a:custGeom>
          <a:ln>
            <a:solidFill>
              <a:schemeClr val="tx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pic>
      <p:sp>
        <p:nvSpPr>
          <p:cNvPr id="3" name="Text 0"/>
          <p:cNvSpPr/>
          <p:nvPr/>
        </p:nvSpPr>
        <p:spPr>
          <a:xfrm>
            <a:off x="6453184" y="1360736"/>
            <a:ext cx="7556421" cy="1417558"/>
          </a:xfrm>
          <a:prstGeom prst="rect">
            <a:avLst/>
          </a:prstGeom>
          <a:noFill/>
          <a:ln/>
        </p:spPr>
        <p:txBody>
          <a:bodyPr wrap="square" lIns="0" tIns="0" rIns="0" bIns="0" rtlCol="0" anchor="t"/>
          <a:lstStyle/>
          <a:p>
            <a:pPr marL="0" indent="0">
              <a:lnSpc>
                <a:spcPts val="5550"/>
              </a:lnSpc>
              <a:buNone/>
            </a:pPr>
            <a:r>
              <a:rPr lang="pl-PL" sz="4450" b="1">
                <a:solidFill>
                  <a:srgbClr val="3B4540"/>
                </a:solidFill>
                <a:ea typeface="Fraunces Extra Bold" pitchFamily="34" charset="-122"/>
                <a:cs typeface="Fraunces Extra Bold" pitchFamily="34" charset="-120"/>
              </a:rPr>
              <a:t>Autobus, pociąg czy taksówka? – Jak poruszać się po mieście dzięki aplikacjom</a:t>
            </a:r>
            <a:endParaRPr lang="en-US" sz="4450" dirty="0"/>
          </a:p>
        </p:txBody>
      </p:sp>
      <p:sp>
        <p:nvSpPr>
          <p:cNvPr id="4" name="Text 1"/>
          <p:cNvSpPr/>
          <p:nvPr/>
        </p:nvSpPr>
        <p:spPr>
          <a:xfrm>
            <a:off x="6453183" y="4304705"/>
            <a:ext cx="7556421" cy="725805"/>
          </a:xfrm>
          <a:prstGeom prst="rect">
            <a:avLst/>
          </a:prstGeom>
          <a:noFill/>
          <a:ln/>
        </p:spPr>
        <p:txBody>
          <a:bodyPr wrap="square" lIns="0" tIns="0" rIns="0" bIns="0" rtlCol="0" anchor="t"/>
          <a:lstStyle/>
          <a:p>
            <a:pPr marL="0" indent="0">
              <a:lnSpc>
                <a:spcPts val="2850"/>
              </a:lnSpc>
              <a:buNone/>
            </a:pPr>
            <a:r>
              <a:rPr lang="en-US" sz="2800" dirty="0">
                <a:solidFill>
                  <a:schemeClr val="accent6">
                    <a:lumMod val="75000"/>
                  </a:schemeClr>
                </a:solidFill>
                <a:latin typeface="Nobile" pitchFamily="34" charset="0"/>
                <a:ea typeface="Nobile" pitchFamily="34" charset="-122"/>
                <a:cs typeface="Nobile" pitchFamily="34" charset="-120"/>
              </a:rPr>
              <a:t>Jak sprawnie korzystać z map online, rozkładów jazdy i kupować bilety elektroniczne?</a:t>
            </a:r>
            <a:endParaRPr lang="en-US" sz="2800" dirty="0">
              <a:solidFill>
                <a:schemeClr val="accent6">
                  <a:lumMod val="75000"/>
                </a:schemeClr>
              </a:solidFill>
            </a:endParaRPr>
          </a:p>
        </p:txBody>
      </p:sp>
      <p:pic>
        <p:nvPicPr>
          <p:cNvPr id="8" name="Picture 7" descr="A group of logos with text&#10;&#10;AI-generated content may be incorrect.">
            <a:extLst>
              <a:ext uri="{FF2B5EF4-FFF2-40B4-BE49-F238E27FC236}">
                <a16:creationId xmlns:a16="http://schemas.microsoft.com/office/drawing/2014/main" id="{FC49A5F2-A316-D9DC-5422-25F331EFEF06}"/>
              </a:ext>
            </a:extLst>
          </p:cNvPr>
          <p:cNvPicPr>
            <a:picLocks noChangeAspect="1"/>
          </p:cNvPicPr>
          <p:nvPr/>
        </p:nvPicPr>
        <p:blipFill>
          <a:blip r:embed="rId4"/>
          <a:stretch>
            <a:fillRect/>
          </a:stretch>
        </p:blipFill>
        <p:spPr>
          <a:xfrm>
            <a:off x="699827" y="5808701"/>
            <a:ext cx="3971027" cy="1606932"/>
          </a:xfrm>
          <a:custGeom>
            <a:avLst/>
            <a:gdLst>
              <a:gd name="connsiteX0" fmla="*/ 0 w 3971027"/>
              <a:gd name="connsiteY0" fmla="*/ 0 h 1606932"/>
              <a:gd name="connsiteX1" fmla="*/ 448159 w 3971027"/>
              <a:gd name="connsiteY1" fmla="*/ 0 h 1606932"/>
              <a:gd name="connsiteX2" fmla="*/ 896318 w 3971027"/>
              <a:gd name="connsiteY2" fmla="*/ 0 h 1606932"/>
              <a:gd name="connsiteX3" fmla="*/ 1344476 w 3971027"/>
              <a:gd name="connsiteY3" fmla="*/ 0 h 1606932"/>
              <a:gd name="connsiteX4" fmla="*/ 1951476 w 3971027"/>
              <a:gd name="connsiteY4" fmla="*/ 0 h 1606932"/>
              <a:gd name="connsiteX5" fmla="*/ 2598186 w 3971027"/>
              <a:gd name="connsiteY5" fmla="*/ 0 h 1606932"/>
              <a:gd name="connsiteX6" fmla="*/ 3125766 w 3971027"/>
              <a:gd name="connsiteY6" fmla="*/ 0 h 1606932"/>
              <a:gd name="connsiteX7" fmla="*/ 3971027 w 3971027"/>
              <a:gd name="connsiteY7" fmla="*/ 0 h 1606932"/>
              <a:gd name="connsiteX8" fmla="*/ 3971027 w 3971027"/>
              <a:gd name="connsiteY8" fmla="*/ 551713 h 1606932"/>
              <a:gd name="connsiteX9" fmla="*/ 3971027 w 3971027"/>
              <a:gd name="connsiteY9" fmla="*/ 1039149 h 1606932"/>
              <a:gd name="connsiteX10" fmla="*/ 3971027 w 3971027"/>
              <a:gd name="connsiteY10" fmla="*/ 1606932 h 1606932"/>
              <a:gd name="connsiteX11" fmla="*/ 3324317 w 3971027"/>
              <a:gd name="connsiteY11" fmla="*/ 1606932 h 1606932"/>
              <a:gd name="connsiteX12" fmla="*/ 2757027 w 3971027"/>
              <a:gd name="connsiteY12" fmla="*/ 1606932 h 1606932"/>
              <a:gd name="connsiteX13" fmla="*/ 2308869 w 3971027"/>
              <a:gd name="connsiteY13" fmla="*/ 1606932 h 1606932"/>
              <a:gd name="connsiteX14" fmla="*/ 1821000 w 3971027"/>
              <a:gd name="connsiteY14" fmla="*/ 1606932 h 1606932"/>
              <a:gd name="connsiteX15" fmla="*/ 1174289 w 3971027"/>
              <a:gd name="connsiteY15" fmla="*/ 1606932 h 1606932"/>
              <a:gd name="connsiteX16" fmla="*/ 527579 w 3971027"/>
              <a:gd name="connsiteY16" fmla="*/ 1606932 h 1606932"/>
              <a:gd name="connsiteX17" fmla="*/ 0 w 3971027"/>
              <a:gd name="connsiteY17" fmla="*/ 1606932 h 1606932"/>
              <a:gd name="connsiteX18" fmla="*/ 0 w 3971027"/>
              <a:gd name="connsiteY18" fmla="*/ 1039149 h 1606932"/>
              <a:gd name="connsiteX19" fmla="*/ 0 w 3971027"/>
              <a:gd name="connsiteY19" fmla="*/ 471367 h 1606932"/>
              <a:gd name="connsiteX20" fmla="*/ 0 w 3971027"/>
              <a:gd name="connsiteY20" fmla="*/ 0 h 1606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971027" h="1606932" fill="none" extrusionOk="0">
                <a:moveTo>
                  <a:pt x="0" y="0"/>
                </a:moveTo>
                <a:cubicBezTo>
                  <a:pt x="173865" y="-27653"/>
                  <a:pt x="338280" y="36724"/>
                  <a:pt x="448159" y="0"/>
                </a:cubicBezTo>
                <a:cubicBezTo>
                  <a:pt x="558038" y="-36724"/>
                  <a:pt x="716585" y="21964"/>
                  <a:pt x="896318" y="0"/>
                </a:cubicBezTo>
                <a:cubicBezTo>
                  <a:pt x="1076051" y="-21964"/>
                  <a:pt x="1242273" y="17854"/>
                  <a:pt x="1344476" y="0"/>
                </a:cubicBezTo>
                <a:cubicBezTo>
                  <a:pt x="1446679" y="-17854"/>
                  <a:pt x="1824334" y="33384"/>
                  <a:pt x="1951476" y="0"/>
                </a:cubicBezTo>
                <a:cubicBezTo>
                  <a:pt x="2078618" y="-33384"/>
                  <a:pt x="2359464" y="1848"/>
                  <a:pt x="2598186" y="0"/>
                </a:cubicBezTo>
                <a:cubicBezTo>
                  <a:pt x="2836908" y="-1848"/>
                  <a:pt x="2920250" y="32715"/>
                  <a:pt x="3125766" y="0"/>
                </a:cubicBezTo>
                <a:cubicBezTo>
                  <a:pt x="3331282" y="-32715"/>
                  <a:pt x="3669972" y="35539"/>
                  <a:pt x="3971027" y="0"/>
                </a:cubicBezTo>
                <a:cubicBezTo>
                  <a:pt x="3990035" y="252790"/>
                  <a:pt x="3928751" y="322734"/>
                  <a:pt x="3971027" y="551713"/>
                </a:cubicBezTo>
                <a:cubicBezTo>
                  <a:pt x="4013303" y="780692"/>
                  <a:pt x="3940323" y="824730"/>
                  <a:pt x="3971027" y="1039149"/>
                </a:cubicBezTo>
                <a:cubicBezTo>
                  <a:pt x="4001731" y="1253568"/>
                  <a:pt x="3942212" y="1349280"/>
                  <a:pt x="3971027" y="1606932"/>
                </a:cubicBezTo>
                <a:cubicBezTo>
                  <a:pt x="3660544" y="1614478"/>
                  <a:pt x="3582943" y="1597595"/>
                  <a:pt x="3324317" y="1606932"/>
                </a:cubicBezTo>
                <a:cubicBezTo>
                  <a:pt x="3065691" y="1616269"/>
                  <a:pt x="2956302" y="1583025"/>
                  <a:pt x="2757027" y="1606932"/>
                </a:cubicBezTo>
                <a:cubicBezTo>
                  <a:pt x="2557752" y="1630839"/>
                  <a:pt x="2469236" y="1571155"/>
                  <a:pt x="2308869" y="1606932"/>
                </a:cubicBezTo>
                <a:cubicBezTo>
                  <a:pt x="2148502" y="1642709"/>
                  <a:pt x="1974134" y="1567633"/>
                  <a:pt x="1821000" y="1606932"/>
                </a:cubicBezTo>
                <a:cubicBezTo>
                  <a:pt x="1667866" y="1646231"/>
                  <a:pt x="1461113" y="1553926"/>
                  <a:pt x="1174289" y="1606932"/>
                </a:cubicBezTo>
                <a:cubicBezTo>
                  <a:pt x="887465" y="1659938"/>
                  <a:pt x="812895" y="1564110"/>
                  <a:pt x="527579" y="1606932"/>
                </a:cubicBezTo>
                <a:cubicBezTo>
                  <a:pt x="242263" y="1649754"/>
                  <a:pt x="132790" y="1570106"/>
                  <a:pt x="0" y="1606932"/>
                </a:cubicBezTo>
                <a:cubicBezTo>
                  <a:pt x="-28238" y="1450317"/>
                  <a:pt x="7355" y="1210167"/>
                  <a:pt x="0" y="1039149"/>
                </a:cubicBezTo>
                <a:cubicBezTo>
                  <a:pt x="-7355" y="868131"/>
                  <a:pt x="33612" y="654195"/>
                  <a:pt x="0" y="471367"/>
                </a:cubicBezTo>
                <a:cubicBezTo>
                  <a:pt x="-33612" y="288539"/>
                  <a:pt x="17026" y="157738"/>
                  <a:pt x="0" y="0"/>
                </a:cubicBezTo>
                <a:close/>
              </a:path>
              <a:path w="3971027" h="1606932" stroke="0" extrusionOk="0">
                <a:moveTo>
                  <a:pt x="0" y="0"/>
                </a:moveTo>
                <a:cubicBezTo>
                  <a:pt x="198598" y="-16126"/>
                  <a:pt x="435331" y="41167"/>
                  <a:pt x="607000" y="0"/>
                </a:cubicBezTo>
                <a:cubicBezTo>
                  <a:pt x="778669" y="-41167"/>
                  <a:pt x="875905" y="46923"/>
                  <a:pt x="1055159" y="0"/>
                </a:cubicBezTo>
                <a:cubicBezTo>
                  <a:pt x="1234413" y="-46923"/>
                  <a:pt x="1429084" y="9160"/>
                  <a:pt x="1662158" y="0"/>
                </a:cubicBezTo>
                <a:cubicBezTo>
                  <a:pt x="1895232" y="-9160"/>
                  <a:pt x="2003836" y="18129"/>
                  <a:pt x="2269158" y="0"/>
                </a:cubicBezTo>
                <a:cubicBezTo>
                  <a:pt x="2534480" y="-18129"/>
                  <a:pt x="2626710" y="18760"/>
                  <a:pt x="2717317" y="0"/>
                </a:cubicBezTo>
                <a:cubicBezTo>
                  <a:pt x="2807924" y="-18760"/>
                  <a:pt x="3187011" y="15838"/>
                  <a:pt x="3364027" y="0"/>
                </a:cubicBezTo>
                <a:cubicBezTo>
                  <a:pt x="3541043" y="-15838"/>
                  <a:pt x="3789719" y="64726"/>
                  <a:pt x="3971027" y="0"/>
                </a:cubicBezTo>
                <a:cubicBezTo>
                  <a:pt x="3980455" y="193637"/>
                  <a:pt x="3923712" y="387656"/>
                  <a:pt x="3971027" y="551713"/>
                </a:cubicBezTo>
                <a:cubicBezTo>
                  <a:pt x="4018342" y="715770"/>
                  <a:pt x="3935123" y="910059"/>
                  <a:pt x="3971027" y="1039149"/>
                </a:cubicBezTo>
                <a:cubicBezTo>
                  <a:pt x="4006931" y="1168239"/>
                  <a:pt x="3933168" y="1405341"/>
                  <a:pt x="3971027" y="1606932"/>
                </a:cubicBezTo>
                <a:cubicBezTo>
                  <a:pt x="3734915" y="1614577"/>
                  <a:pt x="3606661" y="1549340"/>
                  <a:pt x="3324317" y="1606932"/>
                </a:cubicBezTo>
                <a:cubicBezTo>
                  <a:pt x="3041973" y="1664524"/>
                  <a:pt x="2949799" y="1546542"/>
                  <a:pt x="2677607" y="1606932"/>
                </a:cubicBezTo>
                <a:cubicBezTo>
                  <a:pt x="2405415" y="1667322"/>
                  <a:pt x="2237054" y="1565532"/>
                  <a:pt x="2070607" y="1606932"/>
                </a:cubicBezTo>
                <a:cubicBezTo>
                  <a:pt x="1904160" y="1648332"/>
                  <a:pt x="1805342" y="1591163"/>
                  <a:pt x="1622448" y="1606932"/>
                </a:cubicBezTo>
                <a:cubicBezTo>
                  <a:pt x="1439554" y="1622701"/>
                  <a:pt x="1279980" y="1567640"/>
                  <a:pt x="1174289" y="1606932"/>
                </a:cubicBezTo>
                <a:cubicBezTo>
                  <a:pt x="1068598" y="1646224"/>
                  <a:pt x="910084" y="1606417"/>
                  <a:pt x="726131" y="1606932"/>
                </a:cubicBezTo>
                <a:cubicBezTo>
                  <a:pt x="542178" y="1607447"/>
                  <a:pt x="159554" y="1592160"/>
                  <a:pt x="0" y="1606932"/>
                </a:cubicBezTo>
                <a:cubicBezTo>
                  <a:pt x="-35551" y="1372378"/>
                  <a:pt x="22500" y="1256037"/>
                  <a:pt x="0" y="1119496"/>
                </a:cubicBezTo>
                <a:cubicBezTo>
                  <a:pt x="-22500" y="982955"/>
                  <a:pt x="48402" y="691993"/>
                  <a:pt x="0" y="551713"/>
                </a:cubicBezTo>
                <a:cubicBezTo>
                  <a:pt x="-48402" y="411433"/>
                  <a:pt x="62337" y="217635"/>
                  <a:pt x="0" y="0"/>
                </a:cubicBezTo>
                <a:close/>
              </a:path>
            </a:pathLst>
          </a:custGeom>
          <a:ln>
            <a:solidFill>
              <a:schemeClr val="tx1"/>
            </a:solidFill>
            <a:extLst>
              <a:ext uri="{C807C97D-BFC1-408E-A445-0C87EB9F89A2}">
                <ask:lineSketchStyleProps xmlns:ask="http://schemas.microsoft.com/office/drawing/2018/sketchyshapes" sd="1806943773">
                  <a:prstGeom prst="rect">
                    <a:avLst/>
                  </a:prstGeom>
                  <ask:type>
                    <ask:lineSketchScribble/>
                  </ask:type>
                </ask:lineSketchStyleProps>
              </a:ext>
            </a:extLst>
          </a:ln>
        </p:spPr>
      </p:pic>
      <p:sp>
        <p:nvSpPr>
          <p:cNvPr id="5" name="TextBox 6">
            <a:extLst>
              <a:ext uri="{FF2B5EF4-FFF2-40B4-BE49-F238E27FC236}">
                <a16:creationId xmlns:a16="http://schemas.microsoft.com/office/drawing/2014/main" id="{E3BA6053-6C1F-4757-1B70-DEA2DF3D38F2}"/>
              </a:ext>
            </a:extLst>
          </p:cNvPr>
          <p:cNvSpPr txBox="1"/>
          <p:nvPr/>
        </p:nvSpPr>
        <p:spPr>
          <a:xfrm>
            <a:off x="5764427" y="7110226"/>
            <a:ext cx="8587946" cy="821443"/>
          </a:xfrm>
          <a:prstGeom prst="rect">
            <a:avLst/>
          </a:prstGeom>
          <a:noFill/>
          <a:ln>
            <a:solidFill>
              <a:schemeClr val="accent1"/>
            </a:solidFill>
          </a:ln>
        </p:spPr>
        <p:txBody>
          <a:bodyPr wrap="square">
            <a:spAutoFit/>
          </a:bodyPr>
          <a:ls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800"/>
              </a:spcAft>
            </a:pPr>
            <a:r>
              <a:rPr lang="uk-UA" sz="1400" kern="100">
                <a:solidFill>
                  <a:srgbClr val="26324B"/>
                </a:solidFill>
                <a:effectLst/>
                <a:latin typeface="Arial" panose="020B0604020202020204" pitchFamily="34" charset="0"/>
                <a:ea typeface="Aptos" panose="020B0004020202020204" pitchFamily="34" charset="0"/>
                <a:cs typeface="Times New Roman" panose="02020603050405020304" pitchFamily="18"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uk-UA" sz="1400" kern="100">
              <a:effectLst/>
              <a:latin typeface="Aptos" panose="020B0004020202020204" pitchFamily="34" charset="0"/>
              <a:ea typeface="Aptos" panose="020B0004020202020204" pitchFamily="34"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01713B0-2996-0298-F924-661B60B35DE5}"/>
              </a:ext>
            </a:extLst>
          </p:cNvPr>
          <p:cNvSpPr txBox="1"/>
          <p:nvPr/>
        </p:nvSpPr>
        <p:spPr>
          <a:xfrm>
            <a:off x="889686" y="716859"/>
            <a:ext cx="11454714" cy="3293209"/>
          </a:xfrm>
          <a:prstGeom prst="rect">
            <a:avLst/>
          </a:prstGeom>
          <a:noFill/>
        </p:spPr>
        <p:txBody>
          <a:bodyPr wrap="square">
            <a:spAutoFit/>
          </a:bodyPr>
          <a:lstStyle/>
          <a:p>
            <a:pPr>
              <a:buNone/>
            </a:pPr>
            <a:r>
              <a:rPr lang="uk-UA" sz="4000" b="1">
                <a:solidFill>
                  <a:srgbClr val="C00000"/>
                </a:solidFill>
              </a:rPr>
              <a:t>🍏 </a:t>
            </a:r>
            <a:r>
              <a:rPr lang="en-US" sz="4000" b="1">
                <a:solidFill>
                  <a:srgbClr val="C00000"/>
                </a:solidFill>
              </a:rPr>
              <a:t>Jak działa Google Maps na iPhonie?</a:t>
            </a:r>
          </a:p>
          <a:p>
            <a:pPr>
              <a:buNone/>
            </a:pPr>
            <a:endParaRPr lang="en-US" sz="2800" b="1"/>
          </a:p>
          <a:p>
            <a:pPr>
              <a:buNone/>
            </a:pPr>
            <a:r>
              <a:rPr lang="uk-UA" sz="2800" b="1"/>
              <a:t>✅ </a:t>
            </a:r>
            <a:r>
              <a:rPr lang="en-US" sz="2800" b="1"/>
              <a:t>Co trzeba mieć?</a:t>
            </a:r>
          </a:p>
          <a:p>
            <a:pPr>
              <a:buFont typeface="Arial" panose="020B0604020202020204" pitchFamily="34" charset="0"/>
              <a:buChar char="•"/>
            </a:pPr>
            <a:r>
              <a:rPr lang="pl-PL" sz="2800"/>
              <a:t> </a:t>
            </a:r>
            <a:r>
              <a:rPr lang="en-US" sz="2800"/>
              <a:t>Telefon iPhone z systemem iOS.</a:t>
            </a:r>
          </a:p>
          <a:p>
            <a:pPr>
              <a:buFont typeface="Arial" panose="020B0604020202020204" pitchFamily="34" charset="0"/>
              <a:buChar char="•"/>
            </a:pPr>
            <a:r>
              <a:rPr lang="pl-PL" sz="2800"/>
              <a:t> </a:t>
            </a:r>
            <a:r>
              <a:rPr lang="en-US" sz="2800"/>
              <a:t>Zainstalowaną darmową aplikację </a:t>
            </a:r>
            <a:r>
              <a:rPr lang="en-US" sz="2800" b="1"/>
              <a:t>Google Maps</a:t>
            </a:r>
            <a:r>
              <a:rPr lang="en-US" sz="2800"/>
              <a:t> (do pobrania z App Store).</a:t>
            </a:r>
          </a:p>
          <a:p>
            <a:pPr>
              <a:buFont typeface="Arial" panose="020B0604020202020204" pitchFamily="34" charset="0"/>
              <a:buChar char="•"/>
            </a:pPr>
            <a:r>
              <a:rPr lang="pl-PL" sz="2800"/>
              <a:t> </a:t>
            </a:r>
            <a:r>
              <a:rPr lang="en-US" sz="2800"/>
              <a:t>Włączony Internet (Wi-Fi lub dane komórkowe).</a:t>
            </a:r>
          </a:p>
          <a:p>
            <a:pPr>
              <a:buFont typeface="Arial" panose="020B0604020202020204" pitchFamily="34" charset="0"/>
              <a:buChar char="•"/>
            </a:pPr>
            <a:r>
              <a:rPr lang="pl-PL" sz="2800"/>
              <a:t> </a:t>
            </a:r>
            <a:r>
              <a:rPr lang="en-US" sz="2800"/>
              <a:t>Włączona lokalizacja (GPS).</a:t>
            </a:r>
          </a:p>
        </p:txBody>
      </p:sp>
      <p:sp>
        <p:nvSpPr>
          <p:cNvPr id="5" name="TextBox 4">
            <a:extLst>
              <a:ext uri="{FF2B5EF4-FFF2-40B4-BE49-F238E27FC236}">
                <a16:creationId xmlns:a16="http://schemas.microsoft.com/office/drawing/2014/main" id="{E10FF7EF-ABC8-C299-0073-416368EA4A57}"/>
              </a:ext>
            </a:extLst>
          </p:cNvPr>
          <p:cNvSpPr txBox="1"/>
          <p:nvPr/>
        </p:nvSpPr>
        <p:spPr>
          <a:xfrm>
            <a:off x="889686" y="4683044"/>
            <a:ext cx="6833287" cy="3108543"/>
          </a:xfrm>
          <a:prstGeom prst="rect">
            <a:avLst/>
          </a:prstGeom>
          <a:noFill/>
        </p:spPr>
        <p:txBody>
          <a:bodyPr wrap="square">
            <a:spAutoFit/>
          </a:bodyPr>
          <a:lstStyle/>
          <a:p>
            <a:pPr>
              <a:buNone/>
            </a:pPr>
            <a:r>
              <a:rPr lang="pl-PL" sz="2800" b="1"/>
              <a:t>🗺️ Jak korzystać z Google Maps na iPhonie?</a:t>
            </a:r>
          </a:p>
          <a:p>
            <a:pPr>
              <a:buNone/>
            </a:pPr>
            <a:r>
              <a:rPr lang="pl-PL" sz="2800" b="1"/>
              <a:t>🔍 Szukasz miejsca:</a:t>
            </a:r>
          </a:p>
          <a:p>
            <a:pPr>
              <a:buFont typeface="+mj-lt"/>
              <a:buAutoNum type="arabicPeriod"/>
            </a:pPr>
            <a:r>
              <a:rPr lang="pl-PL" sz="2800"/>
              <a:t> Otwórz aplikację Google Maps.</a:t>
            </a:r>
          </a:p>
          <a:p>
            <a:pPr>
              <a:buFont typeface="+mj-lt"/>
              <a:buAutoNum type="arabicPeriod"/>
            </a:pPr>
            <a:r>
              <a:rPr lang="pl-PL" sz="2800"/>
              <a:t> Na górze wpisz nazwę miejsca lub adres.</a:t>
            </a:r>
          </a:p>
          <a:p>
            <a:pPr>
              <a:buFont typeface="+mj-lt"/>
              <a:buAutoNum type="arabicPeriod"/>
            </a:pPr>
            <a:r>
              <a:rPr lang="pl-PL" sz="2800"/>
              <a:t> Kliknij </a:t>
            </a:r>
            <a:r>
              <a:rPr lang="pl-PL" sz="2800" b="1"/>
              <a:t>„Szukaj”</a:t>
            </a:r>
            <a:r>
              <a:rPr lang="pl-PL" sz="2800"/>
              <a:t>.</a:t>
            </a:r>
          </a:p>
          <a:p>
            <a:pPr>
              <a:buFont typeface="+mj-lt"/>
              <a:buAutoNum type="arabicPeriod"/>
            </a:pPr>
            <a:r>
              <a:rPr lang="pl-PL" sz="2800"/>
              <a:t> Pojawi się pinezka na mapie – kliknij </a:t>
            </a:r>
            <a:r>
              <a:rPr lang="pl-PL" sz="2800" b="1"/>
              <a:t>„Trasa”</a:t>
            </a:r>
            <a:r>
              <a:rPr lang="pl-PL" sz="2800"/>
              <a:t>, aby zaplanować drogę.</a:t>
            </a:r>
          </a:p>
        </p:txBody>
      </p:sp>
      <p:sp>
        <p:nvSpPr>
          <p:cNvPr id="7" name="TextBox 6">
            <a:extLst>
              <a:ext uri="{FF2B5EF4-FFF2-40B4-BE49-F238E27FC236}">
                <a16:creationId xmlns:a16="http://schemas.microsoft.com/office/drawing/2014/main" id="{CC3429EF-157A-BA86-9524-2D3BDD763E0D}"/>
              </a:ext>
            </a:extLst>
          </p:cNvPr>
          <p:cNvSpPr txBox="1"/>
          <p:nvPr/>
        </p:nvSpPr>
        <p:spPr>
          <a:xfrm>
            <a:off x="8229600" y="4737788"/>
            <a:ext cx="6153665" cy="3108543"/>
          </a:xfrm>
          <a:prstGeom prst="rect">
            <a:avLst/>
          </a:prstGeom>
          <a:noFill/>
        </p:spPr>
        <p:txBody>
          <a:bodyPr wrap="square">
            <a:spAutoFit/>
          </a:bodyPr>
          <a:lstStyle/>
          <a:p>
            <a:pPr>
              <a:buNone/>
            </a:pPr>
            <a:r>
              <a:rPr lang="pl-PL" sz="2800" b="1" dirty="0"/>
              <a:t>📍 Planujesz trasę:</a:t>
            </a:r>
          </a:p>
          <a:p>
            <a:pPr>
              <a:buFont typeface="+mj-lt"/>
              <a:buAutoNum type="arabicPeriod"/>
            </a:pPr>
            <a:r>
              <a:rPr lang="pl-PL" sz="2800" dirty="0"/>
              <a:t> Wpisz punkt początkowy i końcowy (np. „Dom” i „Apteka”).</a:t>
            </a:r>
          </a:p>
          <a:p>
            <a:pPr>
              <a:buFont typeface="+mj-lt"/>
              <a:buAutoNum type="arabicPeriod"/>
            </a:pPr>
            <a:r>
              <a:rPr lang="pl-PL" sz="2800" dirty="0"/>
              <a:t> Wybierz środek transportu: </a:t>
            </a:r>
            <a:r>
              <a:rPr lang="en-US" sz="2800" dirty="0"/>
              <a:t>               </a:t>
            </a:r>
            <a:r>
              <a:rPr lang="pl-PL" sz="2800" dirty="0"/>
              <a:t>🚶 🚗 🚌 🚴</a:t>
            </a:r>
          </a:p>
          <a:p>
            <a:pPr>
              <a:buFont typeface="+mj-lt"/>
              <a:buAutoNum type="arabicPeriod"/>
            </a:pPr>
            <a:r>
              <a:rPr lang="pl-PL" sz="2800" dirty="0"/>
              <a:t> Kliknij </a:t>
            </a:r>
            <a:r>
              <a:rPr lang="pl-PL" sz="2800" b="1" dirty="0"/>
              <a:t>„Rozpocznij”</a:t>
            </a:r>
            <a:r>
              <a:rPr lang="pl-PL" sz="2800" dirty="0"/>
              <a:t>, aby włączyć nawigację głosową.</a:t>
            </a:r>
          </a:p>
        </p:txBody>
      </p:sp>
      <p:pic>
        <p:nvPicPr>
          <p:cNvPr id="8" name="Picture 7" descr="A blue flag with yellow stars&#10;&#10;Description automatically generated">
            <a:extLst>
              <a:ext uri="{FF2B5EF4-FFF2-40B4-BE49-F238E27FC236}">
                <a16:creationId xmlns:a16="http://schemas.microsoft.com/office/drawing/2014/main" id="{51F6DFF5-6E3F-E41A-B900-5343146CEE15}"/>
              </a:ext>
            </a:extLst>
          </p:cNvPr>
          <p:cNvPicPr>
            <a:picLocks noChangeAspect="1"/>
          </p:cNvPicPr>
          <p:nvPr/>
        </p:nvPicPr>
        <p:blipFill>
          <a:blip r:embed="rId2"/>
          <a:stretch>
            <a:fillRect/>
          </a:stretch>
        </p:blipFill>
        <p:spPr>
          <a:xfrm>
            <a:off x="12402403" y="383269"/>
            <a:ext cx="1764018" cy="1787280"/>
          </a:xfrm>
          <a:prstGeom prst="rect">
            <a:avLst/>
          </a:prstGeom>
        </p:spPr>
      </p:pic>
      <p:pic>
        <p:nvPicPr>
          <p:cNvPr id="2" name="Picture 17">
            <a:extLst>
              <a:ext uri="{FF2B5EF4-FFF2-40B4-BE49-F238E27FC236}">
                <a16:creationId xmlns:a16="http://schemas.microsoft.com/office/drawing/2014/main" id="{F9EF9BCB-6F01-94F0-05BF-6F0BCD52D09F}"/>
              </a:ext>
            </a:extLst>
          </p:cNvPr>
          <p:cNvPicPr>
            <a:picLocks noChangeAspect="1"/>
          </p:cNvPicPr>
          <p:nvPr/>
        </p:nvPicPr>
        <p:blipFill>
          <a:blip r:embed="rId3"/>
          <a:stretch>
            <a:fillRect/>
          </a:stretch>
        </p:blipFill>
        <p:spPr>
          <a:xfrm>
            <a:off x="13217168" y="7426703"/>
            <a:ext cx="1269162" cy="729768"/>
          </a:xfrm>
          <a:prstGeom prst="rect">
            <a:avLst/>
          </a:prstGeom>
        </p:spPr>
      </p:pic>
    </p:spTree>
    <p:extLst>
      <p:ext uri="{BB962C8B-B14F-4D97-AF65-F5344CB8AC3E}">
        <p14:creationId xmlns:p14="http://schemas.microsoft.com/office/powerpoint/2010/main" val="13898186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8C4EAD-CD57-4FF9-DC52-3D3B98D3EB6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6061C83-C006-7B13-B37C-A376D9C0551B}"/>
              </a:ext>
            </a:extLst>
          </p:cNvPr>
          <p:cNvSpPr txBox="1"/>
          <p:nvPr/>
        </p:nvSpPr>
        <p:spPr>
          <a:xfrm>
            <a:off x="889686" y="716859"/>
            <a:ext cx="11454714" cy="3293209"/>
          </a:xfrm>
          <a:prstGeom prst="rect">
            <a:avLst/>
          </a:prstGeom>
          <a:noFill/>
        </p:spPr>
        <p:txBody>
          <a:bodyPr wrap="square">
            <a:spAutoFit/>
          </a:bodyPr>
          <a:lstStyle/>
          <a:p>
            <a:pPr>
              <a:buNone/>
            </a:pPr>
            <a:r>
              <a:rPr lang="uk-UA" sz="2800" b="1">
                <a:solidFill>
                  <a:srgbClr val="C00000"/>
                </a:solidFill>
              </a:rPr>
              <a:t>🍏 </a:t>
            </a:r>
            <a:r>
              <a:rPr lang="en-US" sz="4000" b="1">
                <a:solidFill>
                  <a:srgbClr val="C00000"/>
                </a:solidFill>
              </a:rPr>
              <a:t>Jak działa Google Maps na iPhonie?</a:t>
            </a:r>
          </a:p>
          <a:p>
            <a:pPr>
              <a:buNone/>
            </a:pPr>
            <a:endParaRPr lang="en-US" sz="2800" b="1"/>
          </a:p>
          <a:p>
            <a:pPr>
              <a:buNone/>
            </a:pPr>
            <a:r>
              <a:rPr lang="pl-PL" sz="2800" b="1"/>
              <a:t>🌐 Jak zmienić widok mapy (satelitarny, terenowy)?</a:t>
            </a:r>
          </a:p>
          <a:p>
            <a:pPr>
              <a:buFont typeface="+mj-lt"/>
              <a:buAutoNum type="arabicPeriod"/>
            </a:pPr>
            <a:r>
              <a:rPr lang="pl-PL" sz="2800"/>
              <a:t> Dotknij ikonki </a:t>
            </a:r>
            <a:r>
              <a:rPr lang="pl-PL" sz="2800" b="1"/>
              <a:t>warstw</a:t>
            </a:r>
            <a:r>
              <a:rPr lang="pl-PL" sz="2800"/>
              <a:t> w prawym górnym rogu (dwa kwadraty).</a:t>
            </a:r>
          </a:p>
          <a:p>
            <a:pPr>
              <a:buFont typeface="+mj-lt"/>
              <a:buAutoNum type="arabicPeriod"/>
            </a:pPr>
            <a:r>
              <a:rPr lang="pl-PL" sz="2800"/>
              <a:t> Wybierz </a:t>
            </a:r>
            <a:r>
              <a:rPr lang="pl-PL" sz="2800" b="1"/>
              <a:t>„Satelita”</a:t>
            </a:r>
            <a:r>
              <a:rPr lang="pl-PL" sz="2800"/>
              <a:t>, </a:t>
            </a:r>
            <a:r>
              <a:rPr lang="pl-PL" sz="2800" b="1"/>
              <a:t>„Teren”</a:t>
            </a:r>
            <a:r>
              <a:rPr lang="pl-PL" sz="2800"/>
              <a:t> lub </a:t>
            </a:r>
            <a:r>
              <a:rPr lang="pl-PL" sz="2800" b="1"/>
              <a:t>„Domyślna”</a:t>
            </a:r>
            <a:r>
              <a:rPr lang="pl-PL" sz="2800"/>
              <a:t>.</a:t>
            </a:r>
          </a:p>
          <a:p>
            <a:pPr>
              <a:buFont typeface="+mj-lt"/>
              <a:buAutoNum type="arabicPeriod"/>
            </a:pPr>
            <a:r>
              <a:rPr lang="pl-PL" sz="2800"/>
              <a:t> Możesz też włączyć widoczność korków, </a:t>
            </a:r>
          </a:p>
          <a:p>
            <a:r>
              <a:rPr lang="uk-UA" sz="2800"/>
              <a:t>    </a:t>
            </a:r>
            <a:r>
              <a:rPr lang="pl-PL" sz="2800"/>
              <a:t>transportu publicznego itd.</a:t>
            </a:r>
          </a:p>
        </p:txBody>
      </p:sp>
      <p:sp>
        <p:nvSpPr>
          <p:cNvPr id="5" name="TextBox 4">
            <a:extLst>
              <a:ext uri="{FF2B5EF4-FFF2-40B4-BE49-F238E27FC236}">
                <a16:creationId xmlns:a16="http://schemas.microsoft.com/office/drawing/2014/main" id="{61DF1E0E-F8E1-B486-11A2-9C73A97A08A3}"/>
              </a:ext>
            </a:extLst>
          </p:cNvPr>
          <p:cNvSpPr txBox="1"/>
          <p:nvPr/>
        </p:nvSpPr>
        <p:spPr>
          <a:xfrm>
            <a:off x="889686" y="4683044"/>
            <a:ext cx="13431795" cy="1815882"/>
          </a:xfrm>
          <a:prstGeom prst="rect">
            <a:avLst/>
          </a:prstGeom>
          <a:noFill/>
        </p:spPr>
        <p:txBody>
          <a:bodyPr wrap="square">
            <a:spAutoFit/>
          </a:bodyPr>
          <a:lstStyle/>
          <a:p>
            <a:pPr>
              <a:buNone/>
            </a:pPr>
            <a:r>
              <a:rPr lang="pl-PL" sz="2800" b="1"/>
              <a:t>⭐ Zapisujesz miejsce:</a:t>
            </a:r>
          </a:p>
          <a:p>
            <a:pPr>
              <a:buFont typeface="+mj-lt"/>
              <a:buAutoNum type="arabicPeriod"/>
            </a:pPr>
            <a:r>
              <a:rPr lang="pl-PL" sz="2800"/>
              <a:t> Kliknij w nazwę miejsca</a:t>
            </a:r>
            <a:r>
              <a:rPr lang="en-US" sz="2800"/>
              <a:t> </a:t>
            </a:r>
            <a:r>
              <a:rPr lang="pl-PL" sz="2800"/>
              <a:t>(np. ulubiona kawiarnia).</a:t>
            </a:r>
          </a:p>
          <a:p>
            <a:pPr>
              <a:buFont typeface="+mj-lt"/>
              <a:buAutoNum type="arabicPeriod"/>
            </a:pPr>
            <a:r>
              <a:rPr lang="pl-PL" sz="2800"/>
              <a:t> Wybierz </a:t>
            </a:r>
            <a:r>
              <a:rPr lang="pl-PL" sz="2800" b="1"/>
              <a:t>„Zapisz”</a:t>
            </a:r>
            <a:r>
              <a:rPr lang="pl-PL" sz="2800"/>
              <a:t>.</a:t>
            </a:r>
          </a:p>
          <a:p>
            <a:pPr>
              <a:buFont typeface="+mj-lt"/>
              <a:buAutoNum type="arabicPeriod"/>
            </a:pPr>
            <a:r>
              <a:rPr lang="pl-PL" sz="2800"/>
              <a:t> Dodaj do listy: „Chcę odwiedzić”, „Ulubione” albo utwórz nową.</a:t>
            </a:r>
          </a:p>
        </p:txBody>
      </p:sp>
      <p:pic>
        <p:nvPicPr>
          <p:cNvPr id="2" name="Picture 1" descr="A blue flag with yellow stars&#10;&#10;Description automatically generated">
            <a:extLst>
              <a:ext uri="{FF2B5EF4-FFF2-40B4-BE49-F238E27FC236}">
                <a16:creationId xmlns:a16="http://schemas.microsoft.com/office/drawing/2014/main" id="{7C4ADE08-EF49-7108-41F3-D5E673DFF238}"/>
              </a:ext>
            </a:extLst>
          </p:cNvPr>
          <p:cNvPicPr>
            <a:picLocks noChangeAspect="1"/>
          </p:cNvPicPr>
          <p:nvPr/>
        </p:nvPicPr>
        <p:blipFill>
          <a:blip r:embed="rId2"/>
          <a:stretch>
            <a:fillRect/>
          </a:stretch>
        </p:blipFill>
        <p:spPr>
          <a:xfrm>
            <a:off x="308919" y="6442320"/>
            <a:ext cx="1764018" cy="1787280"/>
          </a:xfrm>
          <a:prstGeom prst="rect">
            <a:avLst/>
          </a:prstGeom>
        </p:spPr>
      </p:pic>
      <p:pic>
        <p:nvPicPr>
          <p:cNvPr id="2050" name="Picture 2" descr="silver iphone 6 on white table">
            <a:extLst>
              <a:ext uri="{FF2B5EF4-FFF2-40B4-BE49-F238E27FC236}">
                <a16:creationId xmlns:a16="http://schemas.microsoft.com/office/drawing/2014/main" id="{43923919-5A70-5564-93A4-D9DC7F8D51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15448" y="1348071"/>
            <a:ext cx="3150973" cy="3150973"/>
          </a:xfrm>
          <a:custGeom>
            <a:avLst/>
            <a:gdLst>
              <a:gd name="connsiteX0" fmla="*/ 0 w 3150973"/>
              <a:gd name="connsiteY0" fmla="*/ 0 h 3150973"/>
              <a:gd name="connsiteX1" fmla="*/ 493652 w 3150973"/>
              <a:gd name="connsiteY1" fmla="*/ 0 h 3150973"/>
              <a:gd name="connsiteX2" fmla="*/ 924285 w 3150973"/>
              <a:gd name="connsiteY2" fmla="*/ 0 h 3150973"/>
              <a:gd name="connsiteX3" fmla="*/ 1386428 w 3150973"/>
              <a:gd name="connsiteY3" fmla="*/ 0 h 3150973"/>
              <a:gd name="connsiteX4" fmla="*/ 1880081 w 3150973"/>
              <a:gd name="connsiteY4" fmla="*/ 0 h 3150973"/>
              <a:gd name="connsiteX5" fmla="*/ 2310714 w 3150973"/>
              <a:gd name="connsiteY5" fmla="*/ 0 h 3150973"/>
              <a:gd name="connsiteX6" fmla="*/ 3150973 w 3150973"/>
              <a:gd name="connsiteY6" fmla="*/ 0 h 3150973"/>
              <a:gd name="connsiteX7" fmla="*/ 3150973 w 3150973"/>
              <a:gd name="connsiteY7" fmla="*/ 588182 h 3150973"/>
              <a:gd name="connsiteX8" fmla="*/ 3150973 w 3150973"/>
              <a:gd name="connsiteY8" fmla="*/ 1018815 h 3150973"/>
              <a:gd name="connsiteX9" fmla="*/ 3150973 w 3150973"/>
              <a:gd name="connsiteY9" fmla="*/ 1606996 h 3150973"/>
              <a:gd name="connsiteX10" fmla="*/ 3150973 w 3150973"/>
              <a:gd name="connsiteY10" fmla="*/ 2069139 h 3150973"/>
              <a:gd name="connsiteX11" fmla="*/ 3150973 w 3150973"/>
              <a:gd name="connsiteY11" fmla="*/ 2531282 h 3150973"/>
              <a:gd name="connsiteX12" fmla="*/ 3150973 w 3150973"/>
              <a:gd name="connsiteY12" fmla="*/ 3150973 h 3150973"/>
              <a:gd name="connsiteX13" fmla="*/ 2657321 w 3150973"/>
              <a:gd name="connsiteY13" fmla="*/ 3150973 h 3150973"/>
              <a:gd name="connsiteX14" fmla="*/ 2132158 w 3150973"/>
              <a:gd name="connsiteY14" fmla="*/ 3150973 h 3150973"/>
              <a:gd name="connsiteX15" fmla="*/ 1606996 w 3150973"/>
              <a:gd name="connsiteY15" fmla="*/ 3150973 h 3150973"/>
              <a:gd name="connsiteX16" fmla="*/ 1144854 w 3150973"/>
              <a:gd name="connsiteY16" fmla="*/ 3150973 h 3150973"/>
              <a:gd name="connsiteX17" fmla="*/ 651201 w 3150973"/>
              <a:gd name="connsiteY17" fmla="*/ 3150973 h 3150973"/>
              <a:gd name="connsiteX18" fmla="*/ 0 w 3150973"/>
              <a:gd name="connsiteY18" fmla="*/ 3150973 h 3150973"/>
              <a:gd name="connsiteX19" fmla="*/ 0 w 3150973"/>
              <a:gd name="connsiteY19" fmla="*/ 2720340 h 3150973"/>
              <a:gd name="connsiteX20" fmla="*/ 0 w 3150973"/>
              <a:gd name="connsiteY20" fmla="*/ 2226688 h 3150973"/>
              <a:gd name="connsiteX21" fmla="*/ 0 w 3150973"/>
              <a:gd name="connsiteY21" fmla="*/ 1670016 h 3150973"/>
              <a:gd name="connsiteX22" fmla="*/ 0 w 3150973"/>
              <a:gd name="connsiteY22" fmla="*/ 1081834 h 3150973"/>
              <a:gd name="connsiteX23" fmla="*/ 0 w 3150973"/>
              <a:gd name="connsiteY23" fmla="*/ 493652 h 3150973"/>
              <a:gd name="connsiteX24" fmla="*/ 0 w 3150973"/>
              <a:gd name="connsiteY24" fmla="*/ 0 h 315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150973" h="3150973" extrusionOk="0">
                <a:moveTo>
                  <a:pt x="0" y="0"/>
                </a:moveTo>
                <a:cubicBezTo>
                  <a:pt x="212544" y="-5202"/>
                  <a:pt x="341310" y="25270"/>
                  <a:pt x="493652" y="0"/>
                </a:cubicBezTo>
                <a:cubicBezTo>
                  <a:pt x="645994" y="-25270"/>
                  <a:pt x="804671" y="3882"/>
                  <a:pt x="924285" y="0"/>
                </a:cubicBezTo>
                <a:cubicBezTo>
                  <a:pt x="1043899" y="-3882"/>
                  <a:pt x="1159390" y="6705"/>
                  <a:pt x="1386428" y="0"/>
                </a:cubicBezTo>
                <a:cubicBezTo>
                  <a:pt x="1613466" y="-6705"/>
                  <a:pt x="1668068" y="19895"/>
                  <a:pt x="1880081" y="0"/>
                </a:cubicBezTo>
                <a:cubicBezTo>
                  <a:pt x="2092094" y="-19895"/>
                  <a:pt x="2113645" y="13668"/>
                  <a:pt x="2310714" y="0"/>
                </a:cubicBezTo>
                <a:cubicBezTo>
                  <a:pt x="2507783" y="-13668"/>
                  <a:pt x="2874703" y="24141"/>
                  <a:pt x="3150973" y="0"/>
                </a:cubicBezTo>
                <a:cubicBezTo>
                  <a:pt x="3154616" y="126898"/>
                  <a:pt x="3110069" y="389271"/>
                  <a:pt x="3150973" y="588182"/>
                </a:cubicBezTo>
                <a:cubicBezTo>
                  <a:pt x="3191877" y="787093"/>
                  <a:pt x="3112004" y="831738"/>
                  <a:pt x="3150973" y="1018815"/>
                </a:cubicBezTo>
                <a:cubicBezTo>
                  <a:pt x="3189942" y="1205892"/>
                  <a:pt x="3136981" y="1437043"/>
                  <a:pt x="3150973" y="1606996"/>
                </a:cubicBezTo>
                <a:cubicBezTo>
                  <a:pt x="3164965" y="1776949"/>
                  <a:pt x="3129586" y="1876079"/>
                  <a:pt x="3150973" y="2069139"/>
                </a:cubicBezTo>
                <a:cubicBezTo>
                  <a:pt x="3172360" y="2262199"/>
                  <a:pt x="3123264" y="2410563"/>
                  <a:pt x="3150973" y="2531282"/>
                </a:cubicBezTo>
                <a:cubicBezTo>
                  <a:pt x="3178682" y="2652001"/>
                  <a:pt x="3123247" y="2873258"/>
                  <a:pt x="3150973" y="3150973"/>
                </a:cubicBezTo>
                <a:cubicBezTo>
                  <a:pt x="3018933" y="3193785"/>
                  <a:pt x="2772130" y="3117224"/>
                  <a:pt x="2657321" y="3150973"/>
                </a:cubicBezTo>
                <a:cubicBezTo>
                  <a:pt x="2542512" y="3184722"/>
                  <a:pt x="2287522" y="3110372"/>
                  <a:pt x="2132158" y="3150973"/>
                </a:cubicBezTo>
                <a:cubicBezTo>
                  <a:pt x="1976794" y="3191574"/>
                  <a:pt x="1726781" y="3126963"/>
                  <a:pt x="1606996" y="3150973"/>
                </a:cubicBezTo>
                <a:cubicBezTo>
                  <a:pt x="1487211" y="3174983"/>
                  <a:pt x="1352137" y="3125387"/>
                  <a:pt x="1144854" y="3150973"/>
                </a:cubicBezTo>
                <a:cubicBezTo>
                  <a:pt x="937571" y="3176559"/>
                  <a:pt x="841190" y="3101058"/>
                  <a:pt x="651201" y="3150973"/>
                </a:cubicBezTo>
                <a:cubicBezTo>
                  <a:pt x="461212" y="3200888"/>
                  <a:pt x="177640" y="3097931"/>
                  <a:pt x="0" y="3150973"/>
                </a:cubicBezTo>
                <a:cubicBezTo>
                  <a:pt x="-3982" y="3053927"/>
                  <a:pt x="15013" y="2881190"/>
                  <a:pt x="0" y="2720340"/>
                </a:cubicBezTo>
                <a:cubicBezTo>
                  <a:pt x="-15013" y="2559490"/>
                  <a:pt x="50347" y="2336211"/>
                  <a:pt x="0" y="2226688"/>
                </a:cubicBezTo>
                <a:cubicBezTo>
                  <a:pt x="-50347" y="2117165"/>
                  <a:pt x="10250" y="1928881"/>
                  <a:pt x="0" y="1670016"/>
                </a:cubicBezTo>
                <a:cubicBezTo>
                  <a:pt x="-10250" y="1411151"/>
                  <a:pt x="25261" y="1241629"/>
                  <a:pt x="0" y="1081834"/>
                </a:cubicBezTo>
                <a:cubicBezTo>
                  <a:pt x="-25261" y="922039"/>
                  <a:pt x="35750" y="648444"/>
                  <a:pt x="0" y="493652"/>
                </a:cubicBezTo>
                <a:cubicBezTo>
                  <a:pt x="-35750" y="338860"/>
                  <a:pt x="14228" y="192229"/>
                  <a:pt x="0" y="0"/>
                </a:cubicBezTo>
                <a:close/>
              </a:path>
            </a:pathLst>
          </a:custGeom>
          <a:noFill/>
          <a:ln>
            <a:solidFill>
              <a:schemeClr val="accent1"/>
            </a:solidFill>
            <a:extLst>
              <a:ext uri="{C807C97D-BFC1-408E-A445-0C87EB9F89A2}">
                <ask:lineSketchStyleProps xmlns:ask="http://schemas.microsoft.com/office/drawing/2018/sketchyshapes" sd="3690517036">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4" name="Picture 17">
            <a:extLst>
              <a:ext uri="{FF2B5EF4-FFF2-40B4-BE49-F238E27FC236}">
                <a16:creationId xmlns:a16="http://schemas.microsoft.com/office/drawing/2014/main" id="{FB5AF866-1FC5-396B-1FD5-7304F226E3B1}"/>
              </a:ext>
            </a:extLst>
          </p:cNvPr>
          <p:cNvPicPr>
            <a:picLocks noChangeAspect="1"/>
          </p:cNvPicPr>
          <p:nvPr/>
        </p:nvPicPr>
        <p:blipFill>
          <a:blip r:embed="rId4"/>
          <a:stretch>
            <a:fillRect/>
          </a:stretch>
        </p:blipFill>
        <p:spPr>
          <a:xfrm>
            <a:off x="12977973" y="7146159"/>
            <a:ext cx="1269162" cy="729768"/>
          </a:xfrm>
          <a:prstGeom prst="rect">
            <a:avLst/>
          </a:prstGeom>
        </p:spPr>
      </p:pic>
    </p:spTree>
    <p:extLst>
      <p:ext uri="{BB962C8B-B14F-4D97-AF65-F5344CB8AC3E}">
        <p14:creationId xmlns:p14="http://schemas.microsoft.com/office/powerpoint/2010/main" val="3409913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1C58282-1D24-F3FD-2944-FF9477C7A9DA}"/>
              </a:ext>
            </a:extLst>
          </p:cNvPr>
          <p:cNvSpPr txBox="1"/>
          <p:nvPr/>
        </p:nvSpPr>
        <p:spPr>
          <a:xfrm>
            <a:off x="1223319" y="770917"/>
            <a:ext cx="9477632" cy="6063198"/>
          </a:xfrm>
          <a:prstGeom prst="rect">
            <a:avLst/>
          </a:prstGeom>
          <a:noFill/>
        </p:spPr>
        <p:txBody>
          <a:bodyPr wrap="square">
            <a:spAutoFit/>
          </a:bodyPr>
          <a:lstStyle/>
          <a:p>
            <a:pPr>
              <a:buNone/>
            </a:pPr>
            <a:r>
              <a:rPr lang="pl-PL" sz="4000" b="1">
                <a:solidFill>
                  <a:srgbClr val="C00000"/>
                </a:solidFill>
              </a:rPr>
              <a:t>🗺️ Apple Maps – nawigacja </a:t>
            </a:r>
          </a:p>
          <a:p>
            <a:pPr>
              <a:buNone/>
            </a:pPr>
            <a:r>
              <a:rPr lang="pl-PL" sz="4000" b="1">
                <a:solidFill>
                  <a:srgbClr val="C00000"/>
                </a:solidFill>
              </a:rPr>
              <a:t>      w telefonach iPhone</a:t>
            </a:r>
          </a:p>
          <a:p>
            <a:pPr>
              <a:buNone/>
            </a:pPr>
            <a:endParaRPr lang="pl-PL" sz="2800" b="1"/>
          </a:p>
          <a:p>
            <a:pPr>
              <a:buNone/>
            </a:pPr>
            <a:r>
              <a:rPr lang="pl-PL" sz="2800" b="1"/>
              <a:t>🔎 Co to jest Apple Maps?</a:t>
            </a:r>
          </a:p>
          <a:p>
            <a:pPr>
              <a:buNone/>
            </a:pPr>
            <a:endParaRPr lang="pl-PL" sz="2800" b="1"/>
          </a:p>
          <a:p>
            <a:pPr>
              <a:buNone/>
            </a:pPr>
            <a:r>
              <a:rPr lang="pl-PL" sz="2800" b="1"/>
              <a:t>Apple Maps</a:t>
            </a:r>
            <a:r>
              <a:rPr lang="pl-PL" sz="2800"/>
              <a:t> to darmowa aplikacja do map i nawigacji, </a:t>
            </a:r>
            <a:r>
              <a:rPr lang="pl-PL" sz="2800" b="1"/>
              <a:t>wbudowana w każdy iPhone, iPad i Apple Watch</a:t>
            </a:r>
            <a:r>
              <a:rPr lang="pl-PL" sz="2800"/>
              <a:t>.</a:t>
            </a:r>
          </a:p>
          <a:p>
            <a:pPr>
              <a:buNone/>
            </a:pPr>
            <a:br>
              <a:rPr lang="pl-PL" sz="2800"/>
            </a:br>
            <a:r>
              <a:rPr lang="pl-PL" sz="2800"/>
              <a:t>Jest bardzo podobna do Google Maps i służy do:</a:t>
            </a:r>
          </a:p>
          <a:p>
            <a:pPr>
              <a:buFont typeface="Arial" panose="020B0604020202020204" pitchFamily="34" charset="0"/>
              <a:buChar char="•"/>
            </a:pPr>
            <a:r>
              <a:rPr lang="pl-PL" sz="2800"/>
              <a:t> wyszukiwania miejsc (np. restauracji, hoteli, aptek),</a:t>
            </a:r>
          </a:p>
          <a:p>
            <a:pPr>
              <a:buFont typeface="Arial" panose="020B0604020202020204" pitchFamily="34" charset="0"/>
              <a:buChar char="•"/>
            </a:pPr>
            <a:r>
              <a:rPr lang="pl-PL" sz="2800"/>
              <a:t> planowania trasy (pieszo, autem, transportem publicznym),</a:t>
            </a:r>
          </a:p>
          <a:p>
            <a:pPr>
              <a:buFont typeface="Arial" panose="020B0604020202020204" pitchFamily="34" charset="0"/>
              <a:buChar char="•"/>
            </a:pPr>
            <a:r>
              <a:rPr lang="pl-PL" sz="2800"/>
              <a:t> korzystania z </a:t>
            </a:r>
            <a:r>
              <a:rPr lang="pl-PL" sz="2800" b="1"/>
              <a:t>nawigacji głosowej</a:t>
            </a:r>
            <a:r>
              <a:rPr lang="pl-PL" sz="2800"/>
              <a:t>,</a:t>
            </a:r>
          </a:p>
          <a:p>
            <a:pPr>
              <a:buFont typeface="Arial" panose="020B0604020202020204" pitchFamily="34" charset="0"/>
              <a:buChar char="•"/>
            </a:pPr>
            <a:r>
              <a:rPr lang="pl-PL" sz="2800"/>
              <a:t> sprawdzania ruchu drogowego i korków.</a:t>
            </a:r>
          </a:p>
        </p:txBody>
      </p:sp>
      <p:pic>
        <p:nvPicPr>
          <p:cNvPr id="4" name="Picture 3" descr="A blue flag with yellow stars&#10;&#10;Description automatically generated">
            <a:extLst>
              <a:ext uri="{FF2B5EF4-FFF2-40B4-BE49-F238E27FC236}">
                <a16:creationId xmlns:a16="http://schemas.microsoft.com/office/drawing/2014/main" id="{6FEC0F11-FD39-199B-D138-03808DE72C09}"/>
              </a:ext>
            </a:extLst>
          </p:cNvPr>
          <p:cNvPicPr>
            <a:picLocks noChangeAspect="1"/>
          </p:cNvPicPr>
          <p:nvPr/>
        </p:nvPicPr>
        <p:blipFill>
          <a:blip r:embed="rId2"/>
          <a:stretch>
            <a:fillRect/>
          </a:stretch>
        </p:blipFill>
        <p:spPr>
          <a:xfrm>
            <a:off x="12525072" y="147536"/>
            <a:ext cx="1764018" cy="1787280"/>
          </a:xfrm>
          <a:prstGeom prst="rect">
            <a:avLst/>
          </a:prstGeom>
        </p:spPr>
      </p:pic>
      <p:pic>
        <p:nvPicPr>
          <p:cNvPr id="5" name="Picture 2" descr="silver iphone 6 on white table">
            <a:extLst>
              <a:ext uri="{FF2B5EF4-FFF2-40B4-BE49-F238E27FC236}">
                <a16:creationId xmlns:a16="http://schemas.microsoft.com/office/drawing/2014/main" id="{E3326EAD-E3E2-7728-EA4D-BD2C9E2ED3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94453" y="2317501"/>
            <a:ext cx="3150973" cy="3150973"/>
          </a:xfrm>
          <a:custGeom>
            <a:avLst/>
            <a:gdLst>
              <a:gd name="connsiteX0" fmla="*/ 0 w 3150973"/>
              <a:gd name="connsiteY0" fmla="*/ 0 h 3150973"/>
              <a:gd name="connsiteX1" fmla="*/ 493652 w 3150973"/>
              <a:gd name="connsiteY1" fmla="*/ 0 h 3150973"/>
              <a:gd name="connsiteX2" fmla="*/ 924285 w 3150973"/>
              <a:gd name="connsiteY2" fmla="*/ 0 h 3150973"/>
              <a:gd name="connsiteX3" fmla="*/ 1386428 w 3150973"/>
              <a:gd name="connsiteY3" fmla="*/ 0 h 3150973"/>
              <a:gd name="connsiteX4" fmla="*/ 1880081 w 3150973"/>
              <a:gd name="connsiteY4" fmla="*/ 0 h 3150973"/>
              <a:gd name="connsiteX5" fmla="*/ 2310714 w 3150973"/>
              <a:gd name="connsiteY5" fmla="*/ 0 h 3150973"/>
              <a:gd name="connsiteX6" fmla="*/ 3150973 w 3150973"/>
              <a:gd name="connsiteY6" fmla="*/ 0 h 3150973"/>
              <a:gd name="connsiteX7" fmla="*/ 3150973 w 3150973"/>
              <a:gd name="connsiteY7" fmla="*/ 588182 h 3150973"/>
              <a:gd name="connsiteX8" fmla="*/ 3150973 w 3150973"/>
              <a:gd name="connsiteY8" fmla="*/ 1018815 h 3150973"/>
              <a:gd name="connsiteX9" fmla="*/ 3150973 w 3150973"/>
              <a:gd name="connsiteY9" fmla="*/ 1606996 h 3150973"/>
              <a:gd name="connsiteX10" fmla="*/ 3150973 w 3150973"/>
              <a:gd name="connsiteY10" fmla="*/ 2069139 h 3150973"/>
              <a:gd name="connsiteX11" fmla="*/ 3150973 w 3150973"/>
              <a:gd name="connsiteY11" fmla="*/ 2531282 h 3150973"/>
              <a:gd name="connsiteX12" fmla="*/ 3150973 w 3150973"/>
              <a:gd name="connsiteY12" fmla="*/ 3150973 h 3150973"/>
              <a:gd name="connsiteX13" fmla="*/ 2657321 w 3150973"/>
              <a:gd name="connsiteY13" fmla="*/ 3150973 h 3150973"/>
              <a:gd name="connsiteX14" fmla="*/ 2132158 w 3150973"/>
              <a:gd name="connsiteY14" fmla="*/ 3150973 h 3150973"/>
              <a:gd name="connsiteX15" fmla="*/ 1606996 w 3150973"/>
              <a:gd name="connsiteY15" fmla="*/ 3150973 h 3150973"/>
              <a:gd name="connsiteX16" fmla="*/ 1144854 w 3150973"/>
              <a:gd name="connsiteY16" fmla="*/ 3150973 h 3150973"/>
              <a:gd name="connsiteX17" fmla="*/ 651201 w 3150973"/>
              <a:gd name="connsiteY17" fmla="*/ 3150973 h 3150973"/>
              <a:gd name="connsiteX18" fmla="*/ 0 w 3150973"/>
              <a:gd name="connsiteY18" fmla="*/ 3150973 h 3150973"/>
              <a:gd name="connsiteX19" fmla="*/ 0 w 3150973"/>
              <a:gd name="connsiteY19" fmla="*/ 2720340 h 3150973"/>
              <a:gd name="connsiteX20" fmla="*/ 0 w 3150973"/>
              <a:gd name="connsiteY20" fmla="*/ 2226688 h 3150973"/>
              <a:gd name="connsiteX21" fmla="*/ 0 w 3150973"/>
              <a:gd name="connsiteY21" fmla="*/ 1670016 h 3150973"/>
              <a:gd name="connsiteX22" fmla="*/ 0 w 3150973"/>
              <a:gd name="connsiteY22" fmla="*/ 1081834 h 3150973"/>
              <a:gd name="connsiteX23" fmla="*/ 0 w 3150973"/>
              <a:gd name="connsiteY23" fmla="*/ 493652 h 3150973"/>
              <a:gd name="connsiteX24" fmla="*/ 0 w 3150973"/>
              <a:gd name="connsiteY24" fmla="*/ 0 h 3150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150973" h="3150973" extrusionOk="0">
                <a:moveTo>
                  <a:pt x="0" y="0"/>
                </a:moveTo>
                <a:cubicBezTo>
                  <a:pt x="212544" y="-5202"/>
                  <a:pt x="341310" y="25270"/>
                  <a:pt x="493652" y="0"/>
                </a:cubicBezTo>
                <a:cubicBezTo>
                  <a:pt x="645994" y="-25270"/>
                  <a:pt x="804671" y="3882"/>
                  <a:pt x="924285" y="0"/>
                </a:cubicBezTo>
                <a:cubicBezTo>
                  <a:pt x="1043899" y="-3882"/>
                  <a:pt x="1159390" y="6705"/>
                  <a:pt x="1386428" y="0"/>
                </a:cubicBezTo>
                <a:cubicBezTo>
                  <a:pt x="1613466" y="-6705"/>
                  <a:pt x="1668068" y="19895"/>
                  <a:pt x="1880081" y="0"/>
                </a:cubicBezTo>
                <a:cubicBezTo>
                  <a:pt x="2092094" y="-19895"/>
                  <a:pt x="2113645" y="13668"/>
                  <a:pt x="2310714" y="0"/>
                </a:cubicBezTo>
                <a:cubicBezTo>
                  <a:pt x="2507783" y="-13668"/>
                  <a:pt x="2874703" y="24141"/>
                  <a:pt x="3150973" y="0"/>
                </a:cubicBezTo>
                <a:cubicBezTo>
                  <a:pt x="3154616" y="126898"/>
                  <a:pt x="3110069" y="389271"/>
                  <a:pt x="3150973" y="588182"/>
                </a:cubicBezTo>
                <a:cubicBezTo>
                  <a:pt x="3191877" y="787093"/>
                  <a:pt x="3112004" y="831738"/>
                  <a:pt x="3150973" y="1018815"/>
                </a:cubicBezTo>
                <a:cubicBezTo>
                  <a:pt x="3189942" y="1205892"/>
                  <a:pt x="3136981" y="1437043"/>
                  <a:pt x="3150973" y="1606996"/>
                </a:cubicBezTo>
                <a:cubicBezTo>
                  <a:pt x="3164965" y="1776949"/>
                  <a:pt x="3129586" y="1876079"/>
                  <a:pt x="3150973" y="2069139"/>
                </a:cubicBezTo>
                <a:cubicBezTo>
                  <a:pt x="3172360" y="2262199"/>
                  <a:pt x="3123264" y="2410563"/>
                  <a:pt x="3150973" y="2531282"/>
                </a:cubicBezTo>
                <a:cubicBezTo>
                  <a:pt x="3178682" y="2652001"/>
                  <a:pt x="3123247" y="2873258"/>
                  <a:pt x="3150973" y="3150973"/>
                </a:cubicBezTo>
                <a:cubicBezTo>
                  <a:pt x="3018933" y="3193785"/>
                  <a:pt x="2772130" y="3117224"/>
                  <a:pt x="2657321" y="3150973"/>
                </a:cubicBezTo>
                <a:cubicBezTo>
                  <a:pt x="2542512" y="3184722"/>
                  <a:pt x="2287522" y="3110372"/>
                  <a:pt x="2132158" y="3150973"/>
                </a:cubicBezTo>
                <a:cubicBezTo>
                  <a:pt x="1976794" y="3191574"/>
                  <a:pt x="1726781" y="3126963"/>
                  <a:pt x="1606996" y="3150973"/>
                </a:cubicBezTo>
                <a:cubicBezTo>
                  <a:pt x="1487211" y="3174983"/>
                  <a:pt x="1352137" y="3125387"/>
                  <a:pt x="1144854" y="3150973"/>
                </a:cubicBezTo>
                <a:cubicBezTo>
                  <a:pt x="937571" y="3176559"/>
                  <a:pt x="841190" y="3101058"/>
                  <a:pt x="651201" y="3150973"/>
                </a:cubicBezTo>
                <a:cubicBezTo>
                  <a:pt x="461212" y="3200888"/>
                  <a:pt x="177640" y="3097931"/>
                  <a:pt x="0" y="3150973"/>
                </a:cubicBezTo>
                <a:cubicBezTo>
                  <a:pt x="-3982" y="3053927"/>
                  <a:pt x="15013" y="2881190"/>
                  <a:pt x="0" y="2720340"/>
                </a:cubicBezTo>
                <a:cubicBezTo>
                  <a:pt x="-15013" y="2559490"/>
                  <a:pt x="50347" y="2336211"/>
                  <a:pt x="0" y="2226688"/>
                </a:cubicBezTo>
                <a:cubicBezTo>
                  <a:pt x="-50347" y="2117165"/>
                  <a:pt x="10250" y="1928881"/>
                  <a:pt x="0" y="1670016"/>
                </a:cubicBezTo>
                <a:cubicBezTo>
                  <a:pt x="-10250" y="1411151"/>
                  <a:pt x="25261" y="1241629"/>
                  <a:pt x="0" y="1081834"/>
                </a:cubicBezTo>
                <a:cubicBezTo>
                  <a:pt x="-25261" y="922039"/>
                  <a:pt x="35750" y="648444"/>
                  <a:pt x="0" y="493652"/>
                </a:cubicBezTo>
                <a:cubicBezTo>
                  <a:pt x="-35750" y="338860"/>
                  <a:pt x="14228" y="192229"/>
                  <a:pt x="0" y="0"/>
                </a:cubicBezTo>
                <a:close/>
              </a:path>
            </a:pathLst>
          </a:custGeom>
          <a:noFill/>
          <a:ln>
            <a:solidFill>
              <a:schemeClr val="accent1"/>
            </a:solidFill>
            <a:extLst>
              <a:ext uri="{C807C97D-BFC1-408E-A445-0C87EB9F89A2}">
                <ask:lineSketchStyleProps xmlns:ask="http://schemas.microsoft.com/office/drawing/2018/sketchyshapes" sd="3690517036">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7">
            <a:extLst>
              <a:ext uri="{FF2B5EF4-FFF2-40B4-BE49-F238E27FC236}">
                <a16:creationId xmlns:a16="http://schemas.microsoft.com/office/drawing/2014/main" id="{8B052559-9573-BE30-22FB-5C13B9EC5F1E}"/>
              </a:ext>
            </a:extLst>
          </p:cNvPr>
          <p:cNvPicPr>
            <a:picLocks noChangeAspect="1"/>
          </p:cNvPicPr>
          <p:nvPr/>
        </p:nvPicPr>
        <p:blipFill>
          <a:blip r:embed="rId4"/>
          <a:stretch>
            <a:fillRect/>
          </a:stretch>
        </p:blipFill>
        <p:spPr>
          <a:xfrm>
            <a:off x="13162830" y="7352296"/>
            <a:ext cx="1269162" cy="729768"/>
          </a:xfrm>
          <a:prstGeom prst="rect">
            <a:avLst/>
          </a:prstGeom>
        </p:spPr>
      </p:pic>
    </p:spTree>
    <p:extLst>
      <p:ext uri="{BB962C8B-B14F-4D97-AF65-F5344CB8AC3E}">
        <p14:creationId xmlns:p14="http://schemas.microsoft.com/office/powerpoint/2010/main" val="16304548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F4887E-42B3-C9CE-FE46-CE8B6B58BE5D}"/>
              </a:ext>
            </a:extLst>
          </p:cNvPr>
          <p:cNvSpPr txBox="1"/>
          <p:nvPr/>
        </p:nvSpPr>
        <p:spPr>
          <a:xfrm>
            <a:off x="506627" y="2052697"/>
            <a:ext cx="13617146" cy="3231654"/>
          </a:xfrm>
          <a:prstGeom prst="rect">
            <a:avLst/>
          </a:prstGeom>
          <a:noFill/>
        </p:spPr>
        <p:txBody>
          <a:bodyPr wrap="square">
            <a:spAutoFit/>
          </a:bodyPr>
          <a:lstStyle/>
          <a:p>
            <a:pPr>
              <a:buNone/>
            </a:pPr>
            <a:r>
              <a:rPr lang="pl-PL" sz="4400" b="1"/>
              <a:t>🧓 </a:t>
            </a:r>
            <a:r>
              <a:rPr lang="pl-PL" sz="4400" b="1">
                <a:solidFill>
                  <a:srgbClr val="C00000"/>
                </a:solidFill>
              </a:rPr>
              <a:t>Porady dla seniorów:</a:t>
            </a:r>
            <a:endParaRPr lang="en-US" sz="4400" b="1">
              <a:solidFill>
                <a:srgbClr val="C00000"/>
              </a:solidFill>
            </a:endParaRPr>
          </a:p>
          <a:p>
            <a:pPr>
              <a:buNone/>
            </a:pPr>
            <a:endParaRPr lang="pl-PL" sz="3200" b="1"/>
          </a:p>
          <a:p>
            <a:pPr>
              <a:buFont typeface="Arial" panose="020B0604020202020204" pitchFamily="34" charset="0"/>
              <a:buChar char="•"/>
            </a:pPr>
            <a:r>
              <a:rPr lang="en-US" sz="3200"/>
              <a:t> </a:t>
            </a:r>
            <a:r>
              <a:rPr lang="pl-PL" sz="3200"/>
              <a:t>Zapisz „Dom” czy „Praca” w zakładce </a:t>
            </a:r>
            <a:r>
              <a:rPr lang="pl-PL" sz="3200" b="1"/>
              <a:t>Zapisane</a:t>
            </a:r>
            <a:r>
              <a:rPr lang="pl-PL" sz="3200"/>
              <a:t>, </a:t>
            </a:r>
            <a:endParaRPr lang="uk-UA" sz="3200"/>
          </a:p>
          <a:p>
            <a:r>
              <a:rPr lang="uk-UA" sz="3200"/>
              <a:t>  </a:t>
            </a:r>
            <a:r>
              <a:rPr lang="pl-PL" sz="3200"/>
              <a:t>żeby szybko planować trasy.</a:t>
            </a:r>
          </a:p>
          <a:p>
            <a:pPr>
              <a:buFont typeface="Arial" panose="020B0604020202020204" pitchFamily="34" charset="0"/>
              <a:buChar char="•"/>
            </a:pPr>
            <a:endParaRPr lang="pl-PL" sz="3200"/>
          </a:p>
          <a:p>
            <a:pPr>
              <a:buFont typeface="Arial" panose="020B0604020202020204" pitchFamily="34" charset="0"/>
              <a:buChar char="•"/>
            </a:pPr>
            <a:r>
              <a:rPr lang="en-US" sz="3200"/>
              <a:t> </a:t>
            </a:r>
            <a:r>
              <a:rPr lang="pl-PL" sz="3200"/>
              <a:t>Jeśli boisz się zgubić, </a:t>
            </a:r>
            <a:r>
              <a:rPr lang="pl-PL" sz="3200" b="1"/>
              <a:t>udostępnij trasę rodzinie</a:t>
            </a:r>
            <a:r>
              <a:rPr lang="pl-PL" sz="3200"/>
              <a:t>.</a:t>
            </a:r>
          </a:p>
        </p:txBody>
      </p:sp>
      <p:pic>
        <p:nvPicPr>
          <p:cNvPr id="4" name="Picture 3" descr="A blue flag with yellow stars&#10;&#10;Description automatically generated">
            <a:extLst>
              <a:ext uri="{FF2B5EF4-FFF2-40B4-BE49-F238E27FC236}">
                <a16:creationId xmlns:a16="http://schemas.microsoft.com/office/drawing/2014/main" id="{75E00AF0-7B61-1812-4544-EB3F141B55B5}"/>
              </a:ext>
            </a:extLst>
          </p:cNvPr>
          <p:cNvPicPr>
            <a:picLocks noChangeAspect="1"/>
          </p:cNvPicPr>
          <p:nvPr/>
        </p:nvPicPr>
        <p:blipFill>
          <a:blip r:embed="rId2"/>
          <a:stretch>
            <a:fillRect/>
          </a:stretch>
        </p:blipFill>
        <p:spPr>
          <a:xfrm>
            <a:off x="164329" y="115638"/>
            <a:ext cx="1764018" cy="1787280"/>
          </a:xfrm>
          <a:prstGeom prst="rect">
            <a:avLst/>
          </a:prstGeom>
        </p:spPr>
      </p:pic>
      <p:pic>
        <p:nvPicPr>
          <p:cNvPr id="3074" name="Picture 2" descr="Senior dice on person's palm">
            <a:extLst>
              <a:ext uri="{FF2B5EF4-FFF2-40B4-BE49-F238E27FC236}">
                <a16:creationId xmlns:a16="http://schemas.microsoft.com/office/drawing/2014/main" id="{7DEC9183-51A5-7809-FCF4-50FCB0AE73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76291" y="883145"/>
            <a:ext cx="4847482" cy="3231655"/>
          </a:xfrm>
          <a:custGeom>
            <a:avLst/>
            <a:gdLst>
              <a:gd name="connsiteX0" fmla="*/ 0 w 4847482"/>
              <a:gd name="connsiteY0" fmla="*/ 0 h 3231655"/>
              <a:gd name="connsiteX1" fmla="*/ 441659 w 4847482"/>
              <a:gd name="connsiteY1" fmla="*/ 0 h 3231655"/>
              <a:gd name="connsiteX2" fmla="*/ 1028743 w 4847482"/>
              <a:gd name="connsiteY2" fmla="*/ 0 h 3231655"/>
              <a:gd name="connsiteX3" fmla="*/ 1421928 w 4847482"/>
              <a:gd name="connsiteY3" fmla="*/ 0 h 3231655"/>
              <a:gd name="connsiteX4" fmla="*/ 2009012 w 4847482"/>
              <a:gd name="connsiteY4" fmla="*/ 0 h 3231655"/>
              <a:gd name="connsiteX5" fmla="*/ 2402197 w 4847482"/>
              <a:gd name="connsiteY5" fmla="*/ 0 h 3231655"/>
              <a:gd name="connsiteX6" fmla="*/ 2795381 w 4847482"/>
              <a:gd name="connsiteY6" fmla="*/ 0 h 3231655"/>
              <a:gd name="connsiteX7" fmla="*/ 3382465 w 4847482"/>
              <a:gd name="connsiteY7" fmla="*/ 0 h 3231655"/>
              <a:gd name="connsiteX8" fmla="*/ 3921074 w 4847482"/>
              <a:gd name="connsiteY8" fmla="*/ 0 h 3231655"/>
              <a:gd name="connsiteX9" fmla="*/ 4847482 w 4847482"/>
              <a:gd name="connsiteY9" fmla="*/ 0 h 3231655"/>
              <a:gd name="connsiteX10" fmla="*/ 4847482 w 4847482"/>
              <a:gd name="connsiteY10" fmla="*/ 506293 h 3231655"/>
              <a:gd name="connsiteX11" fmla="*/ 4847482 w 4847482"/>
              <a:gd name="connsiteY11" fmla="*/ 1077218 h 3231655"/>
              <a:gd name="connsiteX12" fmla="*/ 4847482 w 4847482"/>
              <a:gd name="connsiteY12" fmla="*/ 1615828 h 3231655"/>
              <a:gd name="connsiteX13" fmla="*/ 4847482 w 4847482"/>
              <a:gd name="connsiteY13" fmla="*/ 2089804 h 3231655"/>
              <a:gd name="connsiteX14" fmla="*/ 4847482 w 4847482"/>
              <a:gd name="connsiteY14" fmla="*/ 2660729 h 3231655"/>
              <a:gd name="connsiteX15" fmla="*/ 4847482 w 4847482"/>
              <a:gd name="connsiteY15" fmla="*/ 3231655 h 3231655"/>
              <a:gd name="connsiteX16" fmla="*/ 4308873 w 4847482"/>
              <a:gd name="connsiteY16" fmla="*/ 3231655 h 3231655"/>
              <a:gd name="connsiteX17" fmla="*/ 3818739 w 4847482"/>
              <a:gd name="connsiteY17" fmla="*/ 3231655 h 3231655"/>
              <a:gd name="connsiteX18" fmla="*/ 3377079 w 4847482"/>
              <a:gd name="connsiteY18" fmla="*/ 3231655 h 3231655"/>
              <a:gd name="connsiteX19" fmla="*/ 2886945 w 4847482"/>
              <a:gd name="connsiteY19" fmla="*/ 3231655 h 3231655"/>
              <a:gd name="connsiteX20" fmla="*/ 2445285 w 4847482"/>
              <a:gd name="connsiteY20" fmla="*/ 3231655 h 3231655"/>
              <a:gd name="connsiteX21" fmla="*/ 1809727 w 4847482"/>
              <a:gd name="connsiteY21" fmla="*/ 3231655 h 3231655"/>
              <a:gd name="connsiteX22" fmla="*/ 1368067 w 4847482"/>
              <a:gd name="connsiteY22" fmla="*/ 3231655 h 3231655"/>
              <a:gd name="connsiteX23" fmla="*/ 780983 w 4847482"/>
              <a:gd name="connsiteY23" fmla="*/ 3231655 h 3231655"/>
              <a:gd name="connsiteX24" fmla="*/ 0 w 4847482"/>
              <a:gd name="connsiteY24" fmla="*/ 3231655 h 3231655"/>
              <a:gd name="connsiteX25" fmla="*/ 0 w 4847482"/>
              <a:gd name="connsiteY25" fmla="*/ 2660729 h 3231655"/>
              <a:gd name="connsiteX26" fmla="*/ 0 w 4847482"/>
              <a:gd name="connsiteY26" fmla="*/ 2186753 h 3231655"/>
              <a:gd name="connsiteX27" fmla="*/ 0 w 4847482"/>
              <a:gd name="connsiteY27" fmla="*/ 1745094 h 3231655"/>
              <a:gd name="connsiteX28" fmla="*/ 0 w 4847482"/>
              <a:gd name="connsiteY28" fmla="*/ 1141851 h 3231655"/>
              <a:gd name="connsiteX29" fmla="*/ 0 w 4847482"/>
              <a:gd name="connsiteY29" fmla="*/ 538609 h 3231655"/>
              <a:gd name="connsiteX30" fmla="*/ 0 w 4847482"/>
              <a:gd name="connsiteY30" fmla="*/ 0 h 3231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4847482" h="3231655" extrusionOk="0">
                <a:moveTo>
                  <a:pt x="0" y="0"/>
                </a:moveTo>
                <a:cubicBezTo>
                  <a:pt x="207698" y="-23320"/>
                  <a:pt x="286521" y="10539"/>
                  <a:pt x="441659" y="0"/>
                </a:cubicBezTo>
                <a:cubicBezTo>
                  <a:pt x="596797" y="-10539"/>
                  <a:pt x="777810" y="19870"/>
                  <a:pt x="1028743" y="0"/>
                </a:cubicBezTo>
                <a:cubicBezTo>
                  <a:pt x="1279676" y="-19870"/>
                  <a:pt x="1285022" y="17018"/>
                  <a:pt x="1421928" y="0"/>
                </a:cubicBezTo>
                <a:cubicBezTo>
                  <a:pt x="1558834" y="-17018"/>
                  <a:pt x="1830079" y="53593"/>
                  <a:pt x="2009012" y="0"/>
                </a:cubicBezTo>
                <a:cubicBezTo>
                  <a:pt x="2187945" y="-53593"/>
                  <a:pt x="2278043" y="9625"/>
                  <a:pt x="2402197" y="0"/>
                </a:cubicBezTo>
                <a:cubicBezTo>
                  <a:pt x="2526352" y="-9625"/>
                  <a:pt x="2687057" y="42786"/>
                  <a:pt x="2795381" y="0"/>
                </a:cubicBezTo>
                <a:cubicBezTo>
                  <a:pt x="2903705" y="-42786"/>
                  <a:pt x="3129768" y="10041"/>
                  <a:pt x="3382465" y="0"/>
                </a:cubicBezTo>
                <a:cubicBezTo>
                  <a:pt x="3635162" y="-10041"/>
                  <a:pt x="3764057" y="57219"/>
                  <a:pt x="3921074" y="0"/>
                </a:cubicBezTo>
                <a:cubicBezTo>
                  <a:pt x="4078091" y="-57219"/>
                  <a:pt x="4580048" y="90890"/>
                  <a:pt x="4847482" y="0"/>
                </a:cubicBezTo>
                <a:cubicBezTo>
                  <a:pt x="4875560" y="167055"/>
                  <a:pt x="4798218" y="337864"/>
                  <a:pt x="4847482" y="506293"/>
                </a:cubicBezTo>
                <a:cubicBezTo>
                  <a:pt x="4896746" y="674722"/>
                  <a:pt x="4836297" y="955553"/>
                  <a:pt x="4847482" y="1077218"/>
                </a:cubicBezTo>
                <a:cubicBezTo>
                  <a:pt x="4858667" y="1198883"/>
                  <a:pt x="4817348" y="1499919"/>
                  <a:pt x="4847482" y="1615828"/>
                </a:cubicBezTo>
                <a:cubicBezTo>
                  <a:pt x="4877616" y="1731737"/>
                  <a:pt x="4801222" y="1879739"/>
                  <a:pt x="4847482" y="2089804"/>
                </a:cubicBezTo>
                <a:cubicBezTo>
                  <a:pt x="4893742" y="2299869"/>
                  <a:pt x="4818870" y="2497292"/>
                  <a:pt x="4847482" y="2660729"/>
                </a:cubicBezTo>
                <a:cubicBezTo>
                  <a:pt x="4876094" y="2824166"/>
                  <a:pt x="4823421" y="3101391"/>
                  <a:pt x="4847482" y="3231655"/>
                </a:cubicBezTo>
                <a:cubicBezTo>
                  <a:pt x="4630848" y="3247010"/>
                  <a:pt x="4447927" y="3226388"/>
                  <a:pt x="4308873" y="3231655"/>
                </a:cubicBezTo>
                <a:cubicBezTo>
                  <a:pt x="4169819" y="3236922"/>
                  <a:pt x="4050139" y="3196393"/>
                  <a:pt x="3818739" y="3231655"/>
                </a:cubicBezTo>
                <a:cubicBezTo>
                  <a:pt x="3587339" y="3266917"/>
                  <a:pt x="3501618" y="3178663"/>
                  <a:pt x="3377079" y="3231655"/>
                </a:cubicBezTo>
                <a:cubicBezTo>
                  <a:pt x="3252540" y="3284647"/>
                  <a:pt x="3105508" y="3217004"/>
                  <a:pt x="2886945" y="3231655"/>
                </a:cubicBezTo>
                <a:cubicBezTo>
                  <a:pt x="2668382" y="3246306"/>
                  <a:pt x="2621378" y="3186065"/>
                  <a:pt x="2445285" y="3231655"/>
                </a:cubicBezTo>
                <a:cubicBezTo>
                  <a:pt x="2269192" y="3277245"/>
                  <a:pt x="1963524" y="3203302"/>
                  <a:pt x="1809727" y="3231655"/>
                </a:cubicBezTo>
                <a:cubicBezTo>
                  <a:pt x="1655930" y="3260008"/>
                  <a:pt x="1539095" y="3188711"/>
                  <a:pt x="1368067" y="3231655"/>
                </a:cubicBezTo>
                <a:cubicBezTo>
                  <a:pt x="1197039" y="3274599"/>
                  <a:pt x="917206" y="3205195"/>
                  <a:pt x="780983" y="3231655"/>
                </a:cubicBezTo>
                <a:cubicBezTo>
                  <a:pt x="644760" y="3258115"/>
                  <a:pt x="209984" y="3141862"/>
                  <a:pt x="0" y="3231655"/>
                </a:cubicBezTo>
                <a:cubicBezTo>
                  <a:pt x="-31945" y="3062085"/>
                  <a:pt x="22619" y="2786361"/>
                  <a:pt x="0" y="2660729"/>
                </a:cubicBezTo>
                <a:cubicBezTo>
                  <a:pt x="-22619" y="2535097"/>
                  <a:pt x="51064" y="2407961"/>
                  <a:pt x="0" y="2186753"/>
                </a:cubicBezTo>
                <a:cubicBezTo>
                  <a:pt x="-51064" y="1965545"/>
                  <a:pt x="38180" y="1909644"/>
                  <a:pt x="0" y="1745094"/>
                </a:cubicBezTo>
                <a:cubicBezTo>
                  <a:pt x="-38180" y="1580544"/>
                  <a:pt x="47913" y="1300038"/>
                  <a:pt x="0" y="1141851"/>
                </a:cubicBezTo>
                <a:cubicBezTo>
                  <a:pt x="-47913" y="983664"/>
                  <a:pt x="36961" y="777203"/>
                  <a:pt x="0" y="538609"/>
                </a:cubicBezTo>
                <a:cubicBezTo>
                  <a:pt x="-36961" y="300015"/>
                  <a:pt x="16373" y="248473"/>
                  <a:pt x="0" y="0"/>
                </a:cubicBezTo>
                <a:close/>
              </a:path>
            </a:pathLst>
          </a:custGeom>
          <a:noFill/>
          <a:ln>
            <a:solidFill>
              <a:schemeClr val="tx1"/>
            </a:solidFill>
            <a:extLst>
              <a:ext uri="{C807C97D-BFC1-408E-A445-0C87EB9F89A2}">
                <ask:lineSketchStyleProps xmlns:ask="http://schemas.microsoft.com/office/drawing/2018/sketchyshapes" sd="2143169710">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7">
            <a:extLst>
              <a:ext uri="{FF2B5EF4-FFF2-40B4-BE49-F238E27FC236}">
                <a16:creationId xmlns:a16="http://schemas.microsoft.com/office/drawing/2014/main" id="{93883700-8A46-C639-9A22-25F214C70460}"/>
              </a:ext>
            </a:extLst>
          </p:cNvPr>
          <p:cNvPicPr>
            <a:picLocks noChangeAspect="1"/>
          </p:cNvPicPr>
          <p:nvPr/>
        </p:nvPicPr>
        <p:blipFill>
          <a:blip r:embed="rId4"/>
          <a:stretch>
            <a:fillRect/>
          </a:stretch>
        </p:blipFill>
        <p:spPr>
          <a:xfrm>
            <a:off x="13077770" y="7111760"/>
            <a:ext cx="1269162" cy="729768"/>
          </a:xfrm>
          <a:prstGeom prst="rect">
            <a:avLst/>
          </a:prstGeom>
        </p:spPr>
      </p:pic>
    </p:spTree>
    <p:extLst>
      <p:ext uri="{BB962C8B-B14F-4D97-AF65-F5344CB8AC3E}">
        <p14:creationId xmlns:p14="http://schemas.microsoft.com/office/powerpoint/2010/main" val="13156250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B86659D-EDE1-B8E0-FD06-4512A86606F3}"/>
              </a:ext>
            </a:extLst>
          </p:cNvPr>
          <p:cNvSpPr txBox="1"/>
          <p:nvPr/>
        </p:nvSpPr>
        <p:spPr>
          <a:xfrm>
            <a:off x="679621" y="664857"/>
            <a:ext cx="12851028" cy="3477875"/>
          </a:xfrm>
          <a:prstGeom prst="rect">
            <a:avLst/>
          </a:prstGeom>
          <a:noFill/>
        </p:spPr>
        <p:txBody>
          <a:bodyPr wrap="square">
            <a:spAutoFit/>
          </a:bodyPr>
          <a:lstStyle/>
          <a:p>
            <a:pPr>
              <a:buNone/>
            </a:pPr>
            <a:r>
              <a:rPr lang="pl-PL" sz="4000" b="1">
                <a:solidFill>
                  <a:srgbClr val="C00000"/>
                </a:solidFill>
              </a:rPr>
              <a:t>🚗 Waze – alternatywa dla Google Maps</a:t>
            </a:r>
            <a:endParaRPr lang="en-US" sz="4000" b="1">
              <a:solidFill>
                <a:srgbClr val="C00000"/>
              </a:solidFill>
            </a:endParaRPr>
          </a:p>
          <a:p>
            <a:pPr>
              <a:buNone/>
            </a:pPr>
            <a:endParaRPr lang="pl-PL" sz="4000" b="1"/>
          </a:p>
          <a:p>
            <a:pPr>
              <a:buNone/>
            </a:pPr>
            <a:r>
              <a:rPr lang="pl-PL" sz="2800" b="1"/>
              <a:t>🧭 Co to jest Waze?</a:t>
            </a:r>
          </a:p>
          <a:p>
            <a:pPr>
              <a:buNone/>
            </a:pPr>
            <a:r>
              <a:rPr lang="pl-PL" sz="2800"/>
              <a:t>Waze to darmowa aplikacja do nawigacji, która:</a:t>
            </a:r>
          </a:p>
          <a:p>
            <a:pPr>
              <a:buFont typeface="Arial" panose="020B0604020202020204" pitchFamily="34" charset="0"/>
              <a:buChar char="•"/>
            </a:pPr>
            <a:r>
              <a:rPr lang="en-US" sz="2800"/>
              <a:t> </a:t>
            </a:r>
            <a:r>
              <a:rPr lang="pl-PL" sz="2800"/>
              <a:t>prowadzi </a:t>
            </a:r>
            <a:r>
              <a:rPr lang="pl-PL" sz="2800" b="1"/>
              <a:t>głosowo</a:t>
            </a:r>
            <a:r>
              <a:rPr lang="pl-PL" sz="2800"/>
              <a:t> krok po kroku,</a:t>
            </a:r>
          </a:p>
          <a:p>
            <a:pPr>
              <a:buFont typeface="Arial" panose="020B0604020202020204" pitchFamily="34" charset="0"/>
              <a:buChar char="•"/>
            </a:pPr>
            <a:r>
              <a:rPr lang="en-US" sz="2800"/>
              <a:t> </a:t>
            </a:r>
            <a:r>
              <a:rPr lang="pl-PL" sz="2800"/>
              <a:t>pokazuje </a:t>
            </a:r>
            <a:r>
              <a:rPr lang="pl-PL" sz="2800" b="1"/>
              <a:t>korki, fotoradary i kontrole drogowe</a:t>
            </a:r>
            <a:r>
              <a:rPr lang="pl-PL" sz="2800"/>
              <a:t>,</a:t>
            </a:r>
          </a:p>
          <a:p>
            <a:pPr>
              <a:buFont typeface="Arial" panose="020B0604020202020204" pitchFamily="34" charset="0"/>
              <a:buChar char="•"/>
            </a:pPr>
            <a:r>
              <a:rPr lang="en-US" sz="2800"/>
              <a:t> </a:t>
            </a:r>
            <a:r>
              <a:rPr lang="pl-PL" sz="2800"/>
              <a:t>aktualizuje trasę w czasie rzeczywistym dzięki informacjom od innych kierowców.</a:t>
            </a:r>
          </a:p>
        </p:txBody>
      </p:sp>
      <p:sp>
        <p:nvSpPr>
          <p:cNvPr id="5" name="TextBox 4">
            <a:extLst>
              <a:ext uri="{FF2B5EF4-FFF2-40B4-BE49-F238E27FC236}">
                <a16:creationId xmlns:a16="http://schemas.microsoft.com/office/drawing/2014/main" id="{98C0F3E8-72F3-59B5-1C07-4649B23CE9EE}"/>
              </a:ext>
            </a:extLst>
          </p:cNvPr>
          <p:cNvSpPr txBox="1"/>
          <p:nvPr/>
        </p:nvSpPr>
        <p:spPr>
          <a:xfrm>
            <a:off x="741404" y="4745161"/>
            <a:ext cx="12233189" cy="2246769"/>
          </a:xfrm>
          <a:prstGeom prst="rect">
            <a:avLst/>
          </a:prstGeom>
          <a:noFill/>
        </p:spPr>
        <p:txBody>
          <a:bodyPr wrap="square">
            <a:spAutoFit/>
          </a:bodyPr>
          <a:lstStyle/>
          <a:p>
            <a:pPr>
              <a:buNone/>
            </a:pPr>
            <a:r>
              <a:rPr lang="pl-PL" sz="2800" b="1"/>
              <a:t>✅ Zalety Waze:</a:t>
            </a:r>
          </a:p>
          <a:p>
            <a:pPr>
              <a:buFont typeface="Arial" panose="020B0604020202020204" pitchFamily="34" charset="0"/>
              <a:buChar char="•"/>
            </a:pPr>
            <a:r>
              <a:rPr lang="en-US" sz="2800"/>
              <a:t> </a:t>
            </a:r>
            <a:r>
              <a:rPr lang="pl-PL" sz="2800"/>
              <a:t>Bardzo </a:t>
            </a:r>
            <a:r>
              <a:rPr lang="pl-PL" sz="2800" b="1"/>
              <a:t>czytelna i prosta nawigacja</a:t>
            </a:r>
            <a:r>
              <a:rPr lang="pl-PL" sz="2800"/>
              <a:t> – duże ikony i jasne komunikaty.</a:t>
            </a:r>
          </a:p>
          <a:p>
            <a:pPr>
              <a:buFont typeface="Arial" panose="020B0604020202020204" pitchFamily="34" charset="0"/>
              <a:buChar char="•"/>
            </a:pPr>
            <a:r>
              <a:rPr lang="en-US" sz="2800"/>
              <a:t> </a:t>
            </a:r>
            <a:r>
              <a:rPr lang="pl-PL" sz="2800"/>
              <a:t>Świetna do jazdy </a:t>
            </a:r>
            <a:r>
              <a:rPr lang="pl-PL" sz="2800" b="1"/>
              <a:t>samochodem</a:t>
            </a:r>
            <a:r>
              <a:rPr lang="pl-PL" sz="2800"/>
              <a:t> po mieście i poza nim.</a:t>
            </a:r>
          </a:p>
          <a:p>
            <a:pPr>
              <a:buFont typeface="Arial" panose="020B0604020202020204" pitchFamily="34" charset="0"/>
              <a:buChar char="•"/>
            </a:pPr>
            <a:r>
              <a:rPr lang="en-US" sz="2800"/>
              <a:t> </a:t>
            </a:r>
            <a:r>
              <a:rPr lang="pl-PL" sz="2800"/>
              <a:t>Pokazuje alternatywne trasy, omija korki automatycznie.</a:t>
            </a:r>
          </a:p>
          <a:p>
            <a:pPr>
              <a:buFont typeface="Arial" panose="020B0604020202020204" pitchFamily="34" charset="0"/>
              <a:buChar char="•"/>
            </a:pPr>
            <a:r>
              <a:rPr lang="en-US" sz="2800"/>
              <a:t> </a:t>
            </a:r>
            <a:r>
              <a:rPr lang="pl-PL" sz="2800"/>
              <a:t>Komunikaty głosowe po polsku (można nawet wybrać zabawny głos).</a:t>
            </a:r>
          </a:p>
        </p:txBody>
      </p:sp>
      <p:pic>
        <p:nvPicPr>
          <p:cNvPr id="6" name="Picture 5" descr="A blue flag with yellow stars&#10;&#10;Description automatically generated">
            <a:extLst>
              <a:ext uri="{FF2B5EF4-FFF2-40B4-BE49-F238E27FC236}">
                <a16:creationId xmlns:a16="http://schemas.microsoft.com/office/drawing/2014/main" id="{FDBC6E8A-7A4B-E674-DEAD-A5C01BCAD79E}"/>
              </a:ext>
            </a:extLst>
          </p:cNvPr>
          <p:cNvPicPr>
            <a:picLocks noChangeAspect="1"/>
          </p:cNvPicPr>
          <p:nvPr/>
        </p:nvPicPr>
        <p:blipFill>
          <a:blip r:embed="rId2"/>
          <a:stretch>
            <a:fillRect/>
          </a:stretch>
        </p:blipFill>
        <p:spPr>
          <a:xfrm>
            <a:off x="12561892" y="5070409"/>
            <a:ext cx="1764018" cy="1787280"/>
          </a:xfrm>
          <a:prstGeom prst="rect">
            <a:avLst/>
          </a:prstGeom>
        </p:spPr>
      </p:pic>
      <p:pic>
        <p:nvPicPr>
          <p:cNvPr id="4098" name="Picture 2" descr="Waze - YouTube">
            <a:extLst>
              <a:ext uri="{FF2B5EF4-FFF2-40B4-BE49-F238E27FC236}">
                <a16:creationId xmlns:a16="http://schemas.microsoft.com/office/drawing/2014/main" id="{B5CFC9AE-FC66-4FB6-B4A7-9A603D71E5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80573" y="372450"/>
            <a:ext cx="2681416" cy="2681416"/>
          </a:xfrm>
          <a:custGeom>
            <a:avLst/>
            <a:gdLst>
              <a:gd name="connsiteX0" fmla="*/ 0 w 2681416"/>
              <a:gd name="connsiteY0" fmla="*/ 0 h 2681416"/>
              <a:gd name="connsiteX1" fmla="*/ 455841 w 2681416"/>
              <a:gd name="connsiteY1" fmla="*/ 0 h 2681416"/>
              <a:gd name="connsiteX2" fmla="*/ 1018938 w 2681416"/>
              <a:gd name="connsiteY2" fmla="*/ 0 h 2681416"/>
              <a:gd name="connsiteX3" fmla="*/ 1608850 w 2681416"/>
              <a:gd name="connsiteY3" fmla="*/ 0 h 2681416"/>
              <a:gd name="connsiteX4" fmla="*/ 2091504 w 2681416"/>
              <a:gd name="connsiteY4" fmla="*/ 0 h 2681416"/>
              <a:gd name="connsiteX5" fmla="*/ 2681416 w 2681416"/>
              <a:gd name="connsiteY5" fmla="*/ 0 h 2681416"/>
              <a:gd name="connsiteX6" fmla="*/ 2681416 w 2681416"/>
              <a:gd name="connsiteY6" fmla="*/ 563097 h 2681416"/>
              <a:gd name="connsiteX7" fmla="*/ 2681416 w 2681416"/>
              <a:gd name="connsiteY7" fmla="*/ 1153009 h 2681416"/>
              <a:gd name="connsiteX8" fmla="*/ 2681416 w 2681416"/>
              <a:gd name="connsiteY8" fmla="*/ 1662478 h 2681416"/>
              <a:gd name="connsiteX9" fmla="*/ 2681416 w 2681416"/>
              <a:gd name="connsiteY9" fmla="*/ 2681416 h 2681416"/>
              <a:gd name="connsiteX10" fmla="*/ 2118319 w 2681416"/>
              <a:gd name="connsiteY10" fmla="*/ 2681416 h 2681416"/>
              <a:gd name="connsiteX11" fmla="*/ 1582035 w 2681416"/>
              <a:gd name="connsiteY11" fmla="*/ 2681416 h 2681416"/>
              <a:gd name="connsiteX12" fmla="*/ 1045752 w 2681416"/>
              <a:gd name="connsiteY12" fmla="*/ 2681416 h 2681416"/>
              <a:gd name="connsiteX13" fmla="*/ 536283 w 2681416"/>
              <a:gd name="connsiteY13" fmla="*/ 2681416 h 2681416"/>
              <a:gd name="connsiteX14" fmla="*/ 0 w 2681416"/>
              <a:gd name="connsiteY14" fmla="*/ 2681416 h 2681416"/>
              <a:gd name="connsiteX15" fmla="*/ 0 w 2681416"/>
              <a:gd name="connsiteY15" fmla="*/ 2145133 h 2681416"/>
              <a:gd name="connsiteX16" fmla="*/ 0 w 2681416"/>
              <a:gd name="connsiteY16" fmla="*/ 1555221 h 2681416"/>
              <a:gd name="connsiteX17" fmla="*/ 0 w 2681416"/>
              <a:gd name="connsiteY17" fmla="*/ 965310 h 2681416"/>
              <a:gd name="connsiteX18" fmla="*/ 0 w 2681416"/>
              <a:gd name="connsiteY18" fmla="*/ 482655 h 2681416"/>
              <a:gd name="connsiteX19" fmla="*/ 0 w 2681416"/>
              <a:gd name="connsiteY19" fmla="*/ 0 h 2681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81416" h="2681416" extrusionOk="0">
                <a:moveTo>
                  <a:pt x="0" y="0"/>
                </a:moveTo>
                <a:cubicBezTo>
                  <a:pt x="92009" y="-30787"/>
                  <a:pt x="229024" y="33459"/>
                  <a:pt x="455841" y="0"/>
                </a:cubicBezTo>
                <a:cubicBezTo>
                  <a:pt x="682658" y="-33459"/>
                  <a:pt x="760950" y="17341"/>
                  <a:pt x="1018938" y="0"/>
                </a:cubicBezTo>
                <a:cubicBezTo>
                  <a:pt x="1276926" y="-17341"/>
                  <a:pt x="1433304" y="12840"/>
                  <a:pt x="1608850" y="0"/>
                </a:cubicBezTo>
                <a:cubicBezTo>
                  <a:pt x="1784396" y="-12840"/>
                  <a:pt x="1866723" y="26256"/>
                  <a:pt x="2091504" y="0"/>
                </a:cubicBezTo>
                <a:cubicBezTo>
                  <a:pt x="2316285" y="-26256"/>
                  <a:pt x="2434070" y="40538"/>
                  <a:pt x="2681416" y="0"/>
                </a:cubicBezTo>
                <a:cubicBezTo>
                  <a:pt x="2715814" y="161217"/>
                  <a:pt x="2620660" y="315996"/>
                  <a:pt x="2681416" y="563097"/>
                </a:cubicBezTo>
                <a:cubicBezTo>
                  <a:pt x="2742172" y="810198"/>
                  <a:pt x="2650675" y="990543"/>
                  <a:pt x="2681416" y="1153009"/>
                </a:cubicBezTo>
                <a:cubicBezTo>
                  <a:pt x="2712157" y="1315475"/>
                  <a:pt x="2668128" y="1505228"/>
                  <a:pt x="2681416" y="1662478"/>
                </a:cubicBezTo>
                <a:cubicBezTo>
                  <a:pt x="2694704" y="1819728"/>
                  <a:pt x="2660842" y="2197397"/>
                  <a:pt x="2681416" y="2681416"/>
                </a:cubicBezTo>
                <a:cubicBezTo>
                  <a:pt x="2426738" y="2713240"/>
                  <a:pt x="2346952" y="2656044"/>
                  <a:pt x="2118319" y="2681416"/>
                </a:cubicBezTo>
                <a:cubicBezTo>
                  <a:pt x="1889686" y="2706788"/>
                  <a:pt x="1734778" y="2628802"/>
                  <a:pt x="1582035" y="2681416"/>
                </a:cubicBezTo>
                <a:cubicBezTo>
                  <a:pt x="1429292" y="2734030"/>
                  <a:pt x="1255123" y="2671067"/>
                  <a:pt x="1045752" y="2681416"/>
                </a:cubicBezTo>
                <a:cubicBezTo>
                  <a:pt x="836381" y="2691765"/>
                  <a:pt x="741476" y="2651779"/>
                  <a:pt x="536283" y="2681416"/>
                </a:cubicBezTo>
                <a:cubicBezTo>
                  <a:pt x="331090" y="2711053"/>
                  <a:pt x="117849" y="2680700"/>
                  <a:pt x="0" y="2681416"/>
                </a:cubicBezTo>
                <a:cubicBezTo>
                  <a:pt x="-36174" y="2463895"/>
                  <a:pt x="40005" y="2280650"/>
                  <a:pt x="0" y="2145133"/>
                </a:cubicBezTo>
                <a:cubicBezTo>
                  <a:pt x="-40005" y="2009616"/>
                  <a:pt x="45094" y="1740586"/>
                  <a:pt x="0" y="1555221"/>
                </a:cubicBezTo>
                <a:cubicBezTo>
                  <a:pt x="-45094" y="1369856"/>
                  <a:pt x="69292" y="1125094"/>
                  <a:pt x="0" y="965310"/>
                </a:cubicBezTo>
                <a:cubicBezTo>
                  <a:pt x="-69292" y="805526"/>
                  <a:pt x="36998" y="634082"/>
                  <a:pt x="0" y="482655"/>
                </a:cubicBezTo>
                <a:cubicBezTo>
                  <a:pt x="-36998" y="331228"/>
                  <a:pt x="25873" y="191141"/>
                  <a:pt x="0" y="0"/>
                </a:cubicBezTo>
                <a:close/>
              </a:path>
            </a:pathLst>
          </a:custGeom>
          <a:noFill/>
          <a:ln>
            <a:solidFill>
              <a:schemeClr val="tx1"/>
            </a:solidFill>
            <a:extLst>
              <a:ext uri="{C807C97D-BFC1-408E-A445-0C87EB9F89A2}">
                <ask:lineSketchStyleProps xmlns:ask="http://schemas.microsoft.com/office/drawing/2018/sketchyshapes" sd="3555808315">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7">
            <a:extLst>
              <a:ext uri="{FF2B5EF4-FFF2-40B4-BE49-F238E27FC236}">
                <a16:creationId xmlns:a16="http://schemas.microsoft.com/office/drawing/2014/main" id="{7B215642-AF30-8D0C-8754-C6D5EB5193FD}"/>
              </a:ext>
            </a:extLst>
          </p:cNvPr>
          <p:cNvPicPr>
            <a:picLocks noChangeAspect="1"/>
          </p:cNvPicPr>
          <p:nvPr/>
        </p:nvPicPr>
        <p:blipFill>
          <a:blip r:embed="rId4"/>
          <a:stretch>
            <a:fillRect/>
          </a:stretch>
        </p:blipFill>
        <p:spPr>
          <a:xfrm>
            <a:off x="12896068" y="7055598"/>
            <a:ext cx="1269162" cy="729768"/>
          </a:xfrm>
          <a:prstGeom prst="rect">
            <a:avLst/>
          </a:prstGeom>
        </p:spPr>
      </p:pic>
    </p:spTree>
    <p:extLst>
      <p:ext uri="{BB962C8B-B14F-4D97-AF65-F5344CB8AC3E}">
        <p14:creationId xmlns:p14="http://schemas.microsoft.com/office/powerpoint/2010/main" val="4017458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75212D2-74DE-7A7B-B3A4-CE3E923852A1}"/>
              </a:ext>
            </a:extLst>
          </p:cNvPr>
          <p:cNvSpPr txBox="1"/>
          <p:nvPr/>
        </p:nvSpPr>
        <p:spPr>
          <a:xfrm>
            <a:off x="562233" y="662778"/>
            <a:ext cx="11306432" cy="2862322"/>
          </a:xfrm>
          <a:prstGeom prst="rect">
            <a:avLst/>
          </a:prstGeom>
          <a:noFill/>
        </p:spPr>
        <p:txBody>
          <a:bodyPr wrap="square">
            <a:spAutoFit/>
          </a:bodyPr>
          <a:lstStyle/>
          <a:p>
            <a:pPr>
              <a:buNone/>
            </a:pPr>
            <a:r>
              <a:rPr lang="pl-PL" sz="4000" b="1"/>
              <a:t>⚠️ </a:t>
            </a:r>
            <a:r>
              <a:rPr lang="pl-PL" sz="4000" b="1">
                <a:solidFill>
                  <a:srgbClr val="C00000"/>
                </a:solidFill>
              </a:rPr>
              <a:t>Co warto wiedzieć:</a:t>
            </a:r>
            <a:endParaRPr lang="en-US" sz="4000" b="1">
              <a:solidFill>
                <a:srgbClr val="C00000"/>
              </a:solidFill>
            </a:endParaRPr>
          </a:p>
          <a:p>
            <a:pPr>
              <a:buNone/>
            </a:pPr>
            <a:endParaRPr lang="pl-PL" sz="2800" b="1"/>
          </a:p>
          <a:p>
            <a:pPr>
              <a:buFont typeface="Arial" panose="020B0604020202020204" pitchFamily="34" charset="0"/>
              <a:buChar char="•"/>
            </a:pPr>
            <a:r>
              <a:rPr lang="en-US" sz="2800"/>
              <a:t> </a:t>
            </a:r>
            <a:r>
              <a:rPr lang="pl-PL" sz="2800"/>
              <a:t>Waze działa </a:t>
            </a:r>
            <a:r>
              <a:rPr lang="pl-PL" sz="2800" b="1"/>
              <a:t>tylko z dostępem do Internetu</a:t>
            </a:r>
            <a:r>
              <a:rPr lang="pl-PL" sz="2800"/>
              <a:t>.</a:t>
            </a:r>
          </a:p>
          <a:p>
            <a:pPr>
              <a:buFont typeface="Arial" panose="020B0604020202020204" pitchFamily="34" charset="0"/>
              <a:buChar char="•"/>
            </a:pPr>
            <a:r>
              <a:rPr lang="en-US" sz="2800"/>
              <a:t> </a:t>
            </a:r>
            <a:r>
              <a:rPr lang="pl-PL" sz="2800"/>
              <a:t>Nie ma trybu pieszo ani transportu publicznego </a:t>
            </a:r>
            <a:endParaRPr lang="en-US" sz="2800"/>
          </a:p>
          <a:p>
            <a:r>
              <a:rPr lang="en-US" sz="2800"/>
              <a:t>  </a:t>
            </a:r>
            <a:r>
              <a:rPr lang="pl-PL" sz="2800"/>
              <a:t>(tylko jazda samochodem).</a:t>
            </a:r>
          </a:p>
          <a:p>
            <a:pPr>
              <a:buFont typeface="Arial" panose="020B0604020202020204" pitchFamily="34" charset="0"/>
              <a:buChar char="•"/>
            </a:pPr>
            <a:r>
              <a:rPr lang="en-US" sz="2800"/>
              <a:t> </a:t>
            </a:r>
            <a:r>
              <a:rPr lang="pl-PL" sz="2800"/>
              <a:t>Działa zarówno na </a:t>
            </a:r>
            <a:r>
              <a:rPr lang="pl-PL" sz="2800" b="1"/>
              <a:t>iPhonie, jak i Androidzie</a:t>
            </a:r>
            <a:r>
              <a:rPr lang="pl-PL" sz="2800"/>
              <a:t>.</a:t>
            </a:r>
          </a:p>
        </p:txBody>
      </p:sp>
      <p:sp>
        <p:nvSpPr>
          <p:cNvPr id="5" name="TextBox 4">
            <a:extLst>
              <a:ext uri="{FF2B5EF4-FFF2-40B4-BE49-F238E27FC236}">
                <a16:creationId xmlns:a16="http://schemas.microsoft.com/office/drawing/2014/main" id="{971DEE0D-4307-548A-7EBD-BD3969466201}"/>
              </a:ext>
            </a:extLst>
          </p:cNvPr>
          <p:cNvSpPr txBox="1"/>
          <p:nvPr/>
        </p:nvSpPr>
        <p:spPr>
          <a:xfrm>
            <a:off x="1556950" y="3735662"/>
            <a:ext cx="12702746" cy="2246769"/>
          </a:xfrm>
          <a:prstGeom prst="rect">
            <a:avLst/>
          </a:prstGeom>
          <a:noFill/>
        </p:spPr>
        <p:txBody>
          <a:bodyPr wrap="square">
            <a:spAutoFit/>
          </a:bodyPr>
          <a:lstStyle/>
          <a:p>
            <a:pPr>
              <a:buNone/>
            </a:pPr>
            <a:r>
              <a:rPr lang="pl-PL" sz="2800" b="1"/>
              <a:t>🧓 Dla kogo jest Waze?</a:t>
            </a:r>
            <a:endParaRPr lang="en-US" sz="2800" b="1"/>
          </a:p>
          <a:p>
            <a:pPr>
              <a:buNone/>
            </a:pPr>
            <a:endParaRPr lang="pl-PL" sz="2800" b="1"/>
          </a:p>
          <a:p>
            <a:pPr>
              <a:buFont typeface="Arial" panose="020B0604020202020204" pitchFamily="34" charset="0"/>
              <a:buChar char="•"/>
            </a:pPr>
            <a:r>
              <a:rPr lang="en-US" sz="2800"/>
              <a:t> </a:t>
            </a:r>
            <a:r>
              <a:rPr lang="pl-PL" sz="2800"/>
              <a:t>Dla seniorów, którzy </a:t>
            </a:r>
            <a:r>
              <a:rPr lang="pl-PL" sz="2800" b="1"/>
              <a:t>często jeżdżą autem</a:t>
            </a:r>
            <a:r>
              <a:rPr lang="pl-PL" sz="2800"/>
              <a:t>.</a:t>
            </a:r>
          </a:p>
          <a:p>
            <a:pPr>
              <a:buFont typeface="Arial" panose="020B0604020202020204" pitchFamily="34" charset="0"/>
              <a:buChar char="•"/>
            </a:pPr>
            <a:r>
              <a:rPr lang="en-US" sz="2800"/>
              <a:t> </a:t>
            </a:r>
            <a:r>
              <a:rPr lang="pl-PL" sz="2800"/>
              <a:t>Dla osób, które chcą </a:t>
            </a:r>
            <a:r>
              <a:rPr lang="pl-PL" sz="2800" b="1"/>
              <a:t>unikać korków i mandatów</a:t>
            </a:r>
            <a:r>
              <a:rPr lang="pl-PL" sz="2800"/>
              <a:t>.</a:t>
            </a:r>
          </a:p>
          <a:p>
            <a:pPr>
              <a:buFont typeface="Arial" panose="020B0604020202020204" pitchFamily="34" charset="0"/>
              <a:buChar char="•"/>
            </a:pPr>
            <a:r>
              <a:rPr lang="en-US" sz="2800"/>
              <a:t> </a:t>
            </a:r>
            <a:r>
              <a:rPr lang="pl-PL" sz="2800"/>
              <a:t>Dla tych, którzy chcą mieć </a:t>
            </a:r>
            <a:r>
              <a:rPr lang="pl-PL" sz="2800" b="1"/>
              <a:t>prostą i szybką aplikację bez wielu opcji</a:t>
            </a:r>
            <a:r>
              <a:rPr lang="pl-PL" sz="2800"/>
              <a:t>.</a:t>
            </a:r>
          </a:p>
        </p:txBody>
      </p:sp>
      <p:sp>
        <p:nvSpPr>
          <p:cNvPr id="7" name="TextBox 6">
            <a:extLst>
              <a:ext uri="{FF2B5EF4-FFF2-40B4-BE49-F238E27FC236}">
                <a16:creationId xmlns:a16="http://schemas.microsoft.com/office/drawing/2014/main" id="{F8BE919D-C01A-06DE-6B47-0CC7C6EC92A4}"/>
              </a:ext>
            </a:extLst>
          </p:cNvPr>
          <p:cNvSpPr txBox="1"/>
          <p:nvPr/>
        </p:nvSpPr>
        <p:spPr>
          <a:xfrm>
            <a:off x="1705232" y="6707829"/>
            <a:ext cx="12406183" cy="954107"/>
          </a:xfrm>
          <a:prstGeom prst="rect">
            <a:avLst/>
          </a:prstGeom>
          <a:noFill/>
        </p:spPr>
        <p:txBody>
          <a:bodyPr wrap="square">
            <a:spAutoFit/>
          </a:bodyPr>
          <a:lstStyle/>
          <a:p>
            <a:r>
              <a:rPr lang="pl-PL" sz="2800"/>
              <a:t>💡 </a:t>
            </a:r>
            <a:r>
              <a:rPr lang="pl-PL" sz="2800" i="1"/>
              <a:t>Można powiedzieć: Google Maps jest „uniwersalne”, </a:t>
            </a:r>
            <a:endParaRPr lang="en-US" sz="2800" i="1"/>
          </a:p>
          <a:p>
            <a:r>
              <a:rPr lang="en-US" sz="2800" i="1"/>
              <a:t>       </a:t>
            </a:r>
            <a:r>
              <a:rPr lang="pl-PL" sz="2800" i="1"/>
              <a:t>a Waze – „samochodowe i szybkie”.</a:t>
            </a:r>
            <a:endParaRPr lang="uk-UA" sz="2800"/>
          </a:p>
        </p:txBody>
      </p:sp>
      <p:pic>
        <p:nvPicPr>
          <p:cNvPr id="8" name="Picture 7" descr="A blue flag with yellow stars&#10;&#10;Description automatically generated">
            <a:extLst>
              <a:ext uri="{FF2B5EF4-FFF2-40B4-BE49-F238E27FC236}">
                <a16:creationId xmlns:a16="http://schemas.microsoft.com/office/drawing/2014/main" id="{21E76A88-8246-55A6-5A60-6DC7358FC681}"/>
              </a:ext>
            </a:extLst>
          </p:cNvPr>
          <p:cNvPicPr>
            <a:picLocks noChangeAspect="1"/>
          </p:cNvPicPr>
          <p:nvPr/>
        </p:nvPicPr>
        <p:blipFill>
          <a:blip r:embed="rId2"/>
          <a:stretch>
            <a:fillRect/>
          </a:stretch>
        </p:blipFill>
        <p:spPr>
          <a:xfrm>
            <a:off x="12768442" y="0"/>
            <a:ext cx="1764018" cy="1787280"/>
          </a:xfrm>
          <a:prstGeom prst="rect">
            <a:avLst/>
          </a:prstGeom>
        </p:spPr>
      </p:pic>
      <p:pic>
        <p:nvPicPr>
          <p:cNvPr id="4" name="Picture 3" descr="Cartoon bee with pointer">
            <a:extLst>
              <a:ext uri="{FF2B5EF4-FFF2-40B4-BE49-F238E27FC236}">
                <a16:creationId xmlns:a16="http://schemas.microsoft.com/office/drawing/2014/main" id="{A1066576-0B4D-EA56-2410-E5D58D1BB770}"/>
              </a:ext>
            </a:extLst>
          </p:cNvPr>
          <p:cNvPicPr>
            <a:picLocks noChangeAspect="1"/>
          </p:cNvPicPr>
          <p:nvPr/>
        </p:nvPicPr>
        <p:blipFill>
          <a:blip r:embed="rId3"/>
          <a:stretch>
            <a:fillRect/>
          </a:stretch>
        </p:blipFill>
        <p:spPr>
          <a:xfrm>
            <a:off x="11117680" y="2093939"/>
            <a:ext cx="3301523" cy="3723303"/>
          </a:xfrm>
          <a:prstGeom prst="rect">
            <a:avLst/>
          </a:prstGeom>
        </p:spPr>
      </p:pic>
      <p:pic>
        <p:nvPicPr>
          <p:cNvPr id="2" name="Picture 17">
            <a:extLst>
              <a:ext uri="{FF2B5EF4-FFF2-40B4-BE49-F238E27FC236}">
                <a16:creationId xmlns:a16="http://schemas.microsoft.com/office/drawing/2014/main" id="{6D9AB5F5-9CC2-EDA4-F7D4-F2C188480736}"/>
              </a:ext>
            </a:extLst>
          </p:cNvPr>
          <p:cNvPicPr>
            <a:picLocks noChangeAspect="1"/>
          </p:cNvPicPr>
          <p:nvPr/>
        </p:nvPicPr>
        <p:blipFill>
          <a:blip r:embed="rId4"/>
          <a:stretch>
            <a:fillRect/>
          </a:stretch>
        </p:blipFill>
        <p:spPr>
          <a:xfrm>
            <a:off x="12768441" y="7111760"/>
            <a:ext cx="1269162" cy="729768"/>
          </a:xfrm>
          <a:prstGeom prst="rect">
            <a:avLst/>
          </a:prstGeom>
        </p:spPr>
      </p:pic>
    </p:spTree>
    <p:extLst>
      <p:ext uri="{BB962C8B-B14F-4D97-AF65-F5344CB8AC3E}">
        <p14:creationId xmlns:p14="http://schemas.microsoft.com/office/powerpoint/2010/main" val="20958927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942072" y="3570301"/>
            <a:ext cx="13305270" cy="1417558"/>
          </a:xfrm>
          <a:prstGeom prst="rect">
            <a:avLst/>
          </a:prstGeom>
          <a:noFill/>
          <a:ln/>
        </p:spPr>
        <p:txBody>
          <a:bodyPr wrap="square" lIns="0" tIns="0" rIns="0" bIns="0" rtlCol="0" anchor="t"/>
          <a:lstStyle/>
          <a:p>
            <a:pPr marL="0" indent="0">
              <a:lnSpc>
                <a:spcPts val="5550"/>
              </a:lnSpc>
              <a:buNone/>
            </a:pPr>
            <a:r>
              <a:rPr lang="en-US" sz="4000" b="1" dirty="0">
                <a:solidFill>
                  <a:srgbClr val="C00000"/>
                </a:solidFill>
                <a:ea typeface="Fraunces Extra Bold" pitchFamily="34" charset="-122"/>
                <a:cs typeface="Fraunces Extra Bold" pitchFamily="34" charset="-120"/>
              </a:rPr>
              <a:t>Jak sprawdzić rozkłady jazdy autobusów i pociągów?</a:t>
            </a:r>
            <a:endParaRPr lang="en-US" sz="4000" dirty="0">
              <a:solidFill>
                <a:srgbClr val="C00000"/>
              </a:solidFill>
            </a:endParaRPr>
          </a:p>
        </p:txBody>
      </p:sp>
      <p:sp>
        <p:nvSpPr>
          <p:cNvPr id="3" name="Text 1"/>
          <p:cNvSpPr/>
          <p:nvPr/>
        </p:nvSpPr>
        <p:spPr>
          <a:xfrm>
            <a:off x="1337487" y="5377375"/>
            <a:ext cx="6682048" cy="708660"/>
          </a:xfrm>
          <a:prstGeom prst="rect">
            <a:avLst/>
          </a:prstGeom>
          <a:noFill/>
          <a:ln/>
        </p:spPr>
        <p:txBody>
          <a:bodyPr wrap="square" lIns="0" tIns="0" rIns="0" bIns="0" rtlCol="0" anchor="t"/>
          <a:lstStyle/>
          <a:p>
            <a:pPr marL="0" indent="0">
              <a:lnSpc>
                <a:spcPts val="2750"/>
              </a:lnSpc>
              <a:buNone/>
            </a:pPr>
            <a:r>
              <a:rPr lang="en-US" sz="2800" b="1" dirty="0">
                <a:solidFill>
                  <a:srgbClr val="3B4540"/>
                </a:solidFill>
                <a:ea typeface="Fraunces Extra Bold" pitchFamily="34" charset="-122"/>
                <a:cs typeface="Fraunces Extra Bold" pitchFamily="34" charset="-120"/>
              </a:rPr>
              <a:t>Aplikacje do transportu publicznego</a:t>
            </a:r>
            <a:endParaRPr lang="en-US" sz="2800" dirty="0"/>
          </a:p>
        </p:txBody>
      </p:sp>
      <p:sp>
        <p:nvSpPr>
          <p:cNvPr id="4" name="Text 2"/>
          <p:cNvSpPr/>
          <p:nvPr/>
        </p:nvSpPr>
        <p:spPr>
          <a:xfrm>
            <a:off x="1337487" y="6223062"/>
            <a:ext cx="3978116" cy="725805"/>
          </a:xfrm>
          <a:prstGeom prst="rect">
            <a:avLst/>
          </a:prstGeom>
          <a:noFill/>
          <a:ln/>
        </p:spPr>
        <p:txBody>
          <a:bodyPr wrap="square" lIns="0" tIns="0" rIns="0" bIns="0" rtlCol="0" anchor="t"/>
          <a:lstStyle/>
          <a:p>
            <a:pPr marL="0" indent="0">
              <a:lnSpc>
                <a:spcPts val="2850"/>
              </a:lnSpc>
              <a:buNone/>
            </a:pPr>
            <a:r>
              <a:rPr lang="pl-PL" sz="2800">
                <a:solidFill>
                  <a:srgbClr val="405449"/>
                </a:solidFill>
                <a:ea typeface="Nobile" pitchFamily="34" charset="-122"/>
                <a:cs typeface="Nobile" pitchFamily="34" charset="-120"/>
              </a:rPr>
              <a:t>S</a:t>
            </a:r>
            <a:r>
              <a:rPr lang="en-US" sz="2800">
                <a:solidFill>
                  <a:srgbClr val="405449"/>
                </a:solidFill>
                <a:ea typeface="Nobile" pitchFamily="34" charset="-122"/>
                <a:cs typeface="Nobile" pitchFamily="34" charset="-120"/>
              </a:rPr>
              <a:t>kycash, Jakdojade, Koleo</a:t>
            </a:r>
            <a:endParaRPr lang="en-US" sz="2800" dirty="0"/>
          </a:p>
        </p:txBody>
      </p:sp>
      <p:sp>
        <p:nvSpPr>
          <p:cNvPr id="5" name="Text 3"/>
          <p:cNvSpPr/>
          <p:nvPr/>
        </p:nvSpPr>
        <p:spPr>
          <a:xfrm>
            <a:off x="7712624" y="5353765"/>
            <a:ext cx="5580289" cy="708660"/>
          </a:xfrm>
          <a:prstGeom prst="rect">
            <a:avLst/>
          </a:prstGeom>
          <a:noFill/>
          <a:ln/>
        </p:spPr>
        <p:txBody>
          <a:bodyPr wrap="square" lIns="0" tIns="0" rIns="0" bIns="0" rtlCol="0" anchor="t"/>
          <a:lstStyle/>
          <a:p>
            <a:pPr marL="0" indent="0">
              <a:lnSpc>
                <a:spcPts val="2750"/>
              </a:lnSpc>
              <a:buNone/>
            </a:pPr>
            <a:r>
              <a:rPr lang="en-US" sz="2800" b="1" dirty="0">
                <a:solidFill>
                  <a:srgbClr val="3B4540"/>
                </a:solidFill>
                <a:ea typeface="Fraunces Extra Bold" pitchFamily="34" charset="-122"/>
                <a:cs typeface="Fraunces Extra Bold" pitchFamily="34" charset="-120"/>
              </a:rPr>
              <a:t>Jak sprawdzić godziny odjazdów?</a:t>
            </a:r>
            <a:endParaRPr lang="en-US" sz="2800" dirty="0"/>
          </a:p>
        </p:txBody>
      </p:sp>
      <p:sp>
        <p:nvSpPr>
          <p:cNvPr id="6" name="Text 4"/>
          <p:cNvSpPr/>
          <p:nvPr/>
        </p:nvSpPr>
        <p:spPr>
          <a:xfrm>
            <a:off x="7658990" y="6223062"/>
            <a:ext cx="5077869" cy="1451610"/>
          </a:xfrm>
          <a:prstGeom prst="rect">
            <a:avLst/>
          </a:prstGeom>
          <a:noFill/>
          <a:ln/>
        </p:spPr>
        <p:txBody>
          <a:bodyPr wrap="square" lIns="0" tIns="0" rIns="0" bIns="0" rtlCol="0" anchor="t"/>
          <a:lstStyle/>
          <a:p>
            <a:pPr marL="0" indent="0">
              <a:lnSpc>
                <a:spcPts val="2850"/>
              </a:lnSpc>
              <a:buNone/>
            </a:pPr>
            <a:r>
              <a:rPr lang="en-US" sz="2800" dirty="0">
                <a:solidFill>
                  <a:srgbClr val="405449"/>
                </a:solidFill>
                <a:ea typeface="Nobile" pitchFamily="34" charset="-122"/>
                <a:cs typeface="Nobile" pitchFamily="34" charset="-120"/>
              </a:rPr>
              <a:t>Wpisz punkt startowy i docelowy. Zobacz dostępne połączenia i przystanki. Sprawdź opóźnienia w czasie rzeczywistym.</a:t>
            </a:r>
            <a:endParaRPr lang="en-US" sz="2800" dirty="0"/>
          </a:p>
        </p:txBody>
      </p:sp>
      <p:pic>
        <p:nvPicPr>
          <p:cNvPr id="9" name="Image 0" descr="preencoded.png"/>
          <p:cNvPicPr>
            <a:picLocks noChangeAspect="1"/>
          </p:cNvPicPr>
          <p:nvPr/>
        </p:nvPicPr>
        <p:blipFill>
          <a:blip r:embed="rId3"/>
          <a:stretch>
            <a:fillRect/>
          </a:stretch>
        </p:blipFill>
        <p:spPr>
          <a:xfrm>
            <a:off x="3253608" y="862192"/>
            <a:ext cx="10787449" cy="2090507"/>
          </a:xfrm>
          <a:custGeom>
            <a:avLst/>
            <a:gdLst>
              <a:gd name="connsiteX0" fmla="*/ 0 w 10787449"/>
              <a:gd name="connsiteY0" fmla="*/ 0 h 2090507"/>
              <a:gd name="connsiteX1" fmla="*/ 491428 w 10787449"/>
              <a:gd name="connsiteY1" fmla="*/ 0 h 2090507"/>
              <a:gd name="connsiteX2" fmla="*/ 982856 w 10787449"/>
              <a:gd name="connsiteY2" fmla="*/ 0 h 2090507"/>
              <a:gd name="connsiteX3" fmla="*/ 1690034 w 10787449"/>
              <a:gd name="connsiteY3" fmla="*/ 0 h 2090507"/>
              <a:gd name="connsiteX4" fmla="*/ 1965713 w 10787449"/>
              <a:gd name="connsiteY4" fmla="*/ 0 h 2090507"/>
              <a:gd name="connsiteX5" fmla="*/ 2780765 w 10787449"/>
              <a:gd name="connsiteY5" fmla="*/ 0 h 2090507"/>
              <a:gd name="connsiteX6" fmla="*/ 3272193 w 10787449"/>
              <a:gd name="connsiteY6" fmla="*/ 0 h 2090507"/>
              <a:gd name="connsiteX7" fmla="*/ 3763621 w 10787449"/>
              <a:gd name="connsiteY7" fmla="*/ 0 h 2090507"/>
              <a:gd name="connsiteX8" fmla="*/ 4147175 w 10787449"/>
              <a:gd name="connsiteY8" fmla="*/ 0 h 2090507"/>
              <a:gd name="connsiteX9" fmla="*/ 4746478 w 10787449"/>
              <a:gd name="connsiteY9" fmla="*/ 0 h 2090507"/>
              <a:gd name="connsiteX10" fmla="*/ 5561529 w 10787449"/>
              <a:gd name="connsiteY10" fmla="*/ 0 h 2090507"/>
              <a:gd name="connsiteX11" fmla="*/ 6160832 w 10787449"/>
              <a:gd name="connsiteY11" fmla="*/ 0 h 2090507"/>
              <a:gd name="connsiteX12" fmla="*/ 6652260 w 10787449"/>
              <a:gd name="connsiteY12" fmla="*/ 0 h 2090507"/>
              <a:gd name="connsiteX13" fmla="*/ 6927939 w 10787449"/>
              <a:gd name="connsiteY13" fmla="*/ 0 h 2090507"/>
              <a:gd name="connsiteX14" fmla="*/ 7311493 w 10787449"/>
              <a:gd name="connsiteY14" fmla="*/ 0 h 2090507"/>
              <a:gd name="connsiteX15" fmla="*/ 7695047 w 10787449"/>
              <a:gd name="connsiteY15" fmla="*/ 0 h 2090507"/>
              <a:gd name="connsiteX16" fmla="*/ 8402224 w 10787449"/>
              <a:gd name="connsiteY16" fmla="*/ 0 h 2090507"/>
              <a:gd name="connsiteX17" fmla="*/ 8893652 w 10787449"/>
              <a:gd name="connsiteY17" fmla="*/ 0 h 2090507"/>
              <a:gd name="connsiteX18" fmla="*/ 9169332 w 10787449"/>
              <a:gd name="connsiteY18" fmla="*/ 0 h 2090507"/>
              <a:gd name="connsiteX19" fmla="*/ 9660760 w 10787449"/>
              <a:gd name="connsiteY19" fmla="*/ 0 h 2090507"/>
              <a:gd name="connsiteX20" fmla="*/ 10152188 w 10787449"/>
              <a:gd name="connsiteY20" fmla="*/ 0 h 2090507"/>
              <a:gd name="connsiteX21" fmla="*/ 10787449 w 10787449"/>
              <a:gd name="connsiteY21" fmla="*/ 0 h 2090507"/>
              <a:gd name="connsiteX22" fmla="*/ 10787449 w 10787449"/>
              <a:gd name="connsiteY22" fmla="*/ 459912 h 2090507"/>
              <a:gd name="connsiteX23" fmla="*/ 10787449 w 10787449"/>
              <a:gd name="connsiteY23" fmla="*/ 1024348 h 2090507"/>
              <a:gd name="connsiteX24" fmla="*/ 10787449 w 10787449"/>
              <a:gd name="connsiteY24" fmla="*/ 1505165 h 2090507"/>
              <a:gd name="connsiteX25" fmla="*/ 10787449 w 10787449"/>
              <a:gd name="connsiteY25" fmla="*/ 2090507 h 2090507"/>
              <a:gd name="connsiteX26" fmla="*/ 10188146 w 10787449"/>
              <a:gd name="connsiteY26" fmla="*/ 2090507 h 2090507"/>
              <a:gd name="connsiteX27" fmla="*/ 9373095 w 10787449"/>
              <a:gd name="connsiteY27" fmla="*/ 2090507 h 2090507"/>
              <a:gd name="connsiteX28" fmla="*/ 8558043 w 10787449"/>
              <a:gd name="connsiteY28" fmla="*/ 2090507 h 2090507"/>
              <a:gd name="connsiteX29" fmla="*/ 8282364 w 10787449"/>
              <a:gd name="connsiteY29" fmla="*/ 2090507 h 2090507"/>
              <a:gd name="connsiteX30" fmla="*/ 7898810 w 10787449"/>
              <a:gd name="connsiteY30" fmla="*/ 2090507 h 2090507"/>
              <a:gd name="connsiteX31" fmla="*/ 7191633 w 10787449"/>
              <a:gd name="connsiteY31" fmla="*/ 2090507 h 2090507"/>
              <a:gd name="connsiteX32" fmla="*/ 6700204 w 10787449"/>
              <a:gd name="connsiteY32" fmla="*/ 2090507 h 2090507"/>
              <a:gd name="connsiteX33" fmla="*/ 6316651 w 10787449"/>
              <a:gd name="connsiteY33" fmla="*/ 2090507 h 2090507"/>
              <a:gd name="connsiteX34" fmla="*/ 5501599 w 10787449"/>
              <a:gd name="connsiteY34" fmla="*/ 2090507 h 2090507"/>
              <a:gd name="connsiteX35" fmla="*/ 4794422 w 10787449"/>
              <a:gd name="connsiteY35" fmla="*/ 2090507 h 2090507"/>
              <a:gd name="connsiteX36" fmla="*/ 4410868 w 10787449"/>
              <a:gd name="connsiteY36" fmla="*/ 2090507 h 2090507"/>
              <a:gd name="connsiteX37" fmla="*/ 3703691 w 10787449"/>
              <a:gd name="connsiteY37" fmla="*/ 2090507 h 2090507"/>
              <a:gd name="connsiteX38" fmla="*/ 2996514 w 10787449"/>
              <a:gd name="connsiteY38" fmla="*/ 2090507 h 2090507"/>
              <a:gd name="connsiteX39" fmla="*/ 2289336 w 10787449"/>
              <a:gd name="connsiteY39" fmla="*/ 2090507 h 2090507"/>
              <a:gd name="connsiteX40" fmla="*/ 1582159 w 10787449"/>
              <a:gd name="connsiteY40" fmla="*/ 2090507 h 2090507"/>
              <a:gd name="connsiteX41" fmla="*/ 874982 w 10787449"/>
              <a:gd name="connsiteY41" fmla="*/ 2090507 h 2090507"/>
              <a:gd name="connsiteX42" fmla="*/ 599303 w 10787449"/>
              <a:gd name="connsiteY42" fmla="*/ 2090507 h 2090507"/>
              <a:gd name="connsiteX43" fmla="*/ 0 w 10787449"/>
              <a:gd name="connsiteY43" fmla="*/ 2090507 h 2090507"/>
              <a:gd name="connsiteX44" fmla="*/ 0 w 10787449"/>
              <a:gd name="connsiteY44" fmla="*/ 1526070 h 2090507"/>
              <a:gd name="connsiteX45" fmla="*/ 0 w 10787449"/>
              <a:gd name="connsiteY45" fmla="*/ 1066159 h 2090507"/>
              <a:gd name="connsiteX46" fmla="*/ 0 w 10787449"/>
              <a:gd name="connsiteY46" fmla="*/ 543532 h 2090507"/>
              <a:gd name="connsiteX47" fmla="*/ 0 w 10787449"/>
              <a:gd name="connsiteY47" fmla="*/ 0 h 2090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787449" h="2090507" fill="none" extrusionOk="0">
                <a:moveTo>
                  <a:pt x="0" y="0"/>
                </a:moveTo>
                <a:cubicBezTo>
                  <a:pt x="209480" y="-26456"/>
                  <a:pt x="370467" y="23041"/>
                  <a:pt x="491428" y="0"/>
                </a:cubicBezTo>
                <a:cubicBezTo>
                  <a:pt x="612389" y="-23041"/>
                  <a:pt x="787188" y="49218"/>
                  <a:pt x="982856" y="0"/>
                </a:cubicBezTo>
                <a:cubicBezTo>
                  <a:pt x="1178524" y="-49218"/>
                  <a:pt x="1531770" y="32622"/>
                  <a:pt x="1690034" y="0"/>
                </a:cubicBezTo>
                <a:cubicBezTo>
                  <a:pt x="1848298" y="-32622"/>
                  <a:pt x="1863191" y="14943"/>
                  <a:pt x="1965713" y="0"/>
                </a:cubicBezTo>
                <a:cubicBezTo>
                  <a:pt x="2068235" y="-14943"/>
                  <a:pt x="2453660" y="41223"/>
                  <a:pt x="2780765" y="0"/>
                </a:cubicBezTo>
                <a:cubicBezTo>
                  <a:pt x="3107870" y="-41223"/>
                  <a:pt x="3153368" y="19044"/>
                  <a:pt x="3272193" y="0"/>
                </a:cubicBezTo>
                <a:cubicBezTo>
                  <a:pt x="3391018" y="-19044"/>
                  <a:pt x="3607839" y="4981"/>
                  <a:pt x="3763621" y="0"/>
                </a:cubicBezTo>
                <a:cubicBezTo>
                  <a:pt x="3919403" y="-4981"/>
                  <a:pt x="3971872" y="20784"/>
                  <a:pt x="4147175" y="0"/>
                </a:cubicBezTo>
                <a:cubicBezTo>
                  <a:pt x="4322478" y="-20784"/>
                  <a:pt x="4448090" y="2567"/>
                  <a:pt x="4746478" y="0"/>
                </a:cubicBezTo>
                <a:cubicBezTo>
                  <a:pt x="5044866" y="-2567"/>
                  <a:pt x="5396621" y="6852"/>
                  <a:pt x="5561529" y="0"/>
                </a:cubicBezTo>
                <a:cubicBezTo>
                  <a:pt x="5726437" y="-6852"/>
                  <a:pt x="5962850" y="29863"/>
                  <a:pt x="6160832" y="0"/>
                </a:cubicBezTo>
                <a:cubicBezTo>
                  <a:pt x="6358814" y="-29863"/>
                  <a:pt x="6521791" y="216"/>
                  <a:pt x="6652260" y="0"/>
                </a:cubicBezTo>
                <a:cubicBezTo>
                  <a:pt x="6782729" y="-216"/>
                  <a:pt x="6804205" y="3817"/>
                  <a:pt x="6927939" y="0"/>
                </a:cubicBezTo>
                <a:cubicBezTo>
                  <a:pt x="7051673" y="-3817"/>
                  <a:pt x="7199055" y="22808"/>
                  <a:pt x="7311493" y="0"/>
                </a:cubicBezTo>
                <a:cubicBezTo>
                  <a:pt x="7423931" y="-22808"/>
                  <a:pt x="7578937" y="1377"/>
                  <a:pt x="7695047" y="0"/>
                </a:cubicBezTo>
                <a:cubicBezTo>
                  <a:pt x="7811157" y="-1377"/>
                  <a:pt x="8166612" y="51274"/>
                  <a:pt x="8402224" y="0"/>
                </a:cubicBezTo>
                <a:cubicBezTo>
                  <a:pt x="8637836" y="-51274"/>
                  <a:pt x="8740498" y="49783"/>
                  <a:pt x="8893652" y="0"/>
                </a:cubicBezTo>
                <a:cubicBezTo>
                  <a:pt x="9046806" y="-49783"/>
                  <a:pt x="9039978" y="3286"/>
                  <a:pt x="9169332" y="0"/>
                </a:cubicBezTo>
                <a:cubicBezTo>
                  <a:pt x="9298686" y="-3286"/>
                  <a:pt x="9430797" y="53825"/>
                  <a:pt x="9660760" y="0"/>
                </a:cubicBezTo>
                <a:cubicBezTo>
                  <a:pt x="9890723" y="-53825"/>
                  <a:pt x="9941743" y="58802"/>
                  <a:pt x="10152188" y="0"/>
                </a:cubicBezTo>
                <a:cubicBezTo>
                  <a:pt x="10362633" y="-58802"/>
                  <a:pt x="10484676" y="39698"/>
                  <a:pt x="10787449" y="0"/>
                </a:cubicBezTo>
                <a:cubicBezTo>
                  <a:pt x="10798178" y="212418"/>
                  <a:pt x="10732832" y="254971"/>
                  <a:pt x="10787449" y="459912"/>
                </a:cubicBezTo>
                <a:cubicBezTo>
                  <a:pt x="10842066" y="664853"/>
                  <a:pt x="10745268" y="833425"/>
                  <a:pt x="10787449" y="1024348"/>
                </a:cubicBezTo>
                <a:cubicBezTo>
                  <a:pt x="10829630" y="1215271"/>
                  <a:pt x="10770575" y="1359455"/>
                  <a:pt x="10787449" y="1505165"/>
                </a:cubicBezTo>
                <a:cubicBezTo>
                  <a:pt x="10804323" y="1650875"/>
                  <a:pt x="10774309" y="1880644"/>
                  <a:pt x="10787449" y="2090507"/>
                </a:cubicBezTo>
                <a:cubicBezTo>
                  <a:pt x="10624859" y="2093272"/>
                  <a:pt x="10405128" y="2071766"/>
                  <a:pt x="10188146" y="2090507"/>
                </a:cubicBezTo>
                <a:cubicBezTo>
                  <a:pt x="9971164" y="2109248"/>
                  <a:pt x="9690425" y="2016468"/>
                  <a:pt x="9373095" y="2090507"/>
                </a:cubicBezTo>
                <a:cubicBezTo>
                  <a:pt x="9055765" y="2164546"/>
                  <a:pt x="8899700" y="1995530"/>
                  <a:pt x="8558043" y="2090507"/>
                </a:cubicBezTo>
                <a:cubicBezTo>
                  <a:pt x="8216386" y="2185484"/>
                  <a:pt x="8361983" y="2074014"/>
                  <a:pt x="8282364" y="2090507"/>
                </a:cubicBezTo>
                <a:cubicBezTo>
                  <a:pt x="8202745" y="2107000"/>
                  <a:pt x="8040637" y="2044500"/>
                  <a:pt x="7898810" y="2090507"/>
                </a:cubicBezTo>
                <a:cubicBezTo>
                  <a:pt x="7756983" y="2136514"/>
                  <a:pt x="7387063" y="2082166"/>
                  <a:pt x="7191633" y="2090507"/>
                </a:cubicBezTo>
                <a:cubicBezTo>
                  <a:pt x="6996203" y="2098848"/>
                  <a:pt x="6918385" y="2073645"/>
                  <a:pt x="6700204" y="2090507"/>
                </a:cubicBezTo>
                <a:cubicBezTo>
                  <a:pt x="6482023" y="2107369"/>
                  <a:pt x="6441652" y="2081484"/>
                  <a:pt x="6316651" y="2090507"/>
                </a:cubicBezTo>
                <a:cubicBezTo>
                  <a:pt x="6191650" y="2099530"/>
                  <a:pt x="5819524" y="1998778"/>
                  <a:pt x="5501599" y="2090507"/>
                </a:cubicBezTo>
                <a:cubicBezTo>
                  <a:pt x="5183674" y="2182236"/>
                  <a:pt x="5138707" y="2069067"/>
                  <a:pt x="4794422" y="2090507"/>
                </a:cubicBezTo>
                <a:cubicBezTo>
                  <a:pt x="4450137" y="2111947"/>
                  <a:pt x="4580510" y="2047475"/>
                  <a:pt x="4410868" y="2090507"/>
                </a:cubicBezTo>
                <a:cubicBezTo>
                  <a:pt x="4241226" y="2133539"/>
                  <a:pt x="3883692" y="2017454"/>
                  <a:pt x="3703691" y="2090507"/>
                </a:cubicBezTo>
                <a:cubicBezTo>
                  <a:pt x="3523690" y="2163560"/>
                  <a:pt x="3246925" y="2043857"/>
                  <a:pt x="2996514" y="2090507"/>
                </a:cubicBezTo>
                <a:cubicBezTo>
                  <a:pt x="2746103" y="2137157"/>
                  <a:pt x="2508668" y="2039540"/>
                  <a:pt x="2289336" y="2090507"/>
                </a:cubicBezTo>
                <a:cubicBezTo>
                  <a:pt x="2070004" y="2141474"/>
                  <a:pt x="1818211" y="2024131"/>
                  <a:pt x="1582159" y="2090507"/>
                </a:cubicBezTo>
                <a:cubicBezTo>
                  <a:pt x="1346107" y="2156883"/>
                  <a:pt x="1061602" y="2024746"/>
                  <a:pt x="874982" y="2090507"/>
                </a:cubicBezTo>
                <a:cubicBezTo>
                  <a:pt x="688362" y="2156268"/>
                  <a:pt x="700043" y="2067463"/>
                  <a:pt x="599303" y="2090507"/>
                </a:cubicBezTo>
                <a:cubicBezTo>
                  <a:pt x="498563" y="2113551"/>
                  <a:pt x="199915" y="2026356"/>
                  <a:pt x="0" y="2090507"/>
                </a:cubicBezTo>
                <a:cubicBezTo>
                  <a:pt x="-37708" y="1857460"/>
                  <a:pt x="31862" y="1750513"/>
                  <a:pt x="0" y="1526070"/>
                </a:cubicBezTo>
                <a:cubicBezTo>
                  <a:pt x="-31862" y="1301627"/>
                  <a:pt x="1087" y="1160324"/>
                  <a:pt x="0" y="1066159"/>
                </a:cubicBezTo>
                <a:cubicBezTo>
                  <a:pt x="-1087" y="971994"/>
                  <a:pt x="7980" y="710300"/>
                  <a:pt x="0" y="543532"/>
                </a:cubicBezTo>
                <a:cubicBezTo>
                  <a:pt x="-7980" y="376764"/>
                  <a:pt x="10703" y="241437"/>
                  <a:pt x="0" y="0"/>
                </a:cubicBezTo>
                <a:close/>
              </a:path>
              <a:path w="10787449" h="2090507" stroke="0" extrusionOk="0">
                <a:moveTo>
                  <a:pt x="0" y="0"/>
                </a:moveTo>
                <a:cubicBezTo>
                  <a:pt x="268075" y="-64000"/>
                  <a:pt x="374010" y="62750"/>
                  <a:pt x="599303" y="0"/>
                </a:cubicBezTo>
                <a:cubicBezTo>
                  <a:pt x="824596" y="-62750"/>
                  <a:pt x="967510" y="98"/>
                  <a:pt x="1306480" y="0"/>
                </a:cubicBezTo>
                <a:cubicBezTo>
                  <a:pt x="1645450" y="-98"/>
                  <a:pt x="1471807" y="15505"/>
                  <a:pt x="1582159" y="0"/>
                </a:cubicBezTo>
                <a:cubicBezTo>
                  <a:pt x="1692511" y="-15505"/>
                  <a:pt x="2139870" y="48951"/>
                  <a:pt x="2289336" y="0"/>
                </a:cubicBezTo>
                <a:cubicBezTo>
                  <a:pt x="2438802" y="-48951"/>
                  <a:pt x="2707344" y="20386"/>
                  <a:pt x="3104388" y="0"/>
                </a:cubicBezTo>
                <a:cubicBezTo>
                  <a:pt x="3501432" y="-20386"/>
                  <a:pt x="3360235" y="3044"/>
                  <a:pt x="3595816" y="0"/>
                </a:cubicBezTo>
                <a:cubicBezTo>
                  <a:pt x="3831397" y="-3044"/>
                  <a:pt x="3756504" y="25453"/>
                  <a:pt x="3871496" y="0"/>
                </a:cubicBezTo>
                <a:cubicBezTo>
                  <a:pt x="3986488" y="-25453"/>
                  <a:pt x="4073913" y="20362"/>
                  <a:pt x="4147175" y="0"/>
                </a:cubicBezTo>
                <a:cubicBezTo>
                  <a:pt x="4220437" y="-20362"/>
                  <a:pt x="4525711" y="11607"/>
                  <a:pt x="4746478" y="0"/>
                </a:cubicBezTo>
                <a:cubicBezTo>
                  <a:pt x="4967245" y="-11607"/>
                  <a:pt x="5140115" y="39524"/>
                  <a:pt x="5345780" y="0"/>
                </a:cubicBezTo>
                <a:cubicBezTo>
                  <a:pt x="5551445" y="-39524"/>
                  <a:pt x="5517498" y="29078"/>
                  <a:pt x="5621460" y="0"/>
                </a:cubicBezTo>
                <a:cubicBezTo>
                  <a:pt x="5725422" y="-29078"/>
                  <a:pt x="5898558" y="16234"/>
                  <a:pt x="6112888" y="0"/>
                </a:cubicBezTo>
                <a:cubicBezTo>
                  <a:pt x="6327218" y="-16234"/>
                  <a:pt x="6679130" y="18127"/>
                  <a:pt x="6927939" y="0"/>
                </a:cubicBezTo>
                <a:cubicBezTo>
                  <a:pt x="7176748" y="-18127"/>
                  <a:pt x="7565482" y="23028"/>
                  <a:pt x="7742991" y="0"/>
                </a:cubicBezTo>
                <a:cubicBezTo>
                  <a:pt x="7920500" y="-23028"/>
                  <a:pt x="8131765" y="11767"/>
                  <a:pt x="8234419" y="0"/>
                </a:cubicBezTo>
                <a:cubicBezTo>
                  <a:pt x="8337073" y="-11767"/>
                  <a:pt x="8796233" y="83164"/>
                  <a:pt x="9049471" y="0"/>
                </a:cubicBezTo>
                <a:cubicBezTo>
                  <a:pt x="9302709" y="-83164"/>
                  <a:pt x="9368127" y="39496"/>
                  <a:pt x="9540899" y="0"/>
                </a:cubicBezTo>
                <a:cubicBezTo>
                  <a:pt x="9713671" y="-39496"/>
                  <a:pt x="9768192" y="25144"/>
                  <a:pt x="9924453" y="0"/>
                </a:cubicBezTo>
                <a:cubicBezTo>
                  <a:pt x="10080714" y="-25144"/>
                  <a:pt x="10525328" y="74667"/>
                  <a:pt x="10787449" y="0"/>
                </a:cubicBezTo>
                <a:cubicBezTo>
                  <a:pt x="10800346" y="214501"/>
                  <a:pt x="10758257" y="386765"/>
                  <a:pt x="10787449" y="522627"/>
                </a:cubicBezTo>
                <a:cubicBezTo>
                  <a:pt x="10816641" y="658489"/>
                  <a:pt x="10786504" y="832186"/>
                  <a:pt x="10787449" y="1087064"/>
                </a:cubicBezTo>
                <a:cubicBezTo>
                  <a:pt x="10788394" y="1341942"/>
                  <a:pt x="10781656" y="1458307"/>
                  <a:pt x="10787449" y="1609690"/>
                </a:cubicBezTo>
                <a:cubicBezTo>
                  <a:pt x="10793242" y="1761073"/>
                  <a:pt x="10747821" y="1968628"/>
                  <a:pt x="10787449" y="2090507"/>
                </a:cubicBezTo>
                <a:cubicBezTo>
                  <a:pt x="10633268" y="2117855"/>
                  <a:pt x="10438362" y="2086647"/>
                  <a:pt x="10296021" y="2090507"/>
                </a:cubicBezTo>
                <a:cubicBezTo>
                  <a:pt x="10153680" y="2094367"/>
                  <a:pt x="9823837" y="2049424"/>
                  <a:pt x="9588844" y="2090507"/>
                </a:cubicBezTo>
                <a:cubicBezTo>
                  <a:pt x="9353851" y="2131590"/>
                  <a:pt x="9314672" y="2069840"/>
                  <a:pt x="9097415" y="2090507"/>
                </a:cubicBezTo>
                <a:cubicBezTo>
                  <a:pt x="8880158" y="2111174"/>
                  <a:pt x="8802144" y="2074776"/>
                  <a:pt x="8605987" y="2090507"/>
                </a:cubicBezTo>
                <a:cubicBezTo>
                  <a:pt x="8409830" y="2106238"/>
                  <a:pt x="8261613" y="2046921"/>
                  <a:pt x="8006684" y="2090507"/>
                </a:cubicBezTo>
                <a:cubicBezTo>
                  <a:pt x="7751755" y="2134093"/>
                  <a:pt x="7614473" y="2059533"/>
                  <a:pt x="7515256" y="2090507"/>
                </a:cubicBezTo>
                <a:cubicBezTo>
                  <a:pt x="7416039" y="2121481"/>
                  <a:pt x="7163637" y="2035698"/>
                  <a:pt x="7023828" y="2090507"/>
                </a:cubicBezTo>
                <a:cubicBezTo>
                  <a:pt x="6884019" y="2145316"/>
                  <a:pt x="6718619" y="2064526"/>
                  <a:pt x="6532400" y="2090507"/>
                </a:cubicBezTo>
                <a:cubicBezTo>
                  <a:pt x="6346181" y="2116488"/>
                  <a:pt x="6240786" y="2042309"/>
                  <a:pt x="6040971" y="2090507"/>
                </a:cubicBezTo>
                <a:cubicBezTo>
                  <a:pt x="5841156" y="2138705"/>
                  <a:pt x="5640233" y="2048248"/>
                  <a:pt x="5333794" y="2090507"/>
                </a:cubicBezTo>
                <a:cubicBezTo>
                  <a:pt x="5027355" y="2132766"/>
                  <a:pt x="5114657" y="2086228"/>
                  <a:pt x="5058115" y="2090507"/>
                </a:cubicBezTo>
                <a:cubicBezTo>
                  <a:pt x="5001573" y="2094786"/>
                  <a:pt x="4739445" y="2053230"/>
                  <a:pt x="4458812" y="2090507"/>
                </a:cubicBezTo>
                <a:cubicBezTo>
                  <a:pt x="4178179" y="2127784"/>
                  <a:pt x="4242261" y="2075965"/>
                  <a:pt x="4183133" y="2090507"/>
                </a:cubicBezTo>
                <a:cubicBezTo>
                  <a:pt x="4124005" y="2105049"/>
                  <a:pt x="3796374" y="2054838"/>
                  <a:pt x="3583830" y="2090507"/>
                </a:cubicBezTo>
                <a:cubicBezTo>
                  <a:pt x="3371286" y="2126176"/>
                  <a:pt x="3280579" y="2076701"/>
                  <a:pt x="3200277" y="2090507"/>
                </a:cubicBezTo>
                <a:cubicBezTo>
                  <a:pt x="3119975" y="2104313"/>
                  <a:pt x="2745703" y="2048202"/>
                  <a:pt x="2600974" y="2090507"/>
                </a:cubicBezTo>
                <a:cubicBezTo>
                  <a:pt x="2456245" y="2132812"/>
                  <a:pt x="2050785" y="2082042"/>
                  <a:pt x="1893797" y="2090507"/>
                </a:cubicBezTo>
                <a:cubicBezTo>
                  <a:pt x="1736809" y="2098972"/>
                  <a:pt x="1444306" y="2011871"/>
                  <a:pt x="1078745" y="2090507"/>
                </a:cubicBezTo>
                <a:cubicBezTo>
                  <a:pt x="713184" y="2169143"/>
                  <a:pt x="846000" y="2054705"/>
                  <a:pt x="695191" y="2090507"/>
                </a:cubicBezTo>
                <a:cubicBezTo>
                  <a:pt x="544382" y="2126309"/>
                  <a:pt x="238033" y="2035245"/>
                  <a:pt x="0" y="2090507"/>
                </a:cubicBezTo>
                <a:cubicBezTo>
                  <a:pt x="-54535" y="1968574"/>
                  <a:pt x="33427" y="1701885"/>
                  <a:pt x="0" y="1588785"/>
                </a:cubicBezTo>
                <a:cubicBezTo>
                  <a:pt x="-33427" y="1475685"/>
                  <a:pt x="13084" y="1295659"/>
                  <a:pt x="0" y="1024348"/>
                </a:cubicBezTo>
                <a:cubicBezTo>
                  <a:pt x="-13084" y="753037"/>
                  <a:pt x="3177" y="639302"/>
                  <a:pt x="0" y="480817"/>
                </a:cubicBezTo>
                <a:cubicBezTo>
                  <a:pt x="-3177" y="322332"/>
                  <a:pt x="12267" y="144263"/>
                  <a:pt x="0" y="0"/>
                </a:cubicBezTo>
                <a:close/>
              </a:path>
            </a:pathLst>
          </a:custGeom>
          <a:ln>
            <a:solidFill>
              <a:schemeClr val="tx1"/>
            </a:solidFill>
            <a:extLst>
              <a:ext uri="{C807C97D-BFC1-408E-A445-0C87EB9F89A2}">
                <ask:lineSketchStyleProps xmlns:ask="http://schemas.microsoft.com/office/drawing/2018/sketchyshapes" sd="173064436">
                  <a:prstGeom prst="rect">
                    <a:avLst/>
                  </a:prstGeom>
                  <ask:type>
                    <ask:lineSketchScribble/>
                  </ask:type>
                </ask:lineSketchStyleProps>
              </a:ext>
            </a:extLst>
          </a:ln>
        </p:spPr>
      </p:pic>
      <p:pic>
        <p:nvPicPr>
          <p:cNvPr id="10" name="Picture 9" descr="A blue flag with yellow stars&#10;&#10;Description automatically generated">
            <a:extLst>
              <a:ext uri="{FF2B5EF4-FFF2-40B4-BE49-F238E27FC236}">
                <a16:creationId xmlns:a16="http://schemas.microsoft.com/office/drawing/2014/main" id="{4F1483A3-5227-70DD-E372-D89B038D502B}"/>
              </a:ext>
            </a:extLst>
          </p:cNvPr>
          <p:cNvPicPr>
            <a:picLocks noChangeAspect="1"/>
          </p:cNvPicPr>
          <p:nvPr/>
        </p:nvPicPr>
        <p:blipFill>
          <a:blip r:embed="rId4"/>
          <a:stretch>
            <a:fillRect/>
          </a:stretch>
        </p:blipFill>
        <p:spPr>
          <a:xfrm>
            <a:off x="291631" y="120165"/>
            <a:ext cx="1764018" cy="1787280"/>
          </a:xfrm>
          <a:prstGeom prst="rect">
            <a:avLst/>
          </a:prstGeom>
        </p:spPr>
      </p:pic>
      <p:pic>
        <p:nvPicPr>
          <p:cNvPr id="7" name="Picture 17">
            <a:extLst>
              <a:ext uri="{FF2B5EF4-FFF2-40B4-BE49-F238E27FC236}">
                <a16:creationId xmlns:a16="http://schemas.microsoft.com/office/drawing/2014/main" id="{5D8BA786-376A-3D73-659E-D751733DC521}"/>
              </a:ext>
            </a:extLst>
          </p:cNvPr>
          <p:cNvPicPr>
            <a:picLocks noChangeAspect="1"/>
          </p:cNvPicPr>
          <p:nvPr/>
        </p:nvPicPr>
        <p:blipFill>
          <a:blip r:embed="rId5"/>
          <a:stretch>
            <a:fillRect/>
          </a:stretch>
        </p:blipFill>
        <p:spPr>
          <a:xfrm>
            <a:off x="221262" y="7309788"/>
            <a:ext cx="1269162" cy="729768"/>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054A88A-FDEC-CD8C-2E0E-BBB06C80F39A}"/>
              </a:ext>
            </a:extLst>
          </p:cNvPr>
          <p:cNvSpPr txBox="1"/>
          <p:nvPr/>
        </p:nvSpPr>
        <p:spPr>
          <a:xfrm>
            <a:off x="803189" y="738997"/>
            <a:ext cx="10021330" cy="4154984"/>
          </a:xfrm>
          <a:prstGeom prst="rect">
            <a:avLst/>
          </a:prstGeom>
          <a:noFill/>
        </p:spPr>
        <p:txBody>
          <a:bodyPr wrap="square">
            <a:spAutoFit/>
          </a:bodyPr>
          <a:lstStyle/>
          <a:p>
            <a:pPr>
              <a:buNone/>
            </a:pPr>
            <a:r>
              <a:rPr lang="pl-PL" sz="4000" b="1"/>
              <a:t>💳 </a:t>
            </a:r>
            <a:r>
              <a:rPr lang="pl-PL" sz="4000" b="1">
                <a:solidFill>
                  <a:srgbClr val="C00000"/>
                </a:solidFill>
              </a:rPr>
              <a:t>SkyCash – bilety, parkowanie i przelewy</a:t>
            </a:r>
            <a:endParaRPr lang="en-US" sz="4000" b="1">
              <a:solidFill>
                <a:srgbClr val="C00000"/>
              </a:solidFill>
            </a:endParaRPr>
          </a:p>
          <a:p>
            <a:pPr>
              <a:buNone/>
            </a:pPr>
            <a:endParaRPr lang="pl-PL" sz="2800" b="1"/>
          </a:p>
          <a:p>
            <a:pPr>
              <a:buNone/>
            </a:pPr>
            <a:r>
              <a:rPr lang="pl-PL" sz="2800" b="1"/>
              <a:t>🔎 Co to jest SkyCash?</a:t>
            </a:r>
          </a:p>
          <a:p>
            <a:pPr>
              <a:buNone/>
            </a:pPr>
            <a:r>
              <a:rPr lang="pl-PL" sz="2800" b="1"/>
              <a:t>SkyCash</a:t>
            </a:r>
            <a:r>
              <a:rPr lang="pl-PL" sz="2800"/>
              <a:t> to polska aplikacja, która umożliwia:</a:t>
            </a:r>
          </a:p>
          <a:p>
            <a:pPr>
              <a:buFont typeface="Arial" panose="020B0604020202020204" pitchFamily="34" charset="0"/>
              <a:buChar char="•"/>
            </a:pPr>
            <a:r>
              <a:rPr lang="pl-PL" sz="2800"/>
              <a:t> kupowanie </a:t>
            </a:r>
            <a:r>
              <a:rPr lang="pl-PL" sz="2800" b="1"/>
              <a:t>biletów komunikacji miejskiej</a:t>
            </a:r>
            <a:r>
              <a:rPr lang="pl-PL" sz="2800"/>
              <a:t> 🚌</a:t>
            </a:r>
          </a:p>
          <a:p>
            <a:pPr>
              <a:buFont typeface="Arial" panose="020B0604020202020204" pitchFamily="34" charset="0"/>
              <a:buChar char="•"/>
            </a:pPr>
            <a:r>
              <a:rPr lang="pl-PL" sz="2800"/>
              <a:t> kupowanie </a:t>
            </a:r>
            <a:r>
              <a:rPr lang="pl-PL" sz="2800" b="1"/>
              <a:t>biletów kolejowych</a:t>
            </a:r>
            <a:r>
              <a:rPr lang="pl-PL" sz="2800"/>
              <a:t> 🚆</a:t>
            </a:r>
            <a:endParaRPr lang="en-US" sz="2800"/>
          </a:p>
          <a:p>
            <a:pPr>
              <a:buFont typeface="Arial" panose="020B0604020202020204" pitchFamily="34" charset="0"/>
              <a:buChar char="•"/>
            </a:pPr>
            <a:r>
              <a:rPr lang="pl-PL" sz="2800" b="1"/>
              <a:t> ubezpieczenia, doładowania telefonu</a:t>
            </a:r>
          </a:p>
          <a:p>
            <a:pPr>
              <a:buFont typeface="Arial" panose="020B0604020202020204" pitchFamily="34" charset="0"/>
              <a:buChar char="•"/>
            </a:pPr>
            <a:r>
              <a:rPr lang="pl-PL" sz="2800"/>
              <a:t> opłacanie </a:t>
            </a:r>
            <a:r>
              <a:rPr lang="pl-PL" sz="2800" b="1"/>
              <a:t>parkingu</a:t>
            </a:r>
            <a:r>
              <a:rPr lang="pl-PL" sz="2800"/>
              <a:t> 🚗</a:t>
            </a:r>
          </a:p>
          <a:p>
            <a:pPr>
              <a:buFont typeface="Arial" panose="020B0604020202020204" pitchFamily="34" charset="0"/>
              <a:buChar char="•"/>
            </a:pPr>
            <a:r>
              <a:rPr lang="pl-PL" sz="2800"/>
              <a:t> wykonywanie </a:t>
            </a:r>
            <a:r>
              <a:rPr lang="pl-PL" sz="2800" b="1"/>
              <a:t>przelewów między użytkownikami</a:t>
            </a:r>
            <a:r>
              <a:rPr lang="pl-PL" sz="2800"/>
              <a:t> 💸</a:t>
            </a:r>
          </a:p>
        </p:txBody>
      </p:sp>
      <p:sp>
        <p:nvSpPr>
          <p:cNvPr id="5" name="TextBox 4">
            <a:extLst>
              <a:ext uri="{FF2B5EF4-FFF2-40B4-BE49-F238E27FC236}">
                <a16:creationId xmlns:a16="http://schemas.microsoft.com/office/drawing/2014/main" id="{28C08965-54B5-1E1C-6C64-556457AA9E53}"/>
              </a:ext>
            </a:extLst>
          </p:cNvPr>
          <p:cNvSpPr txBox="1"/>
          <p:nvPr/>
        </p:nvSpPr>
        <p:spPr>
          <a:xfrm>
            <a:off x="889686" y="5998344"/>
            <a:ext cx="11714205" cy="1815882"/>
          </a:xfrm>
          <a:prstGeom prst="rect">
            <a:avLst/>
          </a:prstGeom>
          <a:noFill/>
        </p:spPr>
        <p:txBody>
          <a:bodyPr wrap="square">
            <a:spAutoFit/>
          </a:bodyPr>
          <a:lstStyle/>
          <a:p>
            <a:pPr>
              <a:buNone/>
            </a:pPr>
            <a:r>
              <a:rPr lang="pl-PL" sz="2800" b="1"/>
              <a:t>🛒 Jak to działa?</a:t>
            </a:r>
          </a:p>
          <a:p>
            <a:pPr>
              <a:buFont typeface="+mj-lt"/>
              <a:buAutoNum type="arabicPeriod"/>
            </a:pPr>
            <a:r>
              <a:rPr lang="pl-PL" sz="2800"/>
              <a:t> Zakładasz darmowe konto w aplikacji.</a:t>
            </a:r>
          </a:p>
          <a:p>
            <a:pPr>
              <a:buFont typeface="+mj-lt"/>
              <a:buAutoNum type="arabicPeriod"/>
            </a:pPr>
            <a:r>
              <a:rPr lang="pl-PL" sz="2800"/>
              <a:t> Doładowujesz „Portmonetkę SkyCash” (przelewem, BLIKiem, kartą).</a:t>
            </a:r>
          </a:p>
          <a:p>
            <a:pPr>
              <a:buFont typeface="+mj-lt"/>
              <a:buAutoNum type="arabicPeriod"/>
            </a:pPr>
            <a:r>
              <a:rPr lang="pl-PL" sz="2800"/>
              <a:t> Kupujesz bilety lub opłacasz parking bez używania gotówki.</a:t>
            </a:r>
          </a:p>
        </p:txBody>
      </p:sp>
      <p:pic>
        <p:nvPicPr>
          <p:cNvPr id="7" name="Picture 6" descr="A screenshot of a phone&#10;&#10;AI-generated content may be incorrect.">
            <a:extLst>
              <a:ext uri="{FF2B5EF4-FFF2-40B4-BE49-F238E27FC236}">
                <a16:creationId xmlns:a16="http://schemas.microsoft.com/office/drawing/2014/main" id="{9F9CA2BF-AACE-2E69-5284-ED905ECC8DCF}"/>
              </a:ext>
            </a:extLst>
          </p:cNvPr>
          <p:cNvPicPr>
            <a:picLocks noChangeAspect="1"/>
          </p:cNvPicPr>
          <p:nvPr/>
        </p:nvPicPr>
        <p:blipFill>
          <a:blip r:embed="rId2"/>
          <a:stretch>
            <a:fillRect/>
          </a:stretch>
        </p:blipFill>
        <p:spPr>
          <a:xfrm>
            <a:off x="11682199" y="1521160"/>
            <a:ext cx="2468406" cy="5540046"/>
          </a:xfrm>
          <a:custGeom>
            <a:avLst/>
            <a:gdLst>
              <a:gd name="connsiteX0" fmla="*/ 0 w 2468406"/>
              <a:gd name="connsiteY0" fmla="*/ 0 h 5540046"/>
              <a:gd name="connsiteX1" fmla="*/ 444313 w 2468406"/>
              <a:gd name="connsiteY1" fmla="*/ 0 h 5540046"/>
              <a:gd name="connsiteX2" fmla="*/ 937994 w 2468406"/>
              <a:gd name="connsiteY2" fmla="*/ 0 h 5540046"/>
              <a:gd name="connsiteX3" fmla="*/ 1481044 w 2468406"/>
              <a:gd name="connsiteY3" fmla="*/ 0 h 5540046"/>
              <a:gd name="connsiteX4" fmla="*/ 1950041 w 2468406"/>
              <a:gd name="connsiteY4" fmla="*/ 0 h 5540046"/>
              <a:gd name="connsiteX5" fmla="*/ 2468406 w 2468406"/>
              <a:gd name="connsiteY5" fmla="*/ 0 h 5540046"/>
              <a:gd name="connsiteX6" fmla="*/ 2468406 w 2468406"/>
              <a:gd name="connsiteY6" fmla="*/ 554005 h 5540046"/>
              <a:gd name="connsiteX7" fmla="*/ 2468406 w 2468406"/>
              <a:gd name="connsiteY7" fmla="*/ 1108009 h 5540046"/>
              <a:gd name="connsiteX8" fmla="*/ 2468406 w 2468406"/>
              <a:gd name="connsiteY8" fmla="*/ 1606613 h 5540046"/>
              <a:gd name="connsiteX9" fmla="*/ 2468406 w 2468406"/>
              <a:gd name="connsiteY9" fmla="*/ 2049817 h 5540046"/>
              <a:gd name="connsiteX10" fmla="*/ 2468406 w 2468406"/>
              <a:gd name="connsiteY10" fmla="*/ 2659222 h 5540046"/>
              <a:gd name="connsiteX11" fmla="*/ 2468406 w 2468406"/>
              <a:gd name="connsiteY11" fmla="*/ 3047025 h 5540046"/>
              <a:gd name="connsiteX12" fmla="*/ 2468406 w 2468406"/>
              <a:gd name="connsiteY12" fmla="*/ 3490229 h 5540046"/>
              <a:gd name="connsiteX13" fmla="*/ 2468406 w 2468406"/>
              <a:gd name="connsiteY13" fmla="*/ 3878032 h 5540046"/>
              <a:gd name="connsiteX14" fmla="*/ 2468406 w 2468406"/>
              <a:gd name="connsiteY14" fmla="*/ 4321236 h 5540046"/>
              <a:gd name="connsiteX15" fmla="*/ 2468406 w 2468406"/>
              <a:gd name="connsiteY15" fmla="*/ 4819840 h 5540046"/>
              <a:gd name="connsiteX16" fmla="*/ 2468406 w 2468406"/>
              <a:gd name="connsiteY16" fmla="*/ 5540046 h 5540046"/>
              <a:gd name="connsiteX17" fmla="*/ 2024093 w 2468406"/>
              <a:gd name="connsiteY17" fmla="*/ 5540046 h 5540046"/>
              <a:gd name="connsiteX18" fmla="*/ 1481044 w 2468406"/>
              <a:gd name="connsiteY18" fmla="*/ 5540046 h 5540046"/>
              <a:gd name="connsiteX19" fmla="*/ 1036731 w 2468406"/>
              <a:gd name="connsiteY19" fmla="*/ 5540046 h 5540046"/>
              <a:gd name="connsiteX20" fmla="*/ 518365 w 2468406"/>
              <a:gd name="connsiteY20" fmla="*/ 5540046 h 5540046"/>
              <a:gd name="connsiteX21" fmla="*/ 0 w 2468406"/>
              <a:gd name="connsiteY21" fmla="*/ 5540046 h 5540046"/>
              <a:gd name="connsiteX22" fmla="*/ 0 w 2468406"/>
              <a:gd name="connsiteY22" fmla="*/ 4986041 h 5540046"/>
              <a:gd name="connsiteX23" fmla="*/ 0 w 2468406"/>
              <a:gd name="connsiteY23" fmla="*/ 4432037 h 5540046"/>
              <a:gd name="connsiteX24" fmla="*/ 0 w 2468406"/>
              <a:gd name="connsiteY24" fmla="*/ 3878032 h 5540046"/>
              <a:gd name="connsiteX25" fmla="*/ 0 w 2468406"/>
              <a:gd name="connsiteY25" fmla="*/ 3434829 h 5540046"/>
              <a:gd name="connsiteX26" fmla="*/ 0 w 2468406"/>
              <a:gd name="connsiteY26" fmla="*/ 3047025 h 5540046"/>
              <a:gd name="connsiteX27" fmla="*/ 0 w 2468406"/>
              <a:gd name="connsiteY27" fmla="*/ 2493021 h 5540046"/>
              <a:gd name="connsiteX28" fmla="*/ 0 w 2468406"/>
              <a:gd name="connsiteY28" fmla="*/ 2049817 h 5540046"/>
              <a:gd name="connsiteX29" fmla="*/ 0 w 2468406"/>
              <a:gd name="connsiteY29" fmla="*/ 1495812 h 5540046"/>
              <a:gd name="connsiteX30" fmla="*/ 0 w 2468406"/>
              <a:gd name="connsiteY30" fmla="*/ 997208 h 5540046"/>
              <a:gd name="connsiteX31" fmla="*/ 0 w 2468406"/>
              <a:gd name="connsiteY31" fmla="*/ 554005 h 5540046"/>
              <a:gd name="connsiteX32" fmla="*/ 0 w 2468406"/>
              <a:gd name="connsiteY32" fmla="*/ 0 h 5540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468406" h="5540046" fill="none" extrusionOk="0">
                <a:moveTo>
                  <a:pt x="0" y="0"/>
                </a:moveTo>
                <a:cubicBezTo>
                  <a:pt x="114817" y="-42623"/>
                  <a:pt x="352149" y="16381"/>
                  <a:pt x="444313" y="0"/>
                </a:cubicBezTo>
                <a:cubicBezTo>
                  <a:pt x="536477" y="-16381"/>
                  <a:pt x="794370" y="2684"/>
                  <a:pt x="937994" y="0"/>
                </a:cubicBezTo>
                <a:cubicBezTo>
                  <a:pt x="1081618" y="-2684"/>
                  <a:pt x="1278483" y="31511"/>
                  <a:pt x="1481044" y="0"/>
                </a:cubicBezTo>
                <a:cubicBezTo>
                  <a:pt x="1683605" y="-31511"/>
                  <a:pt x="1720439" y="39102"/>
                  <a:pt x="1950041" y="0"/>
                </a:cubicBezTo>
                <a:cubicBezTo>
                  <a:pt x="2179643" y="-39102"/>
                  <a:pt x="2237795" y="28596"/>
                  <a:pt x="2468406" y="0"/>
                </a:cubicBezTo>
                <a:cubicBezTo>
                  <a:pt x="2490085" y="255608"/>
                  <a:pt x="2409990" y="415265"/>
                  <a:pt x="2468406" y="554005"/>
                </a:cubicBezTo>
                <a:cubicBezTo>
                  <a:pt x="2526822" y="692745"/>
                  <a:pt x="2421055" y="852639"/>
                  <a:pt x="2468406" y="1108009"/>
                </a:cubicBezTo>
                <a:cubicBezTo>
                  <a:pt x="2515757" y="1363379"/>
                  <a:pt x="2435851" y="1367843"/>
                  <a:pt x="2468406" y="1606613"/>
                </a:cubicBezTo>
                <a:cubicBezTo>
                  <a:pt x="2500961" y="1845383"/>
                  <a:pt x="2425592" y="1868440"/>
                  <a:pt x="2468406" y="2049817"/>
                </a:cubicBezTo>
                <a:cubicBezTo>
                  <a:pt x="2511220" y="2231194"/>
                  <a:pt x="2435028" y="2449253"/>
                  <a:pt x="2468406" y="2659222"/>
                </a:cubicBezTo>
                <a:cubicBezTo>
                  <a:pt x="2501784" y="2869192"/>
                  <a:pt x="2456084" y="2871497"/>
                  <a:pt x="2468406" y="3047025"/>
                </a:cubicBezTo>
                <a:cubicBezTo>
                  <a:pt x="2480728" y="3222553"/>
                  <a:pt x="2451417" y="3366232"/>
                  <a:pt x="2468406" y="3490229"/>
                </a:cubicBezTo>
                <a:cubicBezTo>
                  <a:pt x="2485395" y="3614226"/>
                  <a:pt x="2460549" y="3687231"/>
                  <a:pt x="2468406" y="3878032"/>
                </a:cubicBezTo>
                <a:cubicBezTo>
                  <a:pt x="2476263" y="4068833"/>
                  <a:pt x="2436767" y="4204150"/>
                  <a:pt x="2468406" y="4321236"/>
                </a:cubicBezTo>
                <a:cubicBezTo>
                  <a:pt x="2500045" y="4438322"/>
                  <a:pt x="2409090" y="4619408"/>
                  <a:pt x="2468406" y="4819840"/>
                </a:cubicBezTo>
                <a:cubicBezTo>
                  <a:pt x="2527722" y="5020272"/>
                  <a:pt x="2450547" y="5229489"/>
                  <a:pt x="2468406" y="5540046"/>
                </a:cubicBezTo>
                <a:cubicBezTo>
                  <a:pt x="2358840" y="5559898"/>
                  <a:pt x="2226675" y="5492000"/>
                  <a:pt x="2024093" y="5540046"/>
                </a:cubicBezTo>
                <a:cubicBezTo>
                  <a:pt x="1821511" y="5588092"/>
                  <a:pt x="1648280" y="5523594"/>
                  <a:pt x="1481044" y="5540046"/>
                </a:cubicBezTo>
                <a:cubicBezTo>
                  <a:pt x="1313808" y="5556498"/>
                  <a:pt x="1126040" y="5523107"/>
                  <a:pt x="1036731" y="5540046"/>
                </a:cubicBezTo>
                <a:cubicBezTo>
                  <a:pt x="947422" y="5556985"/>
                  <a:pt x="761537" y="5496718"/>
                  <a:pt x="518365" y="5540046"/>
                </a:cubicBezTo>
                <a:cubicBezTo>
                  <a:pt x="275193" y="5583374"/>
                  <a:pt x="144982" y="5482081"/>
                  <a:pt x="0" y="5540046"/>
                </a:cubicBezTo>
                <a:cubicBezTo>
                  <a:pt x="-20991" y="5275660"/>
                  <a:pt x="22020" y="5135411"/>
                  <a:pt x="0" y="4986041"/>
                </a:cubicBezTo>
                <a:cubicBezTo>
                  <a:pt x="-22020" y="4836672"/>
                  <a:pt x="17689" y="4638863"/>
                  <a:pt x="0" y="4432037"/>
                </a:cubicBezTo>
                <a:cubicBezTo>
                  <a:pt x="-17689" y="4225211"/>
                  <a:pt x="29377" y="4106570"/>
                  <a:pt x="0" y="3878032"/>
                </a:cubicBezTo>
                <a:cubicBezTo>
                  <a:pt x="-29377" y="3649495"/>
                  <a:pt x="29155" y="3617992"/>
                  <a:pt x="0" y="3434829"/>
                </a:cubicBezTo>
                <a:cubicBezTo>
                  <a:pt x="-29155" y="3251666"/>
                  <a:pt x="5166" y="3212039"/>
                  <a:pt x="0" y="3047025"/>
                </a:cubicBezTo>
                <a:cubicBezTo>
                  <a:pt x="-5166" y="2882011"/>
                  <a:pt x="29798" y="2716637"/>
                  <a:pt x="0" y="2493021"/>
                </a:cubicBezTo>
                <a:cubicBezTo>
                  <a:pt x="-29798" y="2269405"/>
                  <a:pt x="38952" y="2229482"/>
                  <a:pt x="0" y="2049817"/>
                </a:cubicBezTo>
                <a:cubicBezTo>
                  <a:pt x="-38952" y="1870152"/>
                  <a:pt x="5057" y="1751599"/>
                  <a:pt x="0" y="1495812"/>
                </a:cubicBezTo>
                <a:cubicBezTo>
                  <a:pt x="-5057" y="1240026"/>
                  <a:pt x="16053" y="1226152"/>
                  <a:pt x="0" y="997208"/>
                </a:cubicBezTo>
                <a:cubicBezTo>
                  <a:pt x="-16053" y="768264"/>
                  <a:pt x="43747" y="753451"/>
                  <a:pt x="0" y="554005"/>
                </a:cubicBezTo>
                <a:cubicBezTo>
                  <a:pt x="-43747" y="354559"/>
                  <a:pt x="17293" y="152414"/>
                  <a:pt x="0" y="0"/>
                </a:cubicBezTo>
                <a:close/>
              </a:path>
              <a:path w="2468406" h="5540046" stroke="0" extrusionOk="0">
                <a:moveTo>
                  <a:pt x="0" y="0"/>
                </a:moveTo>
                <a:cubicBezTo>
                  <a:pt x="153086" y="-11747"/>
                  <a:pt x="285008" y="28947"/>
                  <a:pt x="543049" y="0"/>
                </a:cubicBezTo>
                <a:cubicBezTo>
                  <a:pt x="801090" y="-28947"/>
                  <a:pt x="857792" y="39737"/>
                  <a:pt x="1061415" y="0"/>
                </a:cubicBezTo>
                <a:cubicBezTo>
                  <a:pt x="1265038" y="-39737"/>
                  <a:pt x="1381340" y="9132"/>
                  <a:pt x="1555096" y="0"/>
                </a:cubicBezTo>
                <a:cubicBezTo>
                  <a:pt x="1728852" y="-9132"/>
                  <a:pt x="1926201" y="22068"/>
                  <a:pt x="2024093" y="0"/>
                </a:cubicBezTo>
                <a:cubicBezTo>
                  <a:pt x="2121985" y="-22068"/>
                  <a:pt x="2356090" y="2118"/>
                  <a:pt x="2468406" y="0"/>
                </a:cubicBezTo>
                <a:cubicBezTo>
                  <a:pt x="2496800" y="132208"/>
                  <a:pt x="2451005" y="256128"/>
                  <a:pt x="2468406" y="387803"/>
                </a:cubicBezTo>
                <a:cubicBezTo>
                  <a:pt x="2485807" y="519478"/>
                  <a:pt x="2419153" y="626816"/>
                  <a:pt x="2468406" y="831007"/>
                </a:cubicBezTo>
                <a:cubicBezTo>
                  <a:pt x="2517659" y="1035198"/>
                  <a:pt x="2442738" y="1104102"/>
                  <a:pt x="2468406" y="1329611"/>
                </a:cubicBezTo>
                <a:cubicBezTo>
                  <a:pt x="2494074" y="1555120"/>
                  <a:pt x="2440759" y="1708635"/>
                  <a:pt x="2468406" y="1939016"/>
                </a:cubicBezTo>
                <a:cubicBezTo>
                  <a:pt x="2496053" y="2169397"/>
                  <a:pt x="2444572" y="2179549"/>
                  <a:pt x="2468406" y="2382220"/>
                </a:cubicBezTo>
                <a:cubicBezTo>
                  <a:pt x="2492240" y="2584891"/>
                  <a:pt x="2422149" y="2680428"/>
                  <a:pt x="2468406" y="2936224"/>
                </a:cubicBezTo>
                <a:cubicBezTo>
                  <a:pt x="2514663" y="3192020"/>
                  <a:pt x="2455719" y="3189295"/>
                  <a:pt x="2468406" y="3379428"/>
                </a:cubicBezTo>
                <a:cubicBezTo>
                  <a:pt x="2481093" y="3569561"/>
                  <a:pt x="2458179" y="3702581"/>
                  <a:pt x="2468406" y="3933433"/>
                </a:cubicBezTo>
                <a:cubicBezTo>
                  <a:pt x="2478633" y="4164286"/>
                  <a:pt x="2443307" y="4193025"/>
                  <a:pt x="2468406" y="4321236"/>
                </a:cubicBezTo>
                <a:cubicBezTo>
                  <a:pt x="2493505" y="4449447"/>
                  <a:pt x="2439607" y="4578564"/>
                  <a:pt x="2468406" y="4764440"/>
                </a:cubicBezTo>
                <a:cubicBezTo>
                  <a:pt x="2497205" y="4950316"/>
                  <a:pt x="2429435" y="5205491"/>
                  <a:pt x="2468406" y="5540046"/>
                </a:cubicBezTo>
                <a:cubicBezTo>
                  <a:pt x="2314501" y="5571339"/>
                  <a:pt x="2232276" y="5507326"/>
                  <a:pt x="2024093" y="5540046"/>
                </a:cubicBezTo>
                <a:cubicBezTo>
                  <a:pt x="1815910" y="5572766"/>
                  <a:pt x="1711333" y="5534633"/>
                  <a:pt x="1505728" y="5540046"/>
                </a:cubicBezTo>
                <a:cubicBezTo>
                  <a:pt x="1300123" y="5545459"/>
                  <a:pt x="1239282" y="5521875"/>
                  <a:pt x="1061415" y="5540046"/>
                </a:cubicBezTo>
                <a:cubicBezTo>
                  <a:pt x="883548" y="5558217"/>
                  <a:pt x="708288" y="5525810"/>
                  <a:pt x="543049" y="5540046"/>
                </a:cubicBezTo>
                <a:cubicBezTo>
                  <a:pt x="377810" y="5554282"/>
                  <a:pt x="121966" y="5489673"/>
                  <a:pt x="0" y="5540046"/>
                </a:cubicBezTo>
                <a:cubicBezTo>
                  <a:pt x="-2970" y="5358346"/>
                  <a:pt x="34587" y="5161741"/>
                  <a:pt x="0" y="4986041"/>
                </a:cubicBezTo>
                <a:cubicBezTo>
                  <a:pt x="-34587" y="4810341"/>
                  <a:pt x="54813" y="4670583"/>
                  <a:pt x="0" y="4487437"/>
                </a:cubicBezTo>
                <a:cubicBezTo>
                  <a:pt x="-54813" y="4304291"/>
                  <a:pt x="56116" y="4102421"/>
                  <a:pt x="0" y="3933433"/>
                </a:cubicBezTo>
                <a:cubicBezTo>
                  <a:pt x="-56116" y="3764445"/>
                  <a:pt x="71626" y="3593033"/>
                  <a:pt x="0" y="3268627"/>
                </a:cubicBezTo>
                <a:cubicBezTo>
                  <a:pt x="-71626" y="2944221"/>
                  <a:pt x="71806" y="2841077"/>
                  <a:pt x="0" y="2659222"/>
                </a:cubicBezTo>
                <a:cubicBezTo>
                  <a:pt x="-71806" y="2477368"/>
                  <a:pt x="2605" y="2355080"/>
                  <a:pt x="0" y="2271419"/>
                </a:cubicBezTo>
                <a:cubicBezTo>
                  <a:pt x="-2605" y="2187758"/>
                  <a:pt x="1724" y="1852979"/>
                  <a:pt x="0" y="1606613"/>
                </a:cubicBezTo>
                <a:cubicBezTo>
                  <a:pt x="-1724" y="1360247"/>
                  <a:pt x="18788" y="1375473"/>
                  <a:pt x="0" y="1218810"/>
                </a:cubicBezTo>
                <a:cubicBezTo>
                  <a:pt x="-18788" y="1062147"/>
                  <a:pt x="7308" y="910370"/>
                  <a:pt x="0" y="609405"/>
                </a:cubicBezTo>
                <a:cubicBezTo>
                  <a:pt x="-7308" y="308440"/>
                  <a:pt x="43320" y="144792"/>
                  <a:pt x="0" y="0"/>
                </a:cubicBezTo>
                <a:close/>
              </a:path>
            </a:pathLst>
          </a:custGeom>
          <a:ln>
            <a:solidFill>
              <a:schemeClr val="tx1"/>
            </a:solidFill>
            <a:extLst>
              <a:ext uri="{C807C97D-BFC1-408E-A445-0C87EB9F89A2}">
                <ask:lineSketchStyleProps xmlns:ask="http://schemas.microsoft.com/office/drawing/2018/sketchyshapes" sd="899522215">
                  <a:prstGeom prst="rect">
                    <a:avLst/>
                  </a:prstGeom>
                  <ask:type>
                    <ask:lineSketchScribble/>
                  </ask:type>
                </ask:lineSketchStyleProps>
              </a:ext>
            </a:extLst>
          </a:ln>
        </p:spPr>
      </p:pic>
      <p:pic>
        <p:nvPicPr>
          <p:cNvPr id="8" name="Picture 7" descr="A blue flag with yellow stars&#10;&#10;Description automatically generated">
            <a:extLst>
              <a:ext uri="{FF2B5EF4-FFF2-40B4-BE49-F238E27FC236}">
                <a16:creationId xmlns:a16="http://schemas.microsoft.com/office/drawing/2014/main" id="{1B2FDF42-185F-7CAB-AA9D-6F62783650C4}"/>
              </a:ext>
            </a:extLst>
          </p:cNvPr>
          <p:cNvPicPr>
            <a:picLocks noChangeAspect="1"/>
          </p:cNvPicPr>
          <p:nvPr/>
        </p:nvPicPr>
        <p:blipFill>
          <a:blip r:embed="rId3"/>
          <a:stretch>
            <a:fillRect/>
          </a:stretch>
        </p:blipFill>
        <p:spPr>
          <a:xfrm>
            <a:off x="9798271" y="4459808"/>
            <a:ext cx="1764018" cy="1787280"/>
          </a:xfrm>
          <a:prstGeom prst="rect">
            <a:avLst/>
          </a:prstGeom>
        </p:spPr>
      </p:pic>
      <p:pic>
        <p:nvPicPr>
          <p:cNvPr id="5122" name="Picture 2" descr="SkyCash – Aplikacje w Google Play">
            <a:extLst>
              <a:ext uri="{FF2B5EF4-FFF2-40B4-BE49-F238E27FC236}">
                <a16:creationId xmlns:a16="http://schemas.microsoft.com/office/drawing/2014/main" id="{4BE19C1C-984E-E7D8-E3FD-8909140413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16262" y="1872821"/>
            <a:ext cx="2143125" cy="2143125"/>
          </a:xfrm>
          <a:custGeom>
            <a:avLst/>
            <a:gdLst>
              <a:gd name="connsiteX0" fmla="*/ 0 w 2143125"/>
              <a:gd name="connsiteY0" fmla="*/ 0 h 2143125"/>
              <a:gd name="connsiteX1" fmla="*/ 471488 w 2143125"/>
              <a:gd name="connsiteY1" fmla="*/ 0 h 2143125"/>
              <a:gd name="connsiteX2" fmla="*/ 1007269 w 2143125"/>
              <a:gd name="connsiteY2" fmla="*/ 0 h 2143125"/>
              <a:gd name="connsiteX3" fmla="*/ 1543050 w 2143125"/>
              <a:gd name="connsiteY3" fmla="*/ 0 h 2143125"/>
              <a:gd name="connsiteX4" fmla="*/ 2143125 w 2143125"/>
              <a:gd name="connsiteY4" fmla="*/ 0 h 2143125"/>
              <a:gd name="connsiteX5" fmla="*/ 2143125 w 2143125"/>
              <a:gd name="connsiteY5" fmla="*/ 578644 h 2143125"/>
              <a:gd name="connsiteX6" fmla="*/ 2143125 w 2143125"/>
              <a:gd name="connsiteY6" fmla="*/ 1092994 h 2143125"/>
              <a:gd name="connsiteX7" fmla="*/ 2143125 w 2143125"/>
              <a:gd name="connsiteY7" fmla="*/ 1628775 h 2143125"/>
              <a:gd name="connsiteX8" fmla="*/ 2143125 w 2143125"/>
              <a:gd name="connsiteY8" fmla="*/ 2143125 h 2143125"/>
              <a:gd name="connsiteX9" fmla="*/ 1628775 w 2143125"/>
              <a:gd name="connsiteY9" fmla="*/ 2143125 h 2143125"/>
              <a:gd name="connsiteX10" fmla="*/ 1050131 w 2143125"/>
              <a:gd name="connsiteY10" fmla="*/ 2143125 h 2143125"/>
              <a:gd name="connsiteX11" fmla="*/ 471487 w 2143125"/>
              <a:gd name="connsiteY11" fmla="*/ 2143125 h 2143125"/>
              <a:gd name="connsiteX12" fmla="*/ 0 w 2143125"/>
              <a:gd name="connsiteY12" fmla="*/ 2143125 h 2143125"/>
              <a:gd name="connsiteX13" fmla="*/ 0 w 2143125"/>
              <a:gd name="connsiteY13" fmla="*/ 1607344 h 2143125"/>
              <a:gd name="connsiteX14" fmla="*/ 0 w 2143125"/>
              <a:gd name="connsiteY14" fmla="*/ 1071563 h 2143125"/>
              <a:gd name="connsiteX15" fmla="*/ 0 w 2143125"/>
              <a:gd name="connsiteY15" fmla="*/ 535781 h 2143125"/>
              <a:gd name="connsiteX16" fmla="*/ 0 w 2143125"/>
              <a:gd name="connsiteY16" fmla="*/ 0 h 214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43125" h="2143125" extrusionOk="0">
                <a:moveTo>
                  <a:pt x="0" y="0"/>
                </a:moveTo>
                <a:cubicBezTo>
                  <a:pt x="160957" y="-4680"/>
                  <a:pt x="291578" y="47160"/>
                  <a:pt x="471488" y="0"/>
                </a:cubicBezTo>
                <a:cubicBezTo>
                  <a:pt x="651398" y="-47160"/>
                  <a:pt x="754027" y="14386"/>
                  <a:pt x="1007269" y="0"/>
                </a:cubicBezTo>
                <a:cubicBezTo>
                  <a:pt x="1260511" y="-14386"/>
                  <a:pt x="1418681" y="51357"/>
                  <a:pt x="1543050" y="0"/>
                </a:cubicBezTo>
                <a:cubicBezTo>
                  <a:pt x="1667419" y="-51357"/>
                  <a:pt x="1859476" y="34033"/>
                  <a:pt x="2143125" y="0"/>
                </a:cubicBezTo>
                <a:cubicBezTo>
                  <a:pt x="2143213" y="208732"/>
                  <a:pt x="2089519" y="321560"/>
                  <a:pt x="2143125" y="578644"/>
                </a:cubicBezTo>
                <a:cubicBezTo>
                  <a:pt x="2196731" y="835728"/>
                  <a:pt x="2118138" y="842563"/>
                  <a:pt x="2143125" y="1092994"/>
                </a:cubicBezTo>
                <a:cubicBezTo>
                  <a:pt x="2168112" y="1343425"/>
                  <a:pt x="2128498" y="1425668"/>
                  <a:pt x="2143125" y="1628775"/>
                </a:cubicBezTo>
                <a:cubicBezTo>
                  <a:pt x="2157752" y="1831882"/>
                  <a:pt x="2106035" y="1957728"/>
                  <a:pt x="2143125" y="2143125"/>
                </a:cubicBezTo>
                <a:cubicBezTo>
                  <a:pt x="1907649" y="2162167"/>
                  <a:pt x="1773503" y="2135127"/>
                  <a:pt x="1628775" y="2143125"/>
                </a:cubicBezTo>
                <a:cubicBezTo>
                  <a:pt x="1484047" y="2151123"/>
                  <a:pt x="1245427" y="2100436"/>
                  <a:pt x="1050131" y="2143125"/>
                </a:cubicBezTo>
                <a:cubicBezTo>
                  <a:pt x="854835" y="2185814"/>
                  <a:pt x="604756" y="2128751"/>
                  <a:pt x="471487" y="2143125"/>
                </a:cubicBezTo>
                <a:cubicBezTo>
                  <a:pt x="338218" y="2157499"/>
                  <a:pt x="224448" y="2137757"/>
                  <a:pt x="0" y="2143125"/>
                </a:cubicBezTo>
                <a:cubicBezTo>
                  <a:pt x="-35133" y="1938355"/>
                  <a:pt x="24084" y="1806016"/>
                  <a:pt x="0" y="1607344"/>
                </a:cubicBezTo>
                <a:cubicBezTo>
                  <a:pt x="-24084" y="1408672"/>
                  <a:pt x="3793" y="1231819"/>
                  <a:pt x="0" y="1071563"/>
                </a:cubicBezTo>
                <a:cubicBezTo>
                  <a:pt x="-3793" y="911307"/>
                  <a:pt x="32222" y="717666"/>
                  <a:pt x="0" y="535781"/>
                </a:cubicBezTo>
                <a:cubicBezTo>
                  <a:pt x="-32222" y="353896"/>
                  <a:pt x="55069" y="216133"/>
                  <a:pt x="0" y="0"/>
                </a:cubicBezTo>
                <a:close/>
              </a:path>
            </a:pathLst>
          </a:custGeom>
          <a:noFill/>
          <a:ln>
            <a:solidFill>
              <a:schemeClr val="tx1"/>
            </a:solidFill>
            <a:extLst>
              <a:ext uri="{C807C97D-BFC1-408E-A445-0C87EB9F89A2}">
                <ask:lineSketchStyleProps xmlns:ask="http://schemas.microsoft.com/office/drawing/2018/sketchyshapes" sd="2470918555">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7">
            <a:extLst>
              <a:ext uri="{FF2B5EF4-FFF2-40B4-BE49-F238E27FC236}">
                <a16:creationId xmlns:a16="http://schemas.microsoft.com/office/drawing/2014/main" id="{898B7548-5687-3957-4440-AE04360C47A4}"/>
              </a:ext>
            </a:extLst>
          </p:cNvPr>
          <p:cNvPicPr>
            <a:picLocks noChangeAspect="1"/>
          </p:cNvPicPr>
          <p:nvPr/>
        </p:nvPicPr>
        <p:blipFill>
          <a:blip r:embed="rId5"/>
          <a:stretch>
            <a:fillRect/>
          </a:stretch>
        </p:blipFill>
        <p:spPr>
          <a:xfrm>
            <a:off x="13003341" y="7271249"/>
            <a:ext cx="1269162" cy="729768"/>
          </a:xfrm>
          <a:prstGeom prst="rect">
            <a:avLst/>
          </a:prstGeom>
        </p:spPr>
      </p:pic>
    </p:spTree>
    <p:extLst>
      <p:ext uri="{BB962C8B-B14F-4D97-AF65-F5344CB8AC3E}">
        <p14:creationId xmlns:p14="http://schemas.microsoft.com/office/powerpoint/2010/main" val="8487809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2BC90B-A6AF-8446-1E61-03A56398DC3C}"/>
              </a:ext>
            </a:extLst>
          </p:cNvPr>
          <p:cNvSpPr txBox="1"/>
          <p:nvPr/>
        </p:nvSpPr>
        <p:spPr>
          <a:xfrm>
            <a:off x="1297459" y="800781"/>
            <a:ext cx="12863384" cy="3908762"/>
          </a:xfrm>
          <a:prstGeom prst="rect">
            <a:avLst/>
          </a:prstGeom>
          <a:noFill/>
        </p:spPr>
        <p:txBody>
          <a:bodyPr wrap="square">
            <a:spAutoFit/>
          </a:bodyPr>
          <a:lstStyle/>
          <a:p>
            <a:pPr>
              <a:buNone/>
            </a:pPr>
            <a:r>
              <a:rPr lang="pl-PL" sz="4000" b="1"/>
              <a:t>🚌 </a:t>
            </a:r>
            <a:r>
              <a:rPr lang="pl-PL" sz="4000" b="1">
                <a:solidFill>
                  <a:srgbClr val="C00000"/>
                </a:solidFill>
              </a:rPr>
              <a:t>Jakdojade – Twoja aplikacja do transportu publicznego</a:t>
            </a:r>
            <a:endParaRPr lang="en-US" sz="4000" b="1">
              <a:solidFill>
                <a:srgbClr val="C00000"/>
              </a:solidFill>
            </a:endParaRPr>
          </a:p>
          <a:p>
            <a:pPr>
              <a:buNone/>
            </a:pPr>
            <a:endParaRPr lang="pl-PL" sz="4000" b="1"/>
          </a:p>
          <a:p>
            <a:pPr>
              <a:buNone/>
            </a:pPr>
            <a:r>
              <a:rPr lang="pl-PL" sz="2800" b="1"/>
              <a:t>🔎 Co to jest Jakdojade?</a:t>
            </a:r>
          </a:p>
          <a:p>
            <a:pPr>
              <a:buNone/>
            </a:pPr>
            <a:r>
              <a:rPr lang="pl-PL" sz="2800"/>
              <a:t>Jakdojade to darmowa aplikacja, która pomaga:</a:t>
            </a:r>
          </a:p>
          <a:p>
            <a:pPr>
              <a:buFont typeface="Arial" panose="020B0604020202020204" pitchFamily="34" charset="0"/>
              <a:buChar char="•"/>
            </a:pPr>
            <a:r>
              <a:rPr lang="pl-PL" sz="2800"/>
              <a:t> znaleźć </a:t>
            </a:r>
            <a:r>
              <a:rPr lang="pl-PL" sz="2800" b="1"/>
              <a:t>najszybsze połączenia</a:t>
            </a:r>
            <a:r>
              <a:rPr lang="pl-PL" sz="2800"/>
              <a:t> autobusowe, tramwajowe, </a:t>
            </a:r>
            <a:endParaRPr lang="en-US" sz="2800"/>
          </a:p>
          <a:p>
            <a:r>
              <a:rPr lang="en-US" sz="2800"/>
              <a:t>  </a:t>
            </a:r>
            <a:r>
              <a:rPr lang="pl-PL" sz="2800"/>
              <a:t>metra lub kolei miejskiej,</a:t>
            </a:r>
          </a:p>
          <a:p>
            <a:pPr>
              <a:buFont typeface="Arial" panose="020B0604020202020204" pitchFamily="34" charset="0"/>
              <a:buChar char="•"/>
            </a:pPr>
            <a:r>
              <a:rPr lang="pl-PL" sz="2800"/>
              <a:t> sprawdzić </a:t>
            </a:r>
            <a:r>
              <a:rPr lang="pl-PL" sz="2800" b="1"/>
              <a:t>rozkłady jazdy</a:t>
            </a:r>
            <a:r>
              <a:rPr lang="pl-PL" sz="2800"/>
              <a:t> w czasie rzeczywistym,</a:t>
            </a:r>
          </a:p>
          <a:p>
            <a:pPr>
              <a:buFont typeface="Arial" panose="020B0604020202020204" pitchFamily="34" charset="0"/>
              <a:buChar char="•"/>
            </a:pPr>
            <a:r>
              <a:rPr lang="pl-PL" sz="2800" b="1"/>
              <a:t> kupić bilet</a:t>
            </a:r>
            <a:r>
              <a:rPr lang="pl-PL" sz="2800"/>
              <a:t> na przejazd bez wychodzenia z domu.</a:t>
            </a:r>
          </a:p>
        </p:txBody>
      </p:sp>
      <p:sp>
        <p:nvSpPr>
          <p:cNvPr id="5" name="TextBox 4">
            <a:extLst>
              <a:ext uri="{FF2B5EF4-FFF2-40B4-BE49-F238E27FC236}">
                <a16:creationId xmlns:a16="http://schemas.microsoft.com/office/drawing/2014/main" id="{F89E6634-B8F4-CE86-A4B3-9A4BA3CFA19F}"/>
              </a:ext>
            </a:extLst>
          </p:cNvPr>
          <p:cNvSpPr txBox="1"/>
          <p:nvPr/>
        </p:nvSpPr>
        <p:spPr>
          <a:xfrm>
            <a:off x="1297458" y="5400070"/>
            <a:ext cx="13629503" cy="2246769"/>
          </a:xfrm>
          <a:prstGeom prst="rect">
            <a:avLst/>
          </a:prstGeom>
          <a:noFill/>
        </p:spPr>
        <p:txBody>
          <a:bodyPr wrap="square">
            <a:spAutoFit/>
          </a:bodyPr>
          <a:lstStyle/>
          <a:p>
            <a:pPr>
              <a:buNone/>
            </a:pPr>
            <a:r>
              <a:rPr lang="pl-PL" sz="2800" b="1"/>
              <a:t>✅ Zalety Jakdojade:</a:t>
            </a:r>
          </a:p>
          <a:p>
            <a:pPr>
              <a:buFont typeface="Arial" panose="020B0604020202020204" pitchFamily="34" charset="0"/>
              <a:buChar char="•"/>
            </a:pPr>
            <a:r>
              <a:rPr lang="pl-PL" sz="2800"/>
              <a:t> Pokazuje </a:t>
            </a:r>
            <a:r>
              <a:rPr lang="pl-PL" sz="2800" b="1"/>
              <a:t>dokładne godziny odjazdów</a:t>
            </a:r>
            <a:r>
              <a:rPr lang="pl-PL" sz="2800"/>
              <a:t> i lokalizacje przystanków.</a:t>
            </a:r>
          </a:p>
          <a:p>
            <a:pPr>
              <a:buFont typeface="Arial" panose="020B0604020202020204" pitchFamily="34" charset="0"/>
              <a:buChar char="•"/>
            </a:pPr>
            <a:r>
              <a:rPr lang="pl-PL" sz="2800"/>
              <a:t> Działa w wielu polskich miastach, np. Warszawa, Kraków, Gdańsk, Łódź.</a:t>
            </a:r>
          </a:p>
          <a:p>
            <a:pPr>
              <a:buFont typeface="Arial" panose="020B0604020202020204" pitchFamily="34" charset="0"/>
              <a:buChar char="•"/>
            </a:pPr>
            <a:r>
              <a:rPr lang="pl-PL" sz="2800"/>
              <a:t> Pozwala na zakup biletu w aplikacji (np. bilet 20-minutowy, godzinny).</a:t>
            </a:r>
          </a:p>
          <a:p>
            <a:pPr>
              <a:buFont typeface="Arial" panose="020B0604020202020204" pitchFamily="34" charset="0"/>
              <a:buChar char="•"/>
            </a:pPr>
            <a:r>
              <a:rPr lang="pl-PL" sz="2800"/>
              <a:t> Bardzo prosta obsługa – wystarczy wpisać skąd i dokąd chcesz jechać.</a:t>
            </a:r>
          </a:p>
        </p:txBody>
      </p:sp>
      <p:pic>
        <p:nvPicPr>
          <p:cNvPr id="8" name="Picture 7" descr="A blue flag with yellow stars&#10;&#10;Description automatically generated">
            <a:extLst>
              <a:ext uri="{FF2B5EF4-FFF2-40B4-BE49-F238E27FC236}">
                <a16:creationId xmlns:a16="http://schemas.microsoft.com/office/drawing/2014/main" id="{2420B2F4-FD85-F4B6-7F50-0BA8D8F6D72E}"/>
              </a:ext>
            </a:extLst>
          </p:cNvPr>
          <p:cNvPicPr>
            <a:picLocks noChangeAspect="1"/>
          </p:cNvPicPr>
          <p:nvPr/>
        </p:nvPicPr>
        <p:blipFill>
          <a:blip r:embed="rId2"/>
          <a:stretch>
            <a:fillRect/>
          </a:stretch>
        </p:blipFill>
        <p:spPr>
          <a:xfrm>
            <a:off x="12546418" y="4968573"/>
            <a:ext cx="1764018" cy="1787280"/>
          </a:xfrm>
          <a:prstGeom prst="rect">
            <a:avLst/>
          </a:prstGeom>
        </p:spPr>
      </p:pic>
      <p:pic>
        <p:nvPicPr>
          <p:cNvPr id="6146" name="Picture 2" descr="jakdojade.pl – Wikipedia, wolna encyklopedia">
            <a:extLst>
              <a:ext uri="{FF2B5EF4-FFF2-40B4-BE49-F238E27FC236}">
                <a16:creationId xmlns:a16="http://schemas.microsoft.com/office/drawing/2014/main" id="{5BC07D4F-7C24-3087-87DD-4CF6AC057C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48762" y="2251632"/>
            <a:ext cx="2252635" cy="215973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7">
            <a:extLst>
              <a:ext uri="{FF2B5EF4-FFF2-40B4-BE49-F238E27FC236}">
                <a16:creationId xmlns:a16="http://schemas.microsoft.com/office/drawing/2014/main" id="{58461C52-15B4-C0F7-5CB9-E99601193E38}"/>
              </a:ext>
            </a:extLst>
          </p:cNvPr>
          <p:cNvPicPr>
            <a:picLocks noChangeAspect="1"/>
          </p:cNvPicPr>
          <p:nvPr/>
        </p:nvPicPr>
        <p:blipFill>
          <a:blip r:embed="rId4"/>
          <a:stretch>
            <a:fillRect/>
          </a:stretch>
        </p:blipFill>
        <p:spPr>
          <a:xfrm>
            <a:off x="12891681" y="7187350"/>
            <a:ext cx="1269162" cy="729768"/>
          </a:xfrm>
          <a:prstGeom prst="rect">
            <a:avLst/>
          </a:prstGeom>
        </p:spPr>
      </p:pic>
    </p:spTree>
    <p:extLst>
      <p:ext uri="{BB962C8B-B14F-4D97-AF65-F5344CB8AC3E}">
        <p14:creationId xmlns:p14="http://schemas.microsoft.com/office/powerpoint/2010/main" val="4218699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8794F7-1F58-27DA-2523-15344DA1A445}"/>
              </a:ext>
            </a:extLst>
          </p:cNvPr>
          <p:cNvSpPr txBox="1"/>
          <p:nvPr/>
        </p:nvSpPr>
        <p:spPr>
          <a:xfrm>
            <a:off x="667265" y="1807556"/>
            <a:ext cx="10416746" cy="2246769"/>
          </a:xfrm>
          <a:prstGeom prst="rect">
            <a:avLst/>
          </a:prstGeom>
          <a:noFill/>
        </p:spPr>
        <p:txBody>
          <a:bodyPr wrap="square">
            <a:spAutoFit/>
          </a:bodyPr>
          <a:lstStyle/>
          <a:p>
            <a:pPr>
              <a:buNone/>
            </a:pPr>
            <a:endParaRPr lang="pl-PL" sz="2800" b="1"/>
          </a:p>
          <a:p>
            <a:pPr>
              <a:buFont typeface="+mj-lt"/>
              <a:buAutoNum type="arabicPeriod"/>
            </a:pPr>
            <a:r>
              <a:rPr lang="pl-PL" sz="2800"/>
              <a:t> Wybierz trasę.</a:t>
            </a:r>
          </a:p>
          <a:p>
            <a:pPr>
              <a:buFont typeface="+mj-lt"/>
              <a:buAutoNum type="arabicPeriod"/>
            </a:pPr>
            <a:r>
              <a:rPr lang="pl-PL" sz="2800"/>
              <a:t> Kliknij przycisk </a:t>
            </a:r>
            <a:r>
              <a:rPr lang="pl-PL" sz="2800" b="1"/>
              <a:t>„Kup bilet”</a:t>
            </a:r>
            <a:r>
              <a:rPr lang="pl-PL" sz="2800"/>
              <a:t>.</a:t>
            </a:r>
          </a:p>
          <a:p>
            <a:pPr>
              <a:buFont typeface="+mj-lt"/>
              <a:buAutoNum type="arabicPeriod"/>
            </a:pPr>
            <a:r>
              <a:rPr lang="pl-PL" sz="2800"/>
              <a:t> Wybierz typ biletu i formę płatności (np. karta, BLIK).</a:t>
            </a:r>
          </a:p>
          <a:p>
            <a:pPr>
              <a:buFont typeface="+mj-lt"/>
              <a:buAutoNum type="arabicPeriod"/>
            </a:pPr>
            <a:r>
              <a:rPr lang="pl-PL" sz="2800"/>
              <a:t> Pokaż bilet w telefonie kontrolerowi.</a:t>
            </a:r>
          </a:p>
        </p:txBody>
      </p:sp>
      <p:sp>
        <p:nvSpPr>
          <p:cNvPr id="5" name="TextBox 4">
            <a:extLst>
              <a:ext uri="{FF2B5EF4-FFF2-40B4-BE49-F238E27FC236}">
                <a16:creationId xmlns:a16="http://schemas.microsoft.com/office/drawing/2014/main" id="{327199AE-9A63-8277-3B8D-98FB242B44F4}"/>
              </a:ext>
            </a:extLst>
          </p:cNvPr>
          <p:cNvSpPr txBox="1"/>
          <p:nvPr/>
        </p:nvSpPr>
        <p:spPr>
          <a:xfrm>
            <a:off x="667265" y="4448840"/>
            <a:ext cx="9205785" cy="1815882"/>
          </a:xfrm>
          <a:prstGeom prst="rect">
            <a:avLst/>
          </a:prstGeom>
          <a:noFill/>
        </p:spPr>
        <p:txBody>
          <a:bodyPr wrap="square">
            <a:spAutoFit/>
          </a:bodyPr>
          <a:lstStyle/>
          <a:p>
            <a:pPr>
              <a:buNone/>
            </a:pPr>
            <a:r>
              <a:rPr lang="pl-PL" sz="2800" b="1"/>
              <a:t>🧓 Dla kogo jest Jakdojade?</a:t>
            </a:r>
          </a:p>
          <a:p>
            <a:pPr>
              <a:buFont typeface="Arial" panose="020B0604020202020204" pitchFamily="34" charset="0"/>
              <a:buChar char="•"/>
            </a:pPr>
            <a:r>
              <a:rPr lang="pl-PL" sz="2800"/>
              <a:t> Dla osób korzystających z komunikacji miejskiej.</a:t>
            </a:r>
          </a:p>
          <a:p>
            <a:pPr>
              <a:buFont typeface="Arial" panose="020B0604020202020204" pitchFamily="34" charset="0"/>
              <a:buChar char="•"/>
            </a:pPr>
            <a:r>
              <a:rPr lang="pl-PL" sz="2800"/>
              <a:t> Dla tych, którzy </a:t>
            </a:r>
            <a:r>
              <a:rPr lang="pl-PL" sz="2800" b="1"/>
              <a:t>nie chcą szukać papierowych rozkładów</a:t>
            </a:r>
            <a:r>
              <a:rPr lang="pl-PL" sz="2800"/>
              <a:t>.</a:t>
            </a:r>
          </a:p>
          <a:p>
            <a:pPr>
              <a:buFont typeface="Arial" panose="020B0604020202020204" pitchFamily="34" charset="0"/>
              <a:buChar char="•"/>
            </a:pPr>
            <a:r>
              <a:rPr lang="pl-PL" sz="2800"/>
              <a:t> Dla seniorów, którzy chcą </a:t>
            </a:r>
            <a:r>
              <a:rPr lang="pl-PL" sz="2800" b="1"/>
              <a:t>spokojnie zaplanować trasę</a:t>
            </a:r>
            <a:endParaRPr lang="pl-PL" sz="2800"/>
          </a:p>
        </p:txBody>
      </p:sp>
      <p:pic>
        <p:nvPicPr>
          <p:cNvPr id="7" name="Picture 6" descr="Screens screenshot of a bus schedule&#10;&#10;AI-generated content may be incorrect.">
            <a:extLst>
              <a:ext uri="{FF2B5EF4-FFF2-40B4-BE49-F238E27FC236}">
                <a16:creationId xmlns:a16="http://schemas.microsoft.com/office/drawing/2014/main" id="{37DB2CA8-F513-AFAA-47A6-5393B0900C4D}"/>
              </a:ext>
            </a:extLst>
          </p:cNvPr>
          <p:cNvPicPr>
            <a:picLocks noChangeAspect="1"/>
          </p:cNvPicPr>
          <p:nvPr/>
        </p:nvPicPr>
        <p:blipFill>
          <a:blip r:embed="rId2"/>
          <a:stretch>
            <a:fillRect/>
          </a:stretch>
        </p:blipFill>
        <p:spPr>
          <a:xfrm>
            <a:off x="10775092" y="315445"/>
            <a:ext cx="3188043" cy="7256505"/>
          </a:xfrm>
          <a:custGeom>
            <a:avLst/>
            <a:gdLst>
              <a:gd name="connsiteX0" fmla="*/ 0 w 3188043"/>
              <a:gd name="connsiteY0" fmla="*/ 0 h 7256505"/>
              <a:gd name="connsiteX1" fmla="*/ 595101 w 3188043"/>
              <a:gd name="connsiteY1" fmla="*/ 0 h 7256505"/>
              <a:gd name="connsiteX2" fmla="*/ 1190203 w 3188043"/>
              <a:gd name="connsiteY2" fmla="*/ 0 h 7256505"/>
              <a:gd name="connsiteX3" fmla="*/ 1753424 w 3188043"/>
              <a:gd name="connsiteY3" fmla="*/ 0 h 7256505"/>
              <a:gd name="connsiteX4" fmla="*/ 2252884 w 3188043"/>
              <a:gd name="connsiteY4" fmla="*/ 0 h 7256505"/>
              <a:gd name="connsiteX5" fmla="*/ 2720463 w 3188043"/>
              <a:gd name="connsiteY5" fmla="*/ 0 h 7256505"/>
              <a:gd name="connsiteX6" fmla="*/ 3188043 w 3188043"/>
              <a:gd name="connsiteY6" fmla="*/ 0 h 7256505"/>
              <a:gd name="connsiteX7" fmla="*/ 3188043 w 3188043"/>
              <a:gd name="connsiteY7" fmla="*/ 630758 h 7256505"/>
              <a:gd name="connsiteX8" fmla="*/ 3188043 w 3188043"/>
              <a:gd name="connsiteY8" fmla="*/ 1188950 h 7256505"/>
              <a:gd name="connsiteX9" fmla="*/ 3188043 w 3188043"/>
              <a:gd name="connsiteY9" fmla="*/ 1529448 h 7256505"/>
              <a:gd name="connsiteX10" fmla="*/ 3188043 w 3188043"/>
              <a:gd name="connsiteY10" fmla="*/ 2160206 h 7256505"/>
              <a:gd name="connsiteX11" fmla="*/ 3188043 w 3188043"/>
              <a:gd name="connsiteY11" fmla="*/ 2863529 h 7256505"/>
              <a:gd name="connsiteX12" fmla="*/ 3188043 w 3188043"/>
              <a:gd name="connsiteY12" fmla="*/ 3204026 h 7256505"/>
              <a:gd name="connsiteX13" fmla="*/ 3188043 w 3188043"/>
              <a:gd name="connsiteY13" fmla="*/ 3617089 h 7256505"/>
              <a:gd name="connsiteX14" fmla="*/ 3188043 w 3188043"/>
              <a:gd name="connsiteY14" fmla="*/ 4175281 h 7256505"/>
              <a:gd name="connsiteX15" fmla="*/ 3188043 w 3188043"/>
              <a:gd name="connsiteY15" fmla="*/ 4660909 h 7256505"/>
              <a:gd name="connsiteX16" fmla="*/ 3188043 w 3188043"/>
              <a:gd name="connsiteY16" fmla="*/ 5001407 h 7256505"/>
              <a:gd name="connsiteX17" fmla="*/ 3188043 w 3188043"/>
              <a:gd name="connsiteY17" fmla="*/ 5341904 h 7256505"/>
              <a:gd name="connsiteX18" fmla="*/ 3188043 w 3188043"/>
              <a:gd name="connsiteY18" fmla="*/ 5754967 h 7256505"/>
              <a:gd name="connsiteX19" fmla="*/ 3188043 w 3188043"/>
              <a:gd name="connsiteY19" fmla="*/ 6095464 h 7256505"/>
              <a:gd name="connsiteX20" fmla="*/ 3188043 w 3188043"/>
              <a:gd name="connsiteY20" fmla="*/ 6581092 h 7256505"/>
              <a:gd name="connsiteX21" fmla="*/ 3188043 w 3188043"/>
              <a:gd name="connsiteY21" fmla="*/ 7256505 h 7256505"/>
              <a:gd name="connsiteX22" fmla="*/ 2688583 w 3188043"/>
              <a:gd name="connsiteY22" fmla="*/ 7256505 h 7256505"/>
              <a:gd name="connsiteX23" fmla="*/ 2252884 w 3188043"/>
              <a:gd name="connsiteY23" fmla="*/ 7256505 h 7256505"/>
              <a:gd name="connsiteX24" fmla="*/ 1785304 w 3188043"/>
              <a:gd name="connsiteY24" fmla="*/ 7256505 h 7256505"/>
              <a:gd name="connsiteX25" fmla="*/ 1317724 w 3188043"/>
              <a:gd name="connsiteY25" fmla="*/ 7256505 h 7256505"/>
              <a:gd name="connsiteX26" fmla="*/ 786384 w 3188043"/>
              <a:gd name="connsiteY26" fmla="*/ 7256505 h 7256505"/>
              <a:gd name="connsiteX27" fmla="*/ 0 w 3188043"/>
              <a:gd name="connsiteY27" fmla="*/ 7256505 h 7256505"/>
              <a:gd name="connsiteX28" fmla="*/ 0 w 3188043"/>
              <a:gd name="connsiteY28" fmla="*/ 6916007 h 7256505"/>
              <a:gd name="connsiteX29" fmla="*/ 0 w 3188043"/>
              <a:gd name="connsiteY29" fmla="*/ 6212685 h 7256505"/>
              <a:gd name="connsiteX30" fmla="*/ 0 w 3188043"/>
              <a:gd name="connsiteY30" fmla="*/ 5654492 h 7256505"/>
              <a:gd name="connsiteX31" fmla="*/ 0 w 3188043"/>
              <a:gd name="connsiteY31" fmla="*/ 5023734 h 7256505"/>
              <a:gd name="connsiteX32" fmla="*/ 0 w 3188043"/>
              <a:gd name="connsiteY32" fmla="*/ 4465542 h 7256505"/>
              <a:gd name="connsiteX33" fmla="*/ 0 w 3188043"/>
              <a:gd name="connsiteY33" fmla="*/ 3834784 h 7256505"/>
              <a:gd name="connsiteX34" fmla="*/ 0 w 3188043"/>
              <a:gd name="connsiteY34" fmla="*/ 3421721 h 7256505"/>
              <a:gd name="connsiteX35" fmla="*/ 0 w 3188043"/>
              <a:gd name="connsiteY35" fmla="*/ 2790963 h 7256505"/>
              <a:gd name="connsiteX36" fmla="*/ 0 w 3188043"/>
              <a:gd name="connsiteY36" fmla="*/ 2087641 h 7256505"/>
              <a:gd name="connsiteX37" fmla="*/ 0 w 3188043"/>
              <a:gd name="connsiteY37" fmla="*/ 1747143 h 7256505"/>
              <a:gd name="connsiteX38" fmla="*/ 0 w 3188043"/>
              <a:gd name="connsiteY38" fmla="*/ 1116385 h 7256505"/>
              <a:gd name="connsiteX39" fmla="*/ 0 w 3188043"/>
              <a:gd name="connsiteY39" fmla="*/ 0 h 7256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188043" h="7256505" fill="none" extrusionOk="0">
                <a:moveTo>
                  <a:pt x="0" y="0"/>
                </a:moveTo>
                <a:cubicBezTo>
                  <a:pt x="127888" y="-43633"/>
                  <a:pt x="412553" y="4171"/>
                  <a:pt x="595101" y="0"/>
                </a:cubicBezTo>
                <a:cubicBezTo>
                  <a:pt x="777649" y="-4171"/>
                  <a:pt x="894054" y="42311"/>
                  <a:pt x="1190203" y="0"/>
                </a:cubicBezTo>
                <a:cubicBezTo>
                  <a:pt x="1486352" y="-42311"/>
                  <a:pt x="1622685" y="1742"/>
                  <a:pt x="1753424" y="0"/>
                </a:cubicBezTo>
                <a:cubicBezTo>
                  <a:pt x="1884163" y="-1742"/>
                  <a:pt x="2097821" y="47760"/>
                  <a:pt x="2252884" y="0"/>
                </a:cubicBezTo>
                <a:cubicBezTo>
                  <a:pt x="2407947" y="-47760"/>
                  <a:pt x="2524213" y="39683"/>
                  <a:pt x="2720463" y="0"/>
                </a:cubicBezTo>
                <a:cubicBezTo>
                  <a:pt x="2916713" y="-39683"/>
                  <a:pt x="3016302" y="35107"/>
                  <a:pt x="3188043" y="0"/>
                </a:cubicBezTo>
                <a:cubicBezTo>
                  <a:pt x="3199937" y="273122"/>
                  <a:pt x="3177778" y="481949"/>
                  <a:pt x="3188043" y="630758"/>
                </a:cubicBezTo>
                <a:cubicBezTo>
                  <a:pt x="3198308" y="779567"/>
                  <a:pt x="3147138" y="1064054"/>
                  <a:pt x="3188043" y="1188950"/>
                </a:cubicBezTo>
                <a:cubicBezTo>
                  <a:pt x="3228948" y="1313846"/>
                  <a:pt x="3151564" y="1459035"/>
                  <a:pt x="3188043" y="1529448"/>
                </a:cubicBezTo>
                <a:cubicBezTo>
                  <a:pt x="3224522" y="1599861"/>
                  <a:pt x="3145358" y="1987231"/>
                  <a:pt x="3188043" y="2160206"/>
                </a:cubicBezTo>
                <a:cubicBezTo>
                  <a:pt x="3230728" y="2333181"/>
                  <a:pt x="3112657" y="2650494"/>
                  <a:pt x="3188043" y="2863529"/>
                </a:cubicBezTo>
                <a:cubicBezTo>
                  <a:pt x="3263429" y="3076564"/>
                  <a:pt x="3183076" y="3113623"/>
                  <a:pt x="3188043" y="3204026"/>
                </a:cubicBezTo>
                <a:cubicBezTo>
                  <a:pt x="3193010" y="3294429"/>
                  <a:pt x="3142539" y="3449508"/>
                  <a:pt x="3188043" y="3617089"/>
                </a:cubicBezTo>
                <a:cubicBezTo>
                  <a:pt x="3233547" y="3784670"/>
                  <a:pt x="3165500" y="4006645"/>
                  <a:pt x="3188043" y="4175281"/>
                </a:cubicBezTo>
                <a:cubicBezTo>
                  <a:pt x="3210586" y="4343917"/>
                  <a:pt x="3151744" y="4501598"/>
                  <a:pt x="3188043" y="4660909"/>
                </a:cubicBezTo>
                <a:cubicBezTo>
                  <a:pt x="3224342" y="4820220"/>
                  <a:pt x="3165747" y="4889978"/>
                  <a:pt x="3188043" y="5001407"/>
                </a:cubicBezTo>
                <a:cubicBezTo>
                  <a:pt x="3210339" y="5112836"/>
                  <a:pt x="3166095" y="5243885"/>
                  <a:pt x="3188043" y="5341904"/>
                </a:cubicBezTo>
                <a:cubicBezTo>
                  <a:pt x="3209991" y="5439923"/>
                  <a:pt x="3138487" y="5560033"/>
                  <a:pt x="3188043" y="5754967"/>
                </a:cubicBezTo>
                <a:cubicBezTo>
                  <a:pt x="3237599" y="5949901"/>
                  <a:pt x="3170650" y="5997337"/>
                  <a:pt x="3188043" y="6095464"/>
                </a:cubicBezTo>
                <a:cubicBezTo>
                  <a:pt x="3205436" y="6193591"/>
                  <a:pt x="3132699" y="6385665"/>
                  <a:pt x="3188043" y="6581092"/>
                </a:cubicBezTo>
                <a:cubicBezTo>
                  <a:pt x="3243387" y="6776519"/>
                  <a:pt x="3138331" y="6940081"/>
                  <a:pt x="3188043" y="7256505"/>
                </a:cubicBezTo>
                <a:cubicBezTo>
                  <a:pt x="2947293" y="7282878"/>
                  <a:pt x="2891256" y="7219307"/>
                  <a:pt x="2688583" y="7256505"/>
                </a:cubicBezTo>
                <a:cubicBezTo>
                  <a:pt x="2485910" y="7293703"/>
                  <a:pt x="2348216" y="7205086"/>
                  <a:pt x="2252884" y="7256505"/>
                </a:cubicBezTo>
                <a:cubicBezTo>
                  <a:pt x="2157552" y="7307924"/>
                  <a:pt x="1992778" y="7241168"/>
                  <a:pt x="1785304" y="7256505"/>
                </a:cubicBezTo>
                <a:cubicBezTo>
                  <a:pt x="1577830" y="7271842"/>
                  <a:pt x="1435015" y="7206209"/>
                  <a:pt x="1317724" y="7256505"/>
                </a:cubicBezTo>
                <a:cubicBezTo>
                  <a:pt x="1200433" y="7306801"/>
                  <a:pt x="943353" y="7214915"/>
                  <a:pt x="786384" y="7256505"/>
                </a:cubicBezTo>
                <a:cubicBezTo>
                  <a:pt x="629415" y="7298095"/>
                  <a:pt x="340286" y="7190556"/>
                  <a:pt x="0" y="7256505"/>
                </a:cubicBezTo>
                <a:cubicBezTo>
                  <a:pt x="-33461" y="7134210"/>
                  <a:pt x="40708" y="6994424"/>
                  <a:pt x="0" y="6916007"/>
                </a:cubicBezTo>
                <a:cubicBezTo>
                  <a:pt x="-40708" y="6837590"/>
                  <a:pt x="40653" y="6494332"/>
                  <a:pt x="0" y="6212685"/>
                </a:cubicBezTo>
                <a:cubicBezTo>
                  <a:pt x="-40653" y="5931038"/>
                  <a:pt x="50468" y="5832795"/>
                  <a:pt x="0" y="5654492"/>
                </a:cubicBezTo>
                <a:cubicBezTo>
                  <a:pt x="-50468" y="5476189"/>
                  <a:pt x="50662" y="5263634"/>
                  <a:pt x="0" y="5023734"/>
                </a:cubicBezTo>
                <a:cubicBezTo>
                  <a:pt x="-50662" y="4783834"/>
                  <a:pt x="23440" y="4681844"/>
                  <a:pt x="0" y="4465542"/>
                </a:cubicBezTo>
                <a:cubicBezTo>
                  <a:pt x="-23440" y="4249240"/>
                  <a:pt x="16159" y="4005794"/>
                  <a:pt x="0" y="3834784"/>
                </a:cubicBezTo>
                <a:cubicBezTo>
                  <a:pt x="-16159" y="3663774"/>
                  <a:pt x="7194" y="3552071"/>
                  <a:pt x="0" y="3421721"/>
                </a:cubicBezTo>
                <a:cubicBezTo>
                  <a:pt x="-7194" y="3291371"/>
                  <a:pt x="42843" y="2932753"/>
                  <a:pt x="0" y="2790963"/>
                </a:cubicBezTo>
                <a:cubicBezTo>
                  <a:pt x="-42843" y="2649173"/>
                  <a:pt x="33674" y="2435481"/>
                  <a:pt x="0" y="2087641"/>
                </a:cubicBezTo>
                <a:cubicBezTo>
                  <a:pt x="-33674" y="1739801"/>
                  <a:pt x="30139" y="1842708"/>
                  <a:pt x="0" y="1747143"/>
                </a:cubicBezTo>
                <a:cubicBezTo>
                  <a:pt x="-30139" y="1651578"/>
                  <a:pt x="57525" y="1265013"/>
                  <a:pt x="0" y="1116385"/>
                </a:cubicBezTo>
                <a:cubicBezTo>
                  <a:pt x="-57525" y="967757"/>
                  <a:pt x="94912" y="528472"/>
                  <a:pt x="0" y="0"/>
                </a:cubicBezTo>
                <a:close/>
              </a:path>
              <a:path w="3188043" h="7256505" stroke="0" extrusionOk="0">
                <a:moveTo>
                  <a:pt x="0" y="0"/>
                </a:moveTo>
                <a:cubicBezTo>
                  <a:pt x="131952" y="-25209"/>
                  <a:pt x="274686" y="2527"/>
                  <a:pt x="531341" y="0"/>
                </a:cubicBezTo>
                <a:cubicBezTo>
                  <a:pt x="787996" y="-2527"/>
                  <a:pt x="881710" y="45743"/>
                  <a:pt x="1030801" y="0"/>
                </a:cubicBezTo>
                <a:cubicBezTo>
                  <a:pt x="1179892" y="-45743"/>
                  <a:pt x="1363449" y="27844"/>
                  <a:pt x="1562141" y="0"/>
                </a:cubicBezTo>
                <a:cubicBezTo>
                  <a:pt x="1760833" y="-27844"/>
                  <a:pt x="1903684" y="24379"/>
                  <a:pt x="2093482" y="0"/>
                </a:cubicBezTo>
                <a:cubicBezTo>
                  <a:pt x="2283280" y="-24379"/>
                  <a:pt x="2423329" y="6877"/>
                  <a:pt x="2561061" y="0"/>
                </a:cubicBezTo>
                <a:cubicBezTo>
                  <a:pt x="2698793" y="-6877"/>
                  <a:pt x="3053005" y="27163"/>
                  <a:pt x="3188043" y="0"/>
                </a:cubicBezTo>
                <a:cubicBezTo>
                  <a:pt x="3221826" y="143793"/>
                  <a:pt x="3183700" y="321159"/>
                  <a:pt x="3188043" y="630758"/>
                </a:cubicBezTo>
                <a:cubicBezTo>
                  <a:pt x="3192386" y="940357"/>
                  <a:pt x="3153676" y="979828"/>
                  <a:pt x="3188043" y="1261515"/>
                </a:cubicBezTo>
                <a:cubicBezTo>
                  <a:pt x="3222410" y="1543202"/>
                  <a:pt x="3142893" y="1637753"/>
                  <a:pt x="3188043" y="1819708"/>
                </a:cubicBezTo>
                <a:cubicBezTo>
                  <a:pt x="3233193" y="2001663"/>
                  <a:pt x="3148877" y="2291867"/>
                  <a:pt x="3188043" y="2450466"/>
                </a:cubicBezTo>
                <a:cubicBezTo>
                  <a:pt x="3227209" y="2609065"/>
                  <a:pt x="3186623" y="2706064"/>
                  <a:pt x="3188043" y="2790963"/>
                </a:cubicBezTo>
                <a:cubicBezTo>
                  <a:pt x="3189463" y="2875862"/>
                  <a:pt x="3153451" y="3008004"/>
                  <a:pt x="3188043" y="3131461"/>
                </a:cubicBezTo>
                <a:cubicBezTo>
                  <a:pt x="3222635" y="3254918"/>
                  <a:pt x="3149023" y="3425981"/>
                  <a:pt x="3188043" y="3689654"/>
                </a:cubicBezTo>
                <a:cubicBezTo>
                  <a:pt x="3227063" y="3953327"/>
                  <a:pt x="3187656" y="4178622"/>
                  <a:pt x="3188043" y="4320411"/>
                </a:cubicBezTo>
                <a:cubicBezTo>
                  <a:pt x="3188430" y="4462200"/>
                  <a:pt x="3105712" y="4706533"/>
                  <a:pt x="3188043" y="5023734"/>
                </a:cubicBezTo>
                <a:cubicBezTo>
                  <a:pt x="3270374" y="5340935"/>
                  <a:pt x="3126871" y="5447710"/>
                  <a:pt x="3188043" y="5581927"/>
                </a:cubicBezTo>
                <a:cubicBezTo>
                  <a:pt x="3249215" y="5716144"/>
                  <a:pt x="3143209" y="5870289"/>
                  <a:pt x="3188043" y="6067555"/>
                </a:cubicBezTo>
                <a:cubicBezTo>
                  <a:pt x="3232877" y="6264821"/>
                  <a:pt x="3164336" y="6301106"/>
                  <a:pt x="3188043" y="6480617"/>
                </a:cubicBezTo>
                <a:cubicBezTo>
                  <a:pt x="3211750" y="6660128"/>
                  <a:pt x="3152624" y="6887235"/>
                  <a:pt x="3188043" y="7256505"/>
                </a:cubicBezTo>
                <a:cubicBezTo>
                  <a:pt x="2994232" y="7314257"/>
                  <a:pt x="2887144" y="7208577"/>
                  <a:pt x="2688583" y="7256505"/>
                </a:cubicBezTo>
                <a:cubicBezTo>
                  <a:pt x="2490022" y="7304433"/>
                  <a:pt x="2350888" y="7213715"/>
                  <a:pt x="2221003" y="7256505"/>
                </a:cubicBezTo>
                <a:cubicBezTo>
                  <a:pt x="2091118" y="7299295"/>
                  <a:pt x="1860341" y="7205617"/>
                  <a:pt x="1753424" y="7256505"/>
                </a:cubicBezTo>
                <a:cubicBezTo>
                  <a:pt x="1646507" y="7307393"/>
                  <a:pt x="1438153" y="7248423"/>
                  <a:pt x="1158322" y="7256505"/>
                </a:cubicBezTo>
                <a:cubicBezTo>
                  <a:pt x="878491" y="7264587"/>
                  <a:pt x="861060" y="7210353"/>
                  <a:pt x="690743" y="7256505"/>
                </a:cubicBezTo>
                <a:cubicBezTo>
                  <a:pt x="520426" y="7302657"/>
                  <a:pt x="148721" y="7241943"/>
                  <a:pt x="0" y="7256505"/>
                </a:cubicBezTo>
                <a:cubicBezTo>
                  <a:pt x="-7240" y="6958558"/>
                  <a:pt x="32669" y="6905072"/>
                  <a:pt x="0" y="6625747"/>
                </a:cubicBezTo>
                <a:cubicBezTo>
                  <a:pt x="-32669" y="6346422"/>
                  <a:pt x="45662" y="6246809"/>
                  <a:pt x="0" y="6140120"/>
                </a:cubicBezTo>
                <a:cubicBezTo>
                  <a:pt x="-45662" y="6033431"/>
                  <a:pt x="16761" y="5754632"/>
                  <a:pt x="0" y="5581927"/>
                </a:cubicBezTo>
                <a:cubicBezTo>
                  <a:pt x="-16761" y="5409222"/>
                  <a:pt x="33514" y="5262438"/>
                  <a:pt x="0" y="5023734"/>
                </a:cubicBezTo>
                <a:cubicBezTo>
                  <a:pt x="-33514" y="4785030"/>
                  <a:pt x="31730" y="4698158"/>
                  <a:pt x="0" y="4538107"/>
                </a:cubicBezTo>
                <a:cubicBezTo>
                  <a:pt x="-31730" y="4378056"/>
                  <a:pt x="22232" y="4148726"/>
                  <a:pt x="0" y="3979914"/>
                </a:cubicBezTo>
                <a:cubicBezTo>
                  <a:pt x="-22232" y="3811102"/>
                  <a:pt x="56079" y="3522920"/>
                  <a:pt x="0" y="3349156"/>
                </a:cubicBezTo>
                <a:cubicBezTo>
                  <a:pt x="-56079" y="3175392"/>
                  <a:pt x="29760" y="2961582"/>
                  <a:pt x="0" y="2863529"/>
                </a:cubicBezTo>
                <a:cubicBezTo>
                  <a:pt x="-29760" y="2765476"/>
                  <a:pt x="3851" y="2527659"/>
                  <a:pt x="0" y="2232771"/>
                </a:cubicBezTo>
                <a:cubicBezTo>
                  <a:pt x="-3851" y="1937883"/>
                  <a:pt x="6389" y="1857646"/>
                  <a:pt x="0" y="1747143"/>
                </a:cubicBezTo>
                <a:cubicBezTo>
                  <a:pt x="-6389" y="1636640"/>
                  <a:pt x="20618" y="1462862"/>
                  <a:pt x="0" y="1188950"/>
                </a:cubicBezTo>
                <a:cubicBezTo>
                  <a:pt x="-20618" y="915038"/>
                  <a:pt x="39528" y="1010193"/>
                  <a:pt x="0" y="848453"/>
                </a:cubicBezTo>
                <a:cubicBezTo>
                  <a:pt x="-39528" y="686713"/>
                  <a:pt x="69344" y="420007"/>
                  <a:pt x="0" y="0"/>
                </a:cubicBezTo>
                <a:close/>
              </a:path>
            </a:pathLst>
          </a:custGeom>
          <a:ln>
            <a:solidFill>
              <a:schemeClr val="tx1"/>
            </a:solidFill>
            <a:extLst>
              <a:ext uri="{C807C97D-BFC1-408E-A445-0C87EB9F89A2}">
                <ask:lineSketchStyleProps xmlns:ask="http://schemas.microsoft.com/office/drawing/2018/sketchyshapes" sd="519438992">
                  <a:prstGeom prst="rect">
                    <a:avLst/>
                  </a:prstGeom>
                  <ask:type>
                    <ask:lineSketchScribble/>
                  </ask:type>
                </ask:lineSketchStyleProps>
              </a:ext>
            </a:extLst>
          </a:ln>
        </p:spPr>
      </p:pic>
      <p:sp>
        <p:nvSpPr>
          <p:cNvPr id="9" name="TextBox 8">
            <a:extLst>
              <a:ext uri="{FF2B5EF4-FFF2-40B4-BE49-F238E27FC236}">
                <a16:creationId xmlns:a16="http://schemas.microsoft.com/office/drawing/2014/main" id="{04BB94F7-7CAC-45BC-5238-E46FD885F802}"/>
              </a:ext>
            </a:extLst>
          </p:cNvPr>
          <p:cNvSpPr txBox="1"/>
          <p:nvPr/>
        </p:nvSpPr>
        <p:spPr>
          <a:xfrm>
            <a:off x="667264" y="6769614"/>
            <a:ext cx="10107827" cy="523220"/>
          </a:xfrm>
          <a:prstGeom prst="rect">
            <a:avLst/>
          </a:prstGeom>
          <a:noFill/>
        </p:spPr>
        <p:txBody>
          <a:bodyPr wrap="square">
            <a:spAutoFit/>
          </a:bodyPr>
          <a:lstStyle/>
          <a:p>
            <a:r>
              <a:rPr lang="pl-PL" sz="2800"/>
              <a:t>💡 </a:t>
            </a:r>
            <a:r>
              <a:rPr lang="en-US" sz="2800" i="1"/>
              <a:t>A</a:t>
            </a:r>
            <a:r>
              <a:rPr lang="pl-PL" sz="2800" i="1"/>
              <a:t>plikacja pokaże dokładnie, gdzie wysiąść i gdzie się przesiąść!</a:t>
            </a:r>
            <a:endParaRPr lang="uk-UA" sz="2800"/>
          </a:p>
        </p:txBody>
      </p:sp>
      <p:pic>
        <p:nvPicPr>
          <p:cNvPr id="10" name="Picture 9" descr="A blue flag with yellow stars&#10;&#10;Description automatically generated">
            <a:extLst>
              <a:ext uri="{FF2B5EF4-FFF2-40B4-BE49-F238E27FC236}">
                <a16:creationId xmlns:a16="http://schemas.microsoft.com/office/drawing/2014/main" id="{78D6B4D4-B756-F00F-6674-CF460B755667}"/>
              </a:ext>
            </a:extLst>
          </p:cNvPr>
          <p:cNvPicPr>
            <a:picLocks noChangeAspect="1"/>
          </p:cNvPicPr>
          <p:nvPr/>
        </p:nvPicPr>
        <p:blipFill>
          <a:blip r:embed="rId3"/>
          <a:stretch>
            <a:fillRect/>
          </a:stretch>
        </p:blipFill>
        <p:spPr>
          <a:xfrm>
            <a:off x="403992" y="43126"/>
            <a:ext cx="1764018" cy="1787280"/>
          </a:xfrm>
          <a:prstGeom prst="rect">
            <a:avLst/>
          </a:prstGeom>
        </p:spPr>
      </p:pic>
      <p:sp>
        <p:nvSpPr>
          <p:cNvPr id="12" name="TextBox 11">
            <a:extLst>
              <a:ext uri="{FF2B5EF4-FFF2-40B4-BE49-F238E27FC236}">
                <a16:creationId xmlns:a16="http://schemas.microsoft.com/office/drawing/2014/main" id="{267B06AC-B274-1434-703D-A41324EA3EF3}"/>
              </a:ext>
            </a:extLst>
          </p:cNvPr>
          <p:cNvSpPr txBox="1"/>
          <p:nvPr/>
        </p:nvSpPr>
        <p:spPr>
          <a:xfrm>
            <a:off x="3274540" y="728005"/>
            <a:ext cx="7315200" cy="707886"/>
          </a:xfrm>
          <a:prstGeom prst="rect">
            <a:avLst/>
          </a:prstGeom>
          <a:noFill/>
        </p:spPr>
        <p:txBody>
          <a:bodyPr wrap="square">
            <a:spAutoFit/>
          </a:bodyPr>
          <a:lstStyle/>
          <a:p>
            <a:pPr>
              <a:buNone/>
            </a:pPr>
            <a:r>
              <a:rPr lang="pl-PL" sz="4000" b="1">
                <a:solidFill>
                  <a:srgbClr val="C00000"/>
                </a:solidFill>
              </a:rPr>
              <a:t>🛒 Jak kupić bilet w Jakdojade?</a:t>
            </a:r>
            <a:endParaRPr lang="en-US" sz="4000" b="1">
              <a:solidFill>
                <a:srgbClr val="C00000"/>
              </a:solidFill>
            </a:endParaRPr>
          </a:p>
        </p:txBody>
      </p:sp>
      <p:pic>
        <p:nvPicPr>
          <p:cNvPr id="2" name="Picture 17">
            <a:extLst>
              <a:ext uri="{FF2B5EF4-FFF2-40B4-BE49-F238E27FC236}">
                <a16:creationId xmlns:a16="http://schemas.microsoft.com/office/drawing/2014/main" id="{63719B95-E9CE-FB04-C385-10A23E3399C9}"/>
              </a:ext>
            </a:extLst>
          </p:cNvPr>
          <p:cNvPicPr>
            <a:picLocks noChangeAspect="1"/>
          </p:cNvPicPr>
          <p:nvPr/>
        </p:nvPicPr>
        <p:blipFill>
          <a:blip r:embed="rId4"/>
          <a:stretch>
            <a:fillRect/>
          </a:stretch>
        </p:blipFill>
        <p:spPr>
          <a:xfrm>
            <a:off x="2086694" y="315445"/>
            <a:ext cx="1269162" cy="729768"/>
          </a:xfrm>
          <a:prstGeom prst="rect">
            <a:avLst/>
          </a:prstGeom>
        </p:spPr>
      </p:pic>
    </p:spTree>
    <p:extLst>
      <p:ext uri="{BB962C8B-B14F-4D97-AF65-F5344CB8AC3E}">
        <p14:creationId xmlns:p14="http://schemas.microsoft.com/office/powerpoint/2010/main" val="35867703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2256280" y="725723"/>
            <a:ext cx="10292976" cy="1818443"/>
          </a:xfrm>
          <a:custGeom>
            <a:avLst/>
            <a:gdLst>
              <a:gd name="connsiteX0" fmla="*/ 0 w 10292976"/>
              <a:gd name="connsiteY0" fmla="*/ 0 h 1818443"/>
              <a:gd name="connsiteX1" fmla="*/ 365972 w 10292976"/>
              <a:gd name="connsiteY1" fmla="*/ 0 h 1818443"/>
              <a:gd name="connsiteX2" fmla="*/ 937804 w 10292976"/>
              <a:gd name="connsiteY2" fmla="*/ 0 h 1818443"/>
              <a:gd name="connsiteX3" fmla="*/ 1406707 w 10292976"/>
              <a:gd name="connsiteY3" fmla="*/ 0 h 1818443"/>
              <a:gd name="connsiteX4" fmla="*/ 2184398 w 10292976"/>
              <a:gd name="connsiteY4" fmla="*/ 0 h 1818443"/>
              <a:gd name="connsiteX5" fmla="*/ 2962090 w 10292976"/>
              <a:gd name="connsiteY5" fmla="*/ 0 h 1818443"/>
              <a:gd name="connsiteX6" fmla="*/ 3636852 w 10292976"/>
              <a:gd name="connsiteY6" fmla="*/ 0 h 1818443"/>
              <a:gd name="connsiteX7" fmla="*/ 4311613 w 10292976"/>
              <a:gd name="connsiteY7" fmla="*/ 0 h 1818443"/>
              <a:gd name="connsiteX8" fmla="*/ 4780516 w 10292976"/>
              <a:gd name="connsiteY8" fmla="*/ 0 h 1818443"/>
              <a:gd name="connsiteX9" fmla="*/ 5249418 w 10292976"/>
              <a:gd name="connsiteY9" fmla="*/ 0 h 1818443"/>
              <a:gd name="connsiteX10" fmla="*/ 5512460 w 10292976"/>
              <a:gd name="connsiteY10" fmla="*/ 0 h 1818443"/>
              <a:gd name="connsiteX11" fmla="*/ 5775503 w 10292976"/>
              <a:gd name="connsiteY11" fmla="*/ 0 h 1818443"/>
              <a:gd name="connsiteX12" fmla="*/ 6244405 w 10292976"/>
              <a:gd name="connsiteY12" fmla="*/ 0 h 1818443"/>
              <a:gd name="connsiteX13" fmla="*/ 6713308 w 10292976"/>
              <a:gd name="connsiteY13" fmla="*/ 0 h 1818443"/>
              <a:gd name="connsiteX14" fmla="*/ 7388069 w 10292976"/>
              <a:gd name="connsiteY14" fmla="*/ 0 h 1818443"/>
              <a:gd name="connsiteX15" fmla="*/ 7651112 w 10292976"/>
              <a:gd name="connsiteY15" fmla="*/ 0 h 1818443"/>
              <a:gd name="connsiteX16" fmla="*/ 7914155 w 10292976"/>
              <a:gd name="connsiteY16" fmla="*/ 0 h 1818443"/>
              <a:gd name="connsiteX17" fmla="*/ 8588917 w 10292976"/>
              <a:gd name="connsiteY17" fmla="*/ 0 h 1818443"/>
              <a:gd name="connsiteX18" fmla="*/ 9366608 w 10292976"/>
              <a:gd name="connsiteY18" fmla="*/ 0 h 1818443"/>
              <a:gd name="connsiteX19" fmla="*/ 9732581 w 10292976"/>
              <a:gd name="connsiteY19" fmla="*/ 0 h 1818443"/>
              <a:gd name="connsiteX20" fmla="*/ 10292976 w 10292976"/>
              <a:gd name="connsiteY20" fmla="*/ 0 h 1818443"/>
              <a:gd name="connsiteX21" fmla="*/ 10292976 w 10292976"/>
              <a:gd name="connsiteY21" fmla="*/ 400057 h 1818443"/>
              <a:gd name="connsiteX22" fmla="*/ 10292976 w 10292976"/>
              <a:gd name="connsiteY22" fmla="*/ 800115 h 1818443"/>
              <a:gd name="connsiteX23" fmla="*/ 10292976 w 10292976"/>
              <a:gd name="connsiteY23" fmla="*/ 1272910 h 1818443"/>
              <a:gd name="connsiteX24" fmla="*/ 10292976 w 10292976"/>
              <a:gd name="connsiteY24" fmla="*/ 1818443 h 1818443"/>
              <a:gd name="connsiteX25" fmla="*/ 9927004 w 10292976"/>
              <a:gd name="connsiteY25" fmla="*/ 1818443 h 1818443"/>
              <a:gd name="connsiteX26" fmla="*/ 9355172 w 10292976"/>
              <a:gd name="connsiteY26" fmla="*/ 1818443 h 1818443"/>
              <a:gd name="connsiteX27" fmla="*/ 8886269 w 10292976"/>
              <a:gd name="connsiteY27" fmla="*/ 1818443 h 1818443"/>
              <a:gd name="connsiteX28" fmla="*/ 8108578 w 10292976"/>
              <a:gd name="connsiteY28" fmla="*/ 1818443 h 1818443"/>
              <a:gd name="connsiteX29" fmla="*/ 7845535 w 10292976"/>
              <a:gd name="connsiteY29" fmla="*/ 1818443 h 1818443"/>
              <a:gd name="connsiteX30" fmla="*/ 7582492 w 10292976"/>
              <a:gd name="connsiteY30" fmla="*/ 1818443 h 1818443"/>
              <a:gd name="connsiteX31" fmla="*/ 6907731 w 10292976"/>
              <a:gd name="connsiteY31" fmla="*/ 1818443 h 1818443"/>
              <a:gd name="connsiteX32" fmla="*/ 6644688 w 10292976"/>
              <a:gd name="connsiteY32" fmla="*/ 1818443 h 1818443"/>
              <a:gd name="connsiteX33" fmla="*/ 6381645 w 10292976"/>
              <a:gd name="connsiteY33" fmla="*/ 1818443 h 1818443"/>
              <a:gd name="connsiteX34" fmla="*/ 5809813 w 10292976"/>
              <a:gd name="connsiteY34" fmla="*/ 1818443 h 1818443"/>
              <a:gd name="connsiteX35" fmla="*/ 5546770 w 10292976"/>
              <a:gd name="connsiteY35" fmla="*/ 1818443 h 1818443"/>
              <a:gd name="connsiteX36" fmla="*/ 5283728 w 10292976"/>
              <a:gd name="connsiteY36" fmla="*/ 1818443 h 1818443"/>
              <a:gd name="connsiteX37" fmla="*/ 4608966 w 10292976"/>
              <a:gd name="connsiteY37" fmla="*/ 1818443 h 1818443"/>
              <a:gd name="connsiteX38" fmla="*/ 4345923 w 10292976"/>
              <a:gd name="connsiteY38" fmla="*/ 1818443 h 1818443"/>
              <a:gd name="connsiteX39" fmla="*/ 3774091 w 10292976"/>
              <a:gd name="connsiteY39" fmla="*/ 1818443 h 1818443"/>
              <a:gd name="connsiteX40" fmla="*/ 3408119 w 10292976"/>
              <a:gd name="connsiteY40" fmla="*/ 1818443 h 1818443"/>
              <a:gd name="connsiteX41" fmla="*/ 3145076 w 10292976"/>
              <a:gd name="connsiteY41" fmla="*/ 1818443 h 1818443"/>
              <a:gd name="connsiteX42" fmla="*/ 2779104 w 10292976"/>
              <a:gd name="connsiteY42" fmla="*/ 1818443 h 1818443"/>
              <a:gd name="connsiteX43" fmla="*/ 2413131 w 10292976"/>
              <a:gd name="connsiteY43" fmla="*/ 1818443 h 1818443"/>
              <a:gd name="connsiteX44" fmla="*/ 1944229 w 10292976"/>
              <a:gd name="connsiteY44" fmla="*/ 1818443 h 1818443"/>
              <a:gd name="connsiteX45" fmla="*/ 1681186 w 10292976"/>
              <a:gd name="connsiteY45" fmla="*/ 1818443 h 1818443"/>
              <a:gd name="connsiteX46" fmla="*/ 1006424 w 10292976"/>
              <a:gd name="connsiteY46" fmla="*/ 1818443 h 1818443"/>
              <a:gd name="connsiteX47" fmla="*/ 0 w 10292976"/>
              <a:gd name="connsiteY47" fmla="*/ 1818443 h 1818443"/>
              <a:gd name="connsiteX48" fmla="*/ 0 w 10292976"/>
              <a:gd name="connsiteY48" fmla="*/ 1345648 h 1818443"/>
              <a:gd name="connsiteX49" fmla="*/ 0 w 10292976"/>
              <a:gd name="connsiteY49" fmla="*/ 891037 h 1818443"/>
              <a:gd name="connsiteX50" fmla="*/ 0 w 10292976"/>
              <a:gd name="connsiteY50" fmla="*/ 454611 h 1818443"/>
              <a:gd name="connsiteX51" fmla="*/ 0 w 10292976"/>
              <a:gd name="connsiteY51" fmla="*/ 0 h 1818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0292976" h="1818443" fill="none" extrusionOk="0">
                <a:moveTo>
                  <a:pt x="0" y="0"/>
                </a:moveTo>
                <a:cubicBezTo>
                  <a:pt x="80431" y="-36249"/>
                  <a:pt x="189435" y="14422"/>
                  <a:pt x="365972" y="0"/>
                </a:cubicBezTo>
                <a:cubicBezTo>
                  <a:pt x="542509" y="-14422"/>
                  <a:pt x="715511" y="5052"/>
                  <a:pt x="937804" y="0"/>
                </a:cubicBezTo>
                <a:cubicBezTo>
                  <a:pt x="1160097" y="-5052"/>
                  <a:pt x="1276232" y="56218"/>
                  <a:pt x="1406707" y="0"/>
                </a:cubicBezTo>
                <a:cubicBezTo>
                  <a:pt x="1537182" y="-56218"/>
                  <a:pt x="1823445" y="79027"/>
                  <a:pt x="2184398" y="0"/>
                </a:cubicBezTo>
                <a:cubicBezTo>
                  <a:pt x="2545351" y="-79027"/>
                  <a:pt x="2790352" y="86131"/>
                  <a:pt x="2962090" y="0"/>
                </a:cubicBezTo>
                <a:cubicBezTo>
                  <a:pt x="3133828" y="-86131"/>
                  <a:pt x="3492374" y="57230"/>
                  <a:pt x="3636852" y="0"/>
                </a:cubicBezTo>
                <a:cubicBezTo>
                  <a:pt x="3781330" y="-57230"/>
                  <a:pt x="4025101" y="11009"/>
                  <a:pt x="4311613" y="0"/>
                </a:cubicBezTo>
                <a:cubicBezTo>
                  <a:pt x="4598125" y="-11009"/>
                  <a:pt x="4565977" y="48647"/>
                  <a:pt x="4780516" y="0"/>
                </a:cubicBezTo>
                <a:cubicBezTo>
                  <a:pt x="4995055" y="-48647"/>
                  <a:pt x="5070156" y="5074"/>
                  <a:pt x="5249418" y="0"/>
                </a:cubicBezTo>
                <a:cubicBezTo>
                  <a:pt x="5428680" y="-5074"/>
                  <a:pt x="5390454" y="3501"/>
                  <a:pt x="5512460" y="0"/>
                </a:cubicBezTo>
                <a:cubicBezTo>
                  <a:pt x="5634466" y="-3501"/>
                  <a:pt x="5655106" y="8036"/>
                  <a:pt x="5775503" y="0"/>
                </a:cubicBezTo>
                <a:cubicBezTo>
                  <a:pt x="5895900" y="-8036"/>
                  <a:pt x="6101360" y="50877"/>
                  <a:pt x="6244405" y="0"/>
                </a:cubicBezTo>
                <a:cubicBezTo>
                  <a:pt x="6387450" y="-50877"/>
                  <a:pt x="6527777" y="44037"/>
                  <a:pt x="6713308" y="0"/>
                </a:cubicBezTo>
                <a:cubicBezTo>
                  <a:pt x="6898839" y="-44037"/>
                  <a:pt x="7109151" y="7304"/>
                  <a:pt x="7388069" y="0"/>
                </a:cubicBezTo>
                <a:cubicBezTo>
                  <a:pt x="7666987" y="-7304"/>
                  <a:pt x="7574196" y="23595"/>
                  <a:pt x="7651112" y="0"/>
                </a:cubicBezTo>
                <a:cubicBezTo>
                  <a:pt x="7728028" y="-23595"/>
                  <a:pt x="7832854" y="14315"/>
                  <a:pt x="7914155" y="0"/>
                </a:cubicBezTo>
                <a:cubicBezTo>
                  <a:pt x="7995456" y="-14315"/>
                  <a:pt x="8291449" y="30474"/>
                  <a:pt x="8588917" y="0"/>
                </a:cubicBezTo>
                <a:cubicBezTo>
                  <a:pt x="8886385" y="-30474"/>
                  <a:pt x="8981696" y="33430"/>
                  <a:pt x="9366608" y="0"/>
                </a:cubicBezTo>
                <a:cubicBezTo>
                  <a:pt x="9751520" y="-33430"/>
                  <a:pt x="9623018" y="10938"/>
                  <a:pt x="9732581" y="0"/>
                </a:cubicBezTo>
                <a:cubicBezTo>
                  <a:pt x="9842144" y="-10938"/>
                  <a:pt x="10036869" y="39014"/>
                  <a:pt x="10292976" y="0"/>
                </a:cubicBezTo>
                <a:cubicBezTo>
                  <a:pt x="10325653" y="143970"/>
                  <a:pt x="10270794" y="263431"/>
                  <a:pt x="10292976" y="400057"/>
                </a:cubicBezTo>
                <a:cubicBezTo>
                  <a:pt x="10315158" y="536683"/>
                  <a:pt x="10270237" y="710300"/>
                  <a:pt x="10292976" y="800115"/>
                </a:cubicBezTo>
                <a:cubicBezTo>
                  <a:pt x="10315715" y="889930"/>
                  <a:pt x="10251325" y="1174834"/>
                  <a:pt x="10292976" y="1272910"/>
                </a:cubicBezTo>
                <a:cubicBezTo>
                  <a:pt x="10334627" y="1370987"/>
                  <a:pt x="10290768" y="1676435"/>
                  <a:pt x="10292976" y="1818443"/>
                </a:cubicBezTo>
                <a:cubicBezTo>
                  <a:pt x="10169928" y="1839865"/>
                  <a:pt x="10103089" y="1817514"/>
                  <a:pt x="9927004" y="1818443"/>
                </a:cubicBezTo>
                <a:cubicBezTo>
                  <a:pt x="9750919" y="1819372"/>
                  <a:pt x="9520656" y="1770005"/>
                  <a:pt x="9355172" y="1818443"/>
                </a:cubicBezTo>
                <a:cubicBezTo>
                  <a:pt x="9189688" y="1866881"/>
                  <a:pt x="9019203" y="1768828"/>
                  <a:pt x="8886269" y="1818443"/>
                </a:cubicBezTo>
                <a:cubicBezTo>
                  <a:pt x="8753335" y="1868058"/>
                  <a:pt x="8485308" y="1733880"/>
                  <a:pt x="8108578" y="1818443"/>
                </a:cubicBezTo>
                <a:cubicBezTo>
                  <a:pt x="7731848" y="1903006"/>
                  <a:pt x="7923723" y="1808285"/>
                  <a:pt x="7845535" y="1818443"/>
                </a:cubicBezTo>
                <a:cubicBezTo>
                  <a:pt x="7767347" y="1828601"/>
                  <a:pt x="7698821" y="1810210"/>
                  <a:pt x="7582492" y="1818443"/>
                </a:cubicBezTo>
                <a:cubicBezTo>
                  <a:pt x="7466163" y="1826676"/>
                  <a:pt x="7135436" y="1753947"/>
                  <a:pt x="6907731" y="1818443"/>
                </a:cubicBezTo>
                <a:cubicBezTo>
                  <a:pt x="6680026" y="1882939"/>
                  <a:pt x="6756946" y="1817371"/>
                  <a:pt x="6644688" y="1818443"/>
                </a:cubicBezTo>
                <a:cubicBezTo>
                  <a:pt x="6532430" y="1819515"/>
                  <a:pt x="6490116" y="1794214"/>
                  <a:pt x="6381645" y="1818443"/>
                </a:cubicBezTo>
                <a:cubicBezTo>
                  <a:pt x="6273174" y="1842672"/>
                  <a:pt x="6041669" y="1766181"/>
                  <a:pt x="5809813" y="1818443"/>
                </a:cubicBezTo>
                <a:cubicBezTo>
                  <a:pt x="5577957" y="1870705"/>
                  <a:pt x="5618514" y="1799724"/>
                  <a:pt x="5546770" y="1818443"/>
                </a:cubicBezTo>
                <a:cubicBezTo>
                  <a:pt x="5475026" y="1837162"/>
                  <a:pt x="5355094" y="1795063"/>
                  <a:pt x="5283728" y="1818443"/>
                </a:cubicBezTo>
                <a:cubicBezTo>
                  <a:pt x="5212362" y="1841823"/>
                  <a:pt x="4783124" y="1762988"/>
                  <a:pt x="4608966" y="1818443"/>
                </a:cubicBezTo>
                <a:cubicBezTo>
                  <a:pt x="4434808" y="1873898"/>
                  <a:pt x="4472576" y="1797789"/>
                  <a:pt x="4345923" y="1818443"/>
                </a:cubicBezTo>
                <a:cubicBezTo>
                  <a:pt x="4219270" y="1839097"/>
                  <a:pt x="4047329" y="1766494"/>
                  <a:pt x="3774091" y="1818443"/>
                </a:cubicBezTo>
                <a:cubicBezTo>
                  <a:pt x="3500853" y="1870392"/>
                  <a:pt x="3503709" y="1787472"/>
                  <a:pt x="3408119" y="1818443"/>
                </a:cubicBezTo>
                <a:cubicBezTo>
                  <a:pt x="3312529" y="1849414"/>
                  <a:pt x="3211861" y="1804911"/>
                  <a:pt x="3145076" y="1818443"/>
                </a:cubicBezTo>
                <a:cubicBezTo>
                  <a:pt x="3078291" y="1831975"/>
                  <a:pt x="2884568" y="1817173"/>
                  <a:pt x="2779104" y="1818443"/>
                </a:cubicBezTo>
                <a:cubicBezTo>
                  <a:pt x="2673640" y="1819713"/>
                  <a:pt x="2529080" y="1813418"/>
                  <a:pt x="2413131" y="1818443"/>
                </a:cubicBezTo>
                <a:cubicBezTo>
                  <a:pt x="2297182" y="1823468"/>
                  <a:pt x="2139569" y="1816780"/>
                  <a:pt x="1944229" y="1818443"/>
                </a:cubicBezTo>
                <a:cubicBezTo>
                  <a:pt x="1748889" y="1820106"/>
                  <a:pt x="1790326" y="1816167"/>
                  <a:pt x="1681186" y="1818443"/>
                </a:cubicBezTo>
                <a:cubicBezTo>
                  <a:pt x="1572046" y="1820719"/>
                  <a:pt x="1200566" y="1772589"/>
                  <a:pt x="1006424" y="1818443"/>
                </a:cubicBezTo>
                <a:cubicBezTo>
                  <a:pt x="812282" y="1864297"/>
                  <a:pt x="370015" y="1768698"/>
                  <a:pt x="0" y="1818443"/>
                </a:cubicBezTo>
                <a:cubicBezTo>
                  <a:pt x="-6668" y="1714193"/>
                  <a:pt x="39615" y="1525743"/>
                  <a:pt x="0" y="1345648"/>
                </a:cubicBezTo>
                <a:cubicBezTo>
                  <a:pt x="-39615" y="1165554"/>
                  <a:pt x="44360" y="1014000"/>
                  <a:pt x="0" y="891037"/>
                </a:cubicBezTo>
                <a:cubicBezTo>
                  <a:pt x="-44360" y="768074"/>
                  <a:pt x="7901" y="606638"/>
                  <a:pt x="0" y="454611"/>
                </a:cubicBezTo>
                <a:cubicBezTo>
                  <a:pt x="-7901" y="302584"/>
                  <a:pt x="19460" y="225854"/>
                  <a:pt x="0" y="0"/>
                </a:cubicBezTo>
                <a:close/>
              </a:path>
              <a:path w="10292976" h="1818443" stroke="0" extrusionOk="0">
                <a:moveTo>
                  <a:pt x="0" y="0"/>
                </a:moveTo>
                <a:cubicBezTo>
                  <a:pt x="250768" y="-20662"/>
                  <a:pt x="534048" y="76766"/>
                  <a:pt x="777692" y="0"/>
                </a:cubicBezTo>
                <a:cubicBezTo>
                  <a:pt x="1021336" y="-76766"/>
                  <a:pt x="981819" y="27216"/>
                  <a:pt x="1143664" y="0"/>
                </a:cubicBezTo>
                <a:cubicBezTo>
                  <a:pt x="1305509" y="-27216"/>
                  <a:pt x="1589988" y="19500"/>
                  <a:pt x="1921356" y="0"/>
                </a:cubicBezTo>
                <a:cubicBezTo>
                  <a:pt x="2252724" y="-19500"/>
                  <a:pt x="2224443" y="10675"/>
                  <a:pt x="2493188" y="0"/>
                </a:cubicBezTo>
                <a:cubicBezTo>
                  <a:pt x="2761933" y="-10675"/>
                  <a:pt x="2891797" y="6846"/>
                  <a:pt x="3065020" y="0"/>
                </a:cubicBezTo>
                <a:cubicBezTo>
                  <a:pt x="3238243" y="-6846"/>
                  <a:pt x="3214488" y="12768"/>
                  <a:pt x="3328062" y="0"/>
                </a:cubicBezTo>
                <a:cubicBezTo>
                  <a:pt x="3441636" y="-12768"/>
                  <a:pt x="3765280" y="74441"/>
                  <a:pt x="4002824" y="0"/>
                </a:cubicBezTo>
                <a:cubicBezTo>
                  <a:pt x="4240368" y="-74441"/>
                  <a:pt x="4596451" y="70504"/>
                  <a:pt x="4780516" y="0"/>
                </a:cubicBezTo>
                <a:cubicBezTo>
                  <a:pt x="4964581" y="-70504"/>
                  <a:pt x="4976498" y="22982"/>
                  <a:pt x="5043558" y="0"/>
                </a:cubicBezTo>
                <a:cubicBezTo>
                  <a:pt x="5110618" y="-22982"/>
                  <a:pt x="5323805" y="43674"/>
                  <a:pt x="5409531" y="0"/>
                </a:cubicBezTo>
                <a:cubicBezTo>
                  <a:pt x="5495257" y="-43674"/>
                  <a:pt x="5722709" y="27277"/>
                  <a:pt x="5981363" y="0"/>
                </a:cubicBezTo>
                <a:cubicBezTo>
                  <a:pt x="6240017" y="-27277"/>
                  <a:pt x="6349696" y="40486"/>
                  <a:pt x="6656124" y="0"/>
                </a:cubicBezTo>
                <a:cubicBezTo>
                  <a:pt x="6962552" y="-40486"/>
                  <a:pt x="6943007" y="9003"/>
                  <a:pt x="7022097" y="0"/>
                </a:cubicBezTo>
                <a:cubicBezTo>
                  <a:pt x="7101187" y="-9003"/>
                  <a:pt x="7262766" y="41659"/>
                  <a:pt x="7490999" y="0"/>
                </a:cubicBezTo>
                <a:cubicBezTo>
                  <a:pt x="7719232" y="-41659"/>
                  <a:pt x="7919715" y="17610"/>
                  <a:pt x="8062831" y="0"/>
                </a:cubicBezTo>
                <a:cubicBezTo>
                  <a:pt x="8205947" y="-17610"/>
                  <a:pt x="8537031" y="82380"/>
                  <a:pt x="8840523" y="0"/>
                </a:cubicBezTo>
                <a:cubicBezTo>
                  <a:pt x="9144015" y="-82380"/>
                  <a:pt x="9207714" y="45332"/>
                  <a:pt x="9309425" y="0"/>
                </a:cubicBezTo>
                <a:cubicBezTo>
                  <a:pt x="9411136" y="-45332"/>
                  <a:pt x="10081917" y="12026"/>
                  <a:pt x="10292976" y="0"/>
                </a:cubicBezTo>
                <a:cubicBezTo>
                  <a:pt x="10317997" y="166904"/>
                  <a:pt x="10235241" y="351592"/>
                  <a:pt x="10292976" y="490980"/>
                </a:cubicBezTo>
                <a:cubicBezTo>
                  <a:pt x="10350711" y="630368"/>
                  <a:pt x="10275519" y="801418"/>
                  <a:pt x="10292976" y="963775"/>
                </a:cubicBezTo>
                <a:cubicBezTo>
                  <a:pt x="10310433" y="1126133"/>
                  <a:pt x="10268253" y="1436768"/>
                  <a:pt x="10292976" y="1818443"/>
                </a:cubicBezTo>
                <a:cubicBezTo>
                  <a:pt x="10147276" y="1831827"/>
                  <a:pt x="9992275" y="1757007"/>
                  <a:pt x="9721144" y="1818443"/>
                </a:cubicBezTo>
                <a:cubicBezTo>
                  <a:pt x="9450013" y="1879879"/>
                  <a:pt x="9451532" y="1799708"/>
                  <a:pt x="9355172" y="1818443"/>
                </a:cubicBezTo>
                <a:cubicBezTo>
                  <a:pt x="9258812" y="1837178"/>
                  <a:pt x="8835584" y="1803827"/>
                  <a:pt x="8680410" y="1818443"/>
                </a:cubicBezTo>
                <a:cubicBezTo>
                  <a:pt x="8525236" y="1833059"/>
                  <a:pt x="8464207" y="1800848"/>
                  <a:pt x="8314437" y="1818443"/>
                </a:cubicBezTo>
                <a:cubicBezTo>
                  <a:pt x="8164667" y="1836038"/>
                  <a:pt x="8034495" y="1807299"/>
                  <a:pt x="7948465" y="1818443"/>
                </a:cubicBezTo>
                <a:cubicBezTo>
                  <a:pt x="7862435" y="1829587"/>
                  <a:pt x="7474162" y="1806633"/>
                  <a:pt x="7273703" y="1818443"/>
                </a:cubicBezTo>
                <a:cubicBezTo>
                  <a:pt x="7073244" y="1830253"/>
                  <a:pt x="6928193" y="1786511"/>
                  <a:pt x="6804801" y="1818443"/>
                </a:cubicBezTo>
                <a:cubicBezTo>
                  <a:pt x="6681409" y="1850375"/>
                  <a:pt x="6671506" y="1789428"/>
                  <a:pt x="6541758" y="1818443"/>
                </a:cubicBezTo>
                <a:cubicBezTo>
                  <a:pt x="6412010" y="1847458"/>
                  <a:pt x="6250329" y="1795411"/>
                  <a:pt x="6175786" y="1818443"/>
                </a:cubicBezTo>
                <a:cubicBezTo>
                  <a:pt x="6101243" y="1841475"/>
                  <a:pt x="5908340" y="1782852"/>
                  <a:pt x="5809813" y="1818443"/>
                </a:cubicBezTo>
                <a:cubicBezTo>
                  <a:pt x="5711286" y="1854034"/>
                  <a:pt x="5372205" y="1781902"/>
                  <a:pt x="5135051" y="1818443"/>
                </a:cubicBezTo>
                <a:cubicBezTo>
                  <a:pt x="4897897" y="1854984"/>
                  <a:pt x="4929973" y="1799383"/>
                  <a:pt x="4872009" y="1818443"/>
                </a:cubicBezTo>
                <a:cubicBezTo>
                  <a:pt x="4814045" y="1837503"/>
                  <a:pt x="4573454" y="1795765"/>
                  <a:pt x="4403106" y="1818443"/>
                </a:cubicBezTo>
                <a:cubicBezTo>
                  <a:pt x="4232758" y="1841121"/>
                  <a:pt x="3951336" y="1775583"/>
                  <a:pt x="3728345" y="1818443"/>
                </a:cubicBezTo>
                <a:cubicBezTo>
                  <a:pt x="3505354" y="1861303"/>
                  <a:pt x="3539450" y="1798045"/>
                  <a:pt x="3362372" y="1818443"/>
                </a:cubicBezTo>
                <a:cubicBezTo>
                  <a:pt x="3185294" y="1838841"/>
                  <a:pt x="3091190" y="1784654"/>
                  <a:pt x="2996400" y="1818443"/>
                </a:cubicBezTo>
                <a:cubicBezTo>
                  <a:pt x="2901610" y="1852232"/>
                  <a:pt x="2646864" y="1768712"/>
                  <a:pt x="2527497" y="1818443"/>
                </a:cubicBezTo>
                <a:cubicBezTo>
                  <a:pt x="2408130" y="1868174"/>
                  <a:pt x="2159901" y="1771638"/>
                  <a:pt x="2058595" y="1818443"/>
                </a:cubicBezTo>
                <a:cubicBezTo>
                  <a:pt x="1957289" y="1865248"/>
                  <a:pt x="1907963" y="1797146"/>
                  <a:pt x="1795552" y="1818443"/>
                </a:cubicBezTo>
                <a:cubicBezTo>
                  <a:pt x="1683141" y="1839740"/>
                  <a:pt x="1538400" y="1815227"/>
                  <a:pt x="1326650" y="1818443"/>
                </a:cubicBezTo>
                <a:cubicBezTo>
                  <a:pt x="1114900" y="1821659"/>
                  <a:pt x="1087509" y="1801627"/>
                  <a:pt x="960678" y="1818443"/>
                </a:cubicBezTo>
                <a:cubicBezTo>
                  <a:pt x="833847" y="1835259"/>
                  <a:pt x="776093" y="1781340"/>
                  <a:pt x="594705" y="1818443"/>
                </a:cubicBezTo>
                <a:cubicBezTo>
                  <a:pt x="413317" y="1855546"/>
                  <a:pt x="195081" y="1778019"/>
                  <a:pt x="0" y="1818443"/>
                </a:cubicBezTo>
                <a:cubicBezTo>
                  <a:pt x="-15192" y="1700985"/>
                  <a:pt x="11230" y="1546752"/>
                  <a:pt x="0" y="1382017"/>
                </a:cubicBezTo>
                <a:cubicBezTo>
                  <a:pt x="-11230" y="1217282"/>
                  <a:pt x="3991" y="1140362"/>
                  <a:pt x="0" y="945590"/>
                </a:cubicBezTo>
                <a:cubicBezTo>
                  <a:pt x="-3991" y="750818"/>
                  <a:pt x="256" y="631298"/>
                  <a:pt x="0" y="545533"/>
                </a:cubicBezTo>
                <a:cubicBezTo>
                  <a:pt x="-256" y="459768"/>
                  <a:pt x="15319" y="172385"/>
                  <a:pt x="0" y="0"/>
                </a:cubicBezTo>
                <a:close/>
              </a:path>
            </a:pathLst>
          </a:custGeom>
          <a:ln>
            <a:solidFill>
              <a:schemeClr val="tx1"/>
            </a:solidFill>
            <a:extLst>
              <a:ext uri="{C807C97D-BFC1-408E-A445-0C87EB9F89A2}">
                <ask:lineSketchStyleProps xmlns:ask="http://schemas.microsoft.com/office/drawing/2018/sketchyshapes" sd="1656754431">
                  <a:prstGeom prst="rect">
                    <a:avLst/>
                  </a:prstGeom>
                  <ask:type>
                    <ask:lineSketchScribble/>
                  </ask:type>
                </ask:lineSketchStyleProps>
              </a:ext>
            </a:extLst>
          </a:ln>
        </p:spPr>
      </p:pic>
      <p:sp>
        <p:nvSpPr>
          <p:cNvPr id="3" name="Text 0"/>
          <p:cNvSpPr/>
          <p:nvPr/>
        </p:nvSpPr>
        <p:spPr>
          <a:xfrm>
            <a:off x="755465" y="3273504"/>
            <a:ext cx="13183076" cy="1292304"/>
          </a:xfrm>
          <a:prstGeom prst="rect">
            <a:avLst/>
          </a:prstGeom>
          <a:noFill/>
          <a:ln/>
        </p:spPr>
        <p:txBody>
          <a:bodyPr wrap="square" lIns="0" tIns="0" rIns="0" bIns="0" rtlCol="0" anchor="t"/>
          <a:lstStyle/>
          <a:p>
            <a:pPr marL="0" indent="0">
              <a:lnSpc>
                <a:spcPts val="5050"/>
              </a:lnSpc>
              <a:buNone/>
            </a:pPr>
            <a:r>
              <a:rPr lang="en-US" sz="4050" b="1" dirty="0">
                <a:solidFill>
                  <a:srgbClr val="C00000"/>
                </a:solidFill>
                <a:ea typeface="Fraunces Extra Bold" pitchFamily="34" charset="-122"/>
                <a:cs typeface="Fraunces Extra Bold" pitchFamily="34" charset="-120"/>
              </a:rPr>
              <a:t>Wprowadzenie: Jak technologia pomaga w podróżach?</a:t>
            </a:r>
            <a:endParaRPr lang="en-US" sz="4050" dirty="0">
              <a:solidFill>
                <a:srgbClr val="C00000"/>
              </a:solidFill>
            </a:endParaRPr>
          </a:p>
        </p:txBody>
      </p:sp>
      <p:sp>
        <p:nvSpPr>
          <p:cNvPr id="4" name="Shape 1"/>
          <p:cNvSpPr/>
          <p:nvPr/>
        </p:nvSpPr>
        <p:spPr>
          <a:xfrm>
            <a:off x="891157" y="4462463"/>
            <a:ext cx="465177" cy="465177"/>
          </a:xfrm>
          <a:prstGeom prst="roundRect">
            <a:avLst>
              <a:gd name="adj" fmla="val 40008"/>
            </a:avLst>
          </a:prstGeom>
          <a:solidFill>
            <a:srgbClr val="E8F3E8"/>
          </a:solidFill>
          <a:ln/>
        </p:spPr>
        <p:txBody>
          <a:bodyPr/>
          <a:lstStyle/>
          <a:p>
            <a:endParaRPr lang="uk-UA" sz="2800"/>
          </a:p>
        </p:txBody>
      </p:sp>
      <p:sp>
        <p:nvSpPr>
          <p:cNvPr id="5" name="Text 2"/>
          <p:cNvSpPr/>
          <p:nvPr/>
        </p:nvSpPr>
        <p:spPr>
          <a:xfrm>
            <a:off x="1046295" y="4539972"/>
            <a:ext cx="154781" cy="310158"/>
          </a:xfrm>
          <a:prstGeom prst="rect">
            <a:avLst/>
          </a:prstGeom>
          <a:noFill/>
          <a:ln/>
        </p:spPr>
        <p:txBody>
          <a:bodyPr wrap="none" lIns="0" tIns="0" rIns="0" bIns="0" rtlCol="0" anchor="t"/>
          <a:lstStyle/>
          <a:p>
            <a:pPr marL="0" indent="0" algn="ctr">
              <a:lnSpc>
                <a:spcPts val="2400"/>
              </a:lnSpc>
              <a:buNone/>
            </a:pPr>
            <a:r>
              <a:rPr lang="en-US" sz="2800" b="1" dirty="0">
                <a:solidFill>
                  <a:srgbClr val="405449"/>
                </a:solidFill>
                <a:ea typeface="Fraunces Extra Bold" pitchFamily="34" charset="-122"/>
                <a:cs typeface="Fraunces Extra Bold" pitchFamily="34" charset="-120"/>
              </a:rPr>
              <a:t>1</a:t>
            </a:r>
            <a:endParaRPr lang="en-US" sz="2800" dirty="0"/>
          </a:p>
        </p:txBody>
      </p:sp>
      <p:sp>
        <p:nvSpPr>
          <p:cNvPr id="6" name="Text 3"/>
          <p:cNvSpPr/>
          <p:nvPr/>
        </p:nvSpPr>
        <p:spPr>
          <a:xfrm>
            <a:off x="1563027" y="4462463"/>
            <a:ext cx="2584728" cy="323017"/>
          </a:xfrm>
          <a:prstGeom prst="rect">
            <a:avLst/>
          </a:prstGeom>
          <a:noFill/>
          <a:ln/>
        </p:spPr>
        <p:txBody>
          <a:bodyPr wrap="none" lIns="0" tIns="0" rIns="0" bIns="0" rtlCol="0" anchor="t"/>
          <a:lstStyle/>
          <a:p>
            <a:pPr marL="0" indent="0">
              <a:lnSpc>
                <a:spcPts val="2500"/>
              </a:lnSpc>
              <a:buNone/>
            </a:pPr>
            <a:r>
              <a:rPr lang="en-US" sz="2800" b="1" dirty="0">
                <a:solidFill>
                  <a:srgbClr val="405449"/>
                </a:solidFill>
                <a:ea typeface="Fraunces Extra Bold" pitchFamily="34" charset="-122"/>
                <a:cs typeface="Fraunces Extra Bold" pitchFamily="34" charset="-120"/>
              </a:rPr>
              <a:t>Cel warsztatu</a:t>
            </a:r>
            <a:endParaRPr lang="en-US" sz="2800" dirty="0"/>
          </a:p>
        </p:txBody>
      </p:sp>
      <p:sp>
        <p:nvSpPr>
          <p:cNvPr id="7" name="Text 4"/>
          <p:cNvSpPr/>
          <p:nvPr/>
        </p:nvSpPr>
        <p:spPr>
          <a:xfrm>
            <a:off x="1427216" y="5431750"/>
            <a:ext cx="4058444" cy="1985248"/>
          </a:xfrm>
          <a:prstGeom prst="rect">
            <a:avLst/>
          </a:prstGeom>
          <a:noFill/>
          <a:ln/>
        </p:spPr>
        <p:txBody>
          <a:bodyPr wrap="square" lIns="0" tIns="0" rIns="0" bIns="0" rtlCol="0" anchor="t"/>
          <a:lstStyle/>
          <a:p>
            <a:pPr marL="0" indent="0">
              <a:lnSpc>
                <a:spcPts val="2600"/>
              </a:lnSpc>
              <a:buNone/>
            </a:pPr>
            <a:r>
              <a:rPr lang="en-US" sz="2400" dirty="0">
                <a:solidFill>
                  <a:srgbClr val="405449"/>
                </a:solidFill>
                <a:ea typeface="Nobile" pitchFamily="34" charset="-122"/>
                <a:cs typeface="Nobile" pitchFamily="34" charset="-120"/>
              </a:rPr>
              <a:t>Dowiesz się, jak korzystać z aplikacji do nawigacji i transportu publicznego. Nauczysz się sprawdzać rozkłady jazdy i kupować bilety online. Poznasz przydatne aplikacje do planowania podróży.</a:t>
            </a:r>
            <a:endParaRPr lang="en-US" sz="2400" dirty="0"/>
          </a:p>
        </p:txBody>
      </p:sp>
      <p:sp>
        <p:nvSpPr>
          <p:cNvPr id="8" name="Shape 5"/>
          <p:cNvSpPr/>
          <p:nvPr/>
        </p:nvSpPr>
        <p:spPr>
          <a:xfrm>
            <a:off x="5354453" y="4462463"/>
            <a:ext cx="465177" cy="465177"/>
          </a:xfrm>
          <a:prstGeom prst="roundRect">
            <a:avLst>
              <a:gd name="adj" fmla="val 40008"/>
            </a:avLst>
          </a:prstGeom>
          <a:solidFill>
            <a:srgbClr val="E8F3E8"/>
          </a:solidFill>
          <a:ln/>
        </p:spPr>
        <p:txBody>
          <a:bodyPr/>
          <a:lstStyle/>
          <a:p>
            <a:endParaRPr lang="uk-UA" sz="2800"/>
          </a:p>
        </p:txBody>
      </p:sp>
      <p:sp>
        <p:nvSpPr>
          <p:cNvPr id="9" name="Text 6"/>
          <p:cNvSpPr/>
          <p:nvPr/>
        </p:nvSpPr>
        <p:spPr>
          <a:xfrm>
            <a:off x="5485660" y="4539972"/>
            <a:ext cx="202644" cy="310158"/>
          </a:xfrm>
          <a:prstGeom prst="rect">
            <a:avLst/>
          </a:prstGeom>
          <a:noFill/>
          <a:ln/>
        </p:spPr>
        <p:txBody>
          <a:bodyPr wrap="none" lIns="0" tIns="0" rIns="0" bIns="0" rtlCol="0" anchor="t"/>
          <a:lstStyle/>
          <a:p>
            <a:pPr marL="0" indent="0" algn="ctr">
              <a:lnSpc>
                <a:spcPts val="2400"/>
              </a:lnSpc>
              <a:buNone/>
            </a:pPr>
            <a:r>
              <a:rPr lang="en-US" sz="2800" b="1" dirty="0">
                <a:solidFill>
                  <a:srgbClr val="405449"/>
                </a:solidFill>
                <a:ea typeface="Fraunces Extra Bold" pitchFamily="34" charset="-122"/>
                <a:cs typeface="Fraunces Extra Bold" pitchFamily="34" charset="-120"/>
              </a:rPr>
              <a:t>2</a:t>
            </a:r>
            <a:endParaRPr lang="en-US" sz="2800" dirty="0"/>
          </a:p>
        </p:txBody>
      </p:sp>
      <p:sp>
        <p:nvSpPr>
          <p:cNvPr id="10" name="Text 7"/>
          <p:cNvSpPr/>
          <p:nvPr/>
        </p:nvSpPr>
        <p:spPr>
          <a:xfrm>
            <a:off x="6026323" y="4462463"/>
            <a:ext cx="3584734" cy="646033"/>
          </a:xfrm>
          <a:prstGeom prst="rect">
            <a:avLst/>
          </a:prstGeom>
          <a:noFill/>
          <a:ln/>
        </p:spPr>
        <p:txBody>
          <a:bodyPr wrap="square" lIns="0" tIns="0" rIns="0" bIns="0" rtlCol="0" anchor="t"/>
          <a:lstStyle/>
          <a:p>
            <a:pPr marL="0" indent="0">
              <a:lnSpc>
                <a:spcPts val="2500"/>
              </a:lnSpc>
              <a:buNone/>
            </a:pPr>
            <a:r>
              <a:rPr lang="en-US" sz="2800" b="1" dirty="0">
                <a:solidFill>
                  <a:srgbClr val="405449"/>
                </a:solidFill>
                <a:ea typeface="Fraunces Extra Bold" pitchFamily="34" charset="-122"/>
                <a:cs typeface="Fraunces Extra Bold" pitchFamily="34" charset="-120"/>
              </a:rPr>
              <a:t>Korzyści z technologii w podróżowaniu</a:t>
            </a:r>
            <a:endParaRPr lang="en-US" sz="2800" dirty="0"/>
          </a:p>
        </p:txBody>
      </p:sp>
      <p:sp>
        <p:nvSpPr>
          <p:cNvPr id="11" name="Text 8"/>
          <p:cNvSpPr/>
          <p:nvPr/>
        </p:nvSpPr>
        <p:spPr>
          <a:xfrm>
            <a:off x="5890511" y="5754767"/>
            <a:ext cx="4066183" cy="1654373"/>
          </a:xfrm>
          <a:prstGeom prst="rect">
            <a:avLst/>
          </a:prstGeom>
          <a:noFill/>
          <a:ln/>
        </p:spPr>
        <p:txBody>
          <a:bodyPr wrap="square" lIns="0" tIns="0" rIns="0" bIns="0" rtlCol="0" anchor="t"/>
          <a:lstStyle/>
          <a:p>
            <a:pPr marL="0" indent="0">
              <a:lnSpc>
                <a:spcPts val="2600"/>
              </a:lnSpc>
              <a:buNone/>
            </a:pPr>
            <a:r>
              <a:rPr lang="en-US" sz="2400" dirty="0">
                <a:solidFill>
                  <a:srgbClr val="405449"/>
                </a:solidFill>
                <a:ea typeface="Nobile" pitchFamily="34" charset="-122"/>
                <a:cs typeface="Nobile" pitchFamily="34" charset="-120"/>
              </a:rPr>
              <a:t>Łatwe sprawdzanie tras i rozkładów jazdy. Zakup biletów bez konieczności stania w kolejce. Unikanie korków dzięki informacjom o ruchu drogowym.</a:t>
            </a:r>
            <a:endParaRPr lang="en-US" sz="2400" dirty="0"/>
          </a:p>
        </p:txBody>
      </p:sp>
      <p:sp>
        <p:nvSpPr>
          <p:cNvPr id="12" name="Shape 9"/>
          <p:cNvSpPr/>
          <p:nvPr/>
        </p:nvSpPr>
        <p:spPr>
          <a:xfrm>
            <a:off x="9817749" y="4462463"/>
            <a:ext cx="465177" cy="465177"/>
          </a:xfrm>
          <a:prstGeom prst="roundRect">
            <a:avLst>
              <a:gd name="adj" fmla="val 40008"/>
            </a:avLst>
          </a:prstGeom>
          <a:solidFill>
            <a:srgbClr val="E8F3E8"/>
          </a:solidFill>
          <a:ln/>
        </p:spPr>
        <p:txBody>
          <a:bodyPr/>
          <a:lstStyle/>
          <a:p>
            <a:endParaRPr lang="uk-UA" sz="2800"/>
          </a:p>
        </p:txBody>
      </p:sp>
      <p:sp>
        <p:nvSpPr>
          <p:cNvPr id="13" name="Text 10"/>
          <p:cNvSpPr/>
          <p:nvPr/>
        </p:nvSpPr>
        <p:spPr>
          <a:xfrm>
            <a:off x="9956695" y="4539972"/>
            <a:ext cx="187285" cy="310158"/>
          </a:xfrm>
          <a:prstGeom prst="rect">
            <a:avLst/>
          </a:prstGeom>
          <a:noFill/>
          <a:ln/>
        </p:spPr>
        <p:txBody>
          <a:bodyPr wrap="none" lIns="0" tIns="0" rIns="0" bIns="0" rtlCol="0" anchor="t"/>
          <a:lstStyle/>
          <a:p>
            <a:pPr marL="0" indent="0" algn="ctr">
              <a:lnSpc>
                <a:spcPts val="2400"/>
              </a:lnSpc>
              <a:buNone/>
            </a:pPr>
            <a:r>
              <a:rPr lang="en-US" sz="2800" b="1" dirty="0">
                <a:solidFill>
                  <a:srgbClr val="405449"/>
                </a:solidFill>
                <a:ea typeface="Fraunces Extra Bold" pitchFamily="34" charset="-122"/>
                <a:cs typeface="Fraunces Extra Bold" pitchFamily="34" charset="-120"/>
              </a:rPr>
              <a:t>3</a:t>
            </a:r>
            <a:endParaRPr lang="en-US" sz="2800" dirty="0"/>
          </a:p>
        </p:txBody>
      </p:sp>
      <p:sp>
        <p:nvSpPr>
          <p:cNvPr id="14" name="Text 11"/>
          <p:cNvSpPr/>
          <p:nvPr/>
        </p:nvSpPr>
        <p:spPr>
          <a:xfrm>
            <a:off x="10489618" y="4462463"/>
            <a:ext cx="4140782" cy="646033"/>
          </a:xfrm>
          <a:prstGeom prst="rect">
            <a:avLst/>
          </a:prstGeom>
          <a:noFill/>
          <a:ln/>
        </p:spPr>
        <p:txBody>
          <a:bodyPr wrap="square" lIns="0" tIns="0" rIns="0" bIns="0" rtlCol="0" anchor="t"/>
          <a:lstStyle/>
          <a:p>
            <a:pPr marL="0" indent="0">
              <a:lnSpc>
                <a:spcPts val="2500"/>
              </a:lnSpc>
              <a:buNone/>
            </a:pPr>
            <a:r>
              <a:rPr lang="en-US" sz="2800" b="1" dirty="0">
                <a:solidFill>
                  <a:srgbClr val="405449"/>
                </a:solidFill>
                <a:ea typeface="Fraunces Extra Bold" pitchFamily="34" charset="-122"/>
                <a:cs typeface="Fraunces Extra Bold" pitchFamily="34" charset="-120"/>
              </a:rPr>
              <a:t>Po dzisiejszym spotkaniu będziesz potrafić</a:t>
            </a:r>
            <a:endParaRPr lang="en-US" sz="2800" dirty="0"/>
          </a:p>
        </p:txBody>
      </p:sp>
      <p:sp>
        <p:nvSpPr>
          <p:cNvPr id="15" name="Text 12"/>
          <p:cNvSpPr/>
          <p:nvPr/>
        </p:nvSpPr>
        <p:spPr>
          <a:xfrm>
            <a:off x="10353807" y="5754767"/>
            <a:ext cx="3893534" cy="1654373"/>
          </a:xfrm>
          <a:prstGeom prst="rect">
            <a:avLst/>
          </a:prstGeom>
          <a:noFill/>
          <a:ln/>
        </p:spPr>
        <p:txBody>
          <a:bodyPr wrap="square" lIns="0" tIns="0" rIns="0" bIns="0" rtlCol="0" anchor="t"/>
          <a:lstStyle/>
          <a:p>
            <a:pPr marL="0" indent="0">
              <a:lnSpc>
                <a:spcPts val="2600"/>
              </a:lnSpc>
              <a:buNone/>
            </a:pPr>
            <a:r>
              <a:rPr lang="en-US" sz="2400" dirty="0">
                <a:solidFill>
                  <a:srgbClr val="405449"/>
                </a:solidFill>
                <a:ea typeface="Nobile" pitchFamily="34" charset="-122"/>
                <a:cs typeface="Nobile" pitchFamily="34" charset="-120"/>
              </a:rPr>
              <a:t>Korzystać z Google Maps i innych aplikacji nawigacyjnych. Sprawdzać rozkłady jazdy i planować trasy podróży. Kupować bilety na transport publiczny online.</a:t>
            </a:r>
            <a:endParaRPr lang="en-US" sz="2400" dirty="0"/>
          </a:p>
        </p:txBody>
      </p:sp>
      <p:pic>
        <p:nvPicPr>
          <p:cNvPr id="16" name="Picture 15" descr="A blue flag with yellow stars&#10;&#10;Description automatically generated">
            <a:extLst>
              <a:ext uri="{FF2B5EF4-FFF2-40B4-BE49-F238E27FC236}">
                <a16:creationId xmlns:a16="http://schemas.microsoft.com/office/drawing/2014/main" id="{31013C0E-B247-782E-D93B-67C27E98FAF2}"/>
              </a:ext>
            </a:extLst>
          </p:cNvPr>
          <p:cNvPicPr>
            <a:picLocks noChangeAspect="1"/>
          </p:cNvPicPr>
          <p:nvPr/>
        </p:nvPicPr>
        <p:blipFill>
          <a:blip r:embed="rId4"/>
          <a:stretch>
            <a:fillRect/>
          </a:stretch>
        </p:blipFill>
        <p:spPr>
          <a:xfrm>
            <a:off x="241676" y="28380"/>
            <a:ext cx="1764018" cy="1787280"/>
          </a:xfrm>
          <a:prstGeom prst="rect">
            <a:avLst/>
          </a:prstGeom>
        </p:spPr>
      </p:pic>
      <p:pic>
        <p:nvPicPr>
          <p:cNvPr id="18" name="Picture 17">
            <a:extLst>
              <a:ext uri="{FF2B5EF4-FFF2-40B4-BE49-F238E27FC236}">
                <a16:creationId xmlns:a16="http://schemas.microsoft.com/office/drawing/2014/main" id="{A230F8E2-F2E1-C379-B6A4-5FB0AA5E60F4}"/>
              </a:ext>
            </a:extLst>
          </p:cNvPr>
          <p:cNvPicPr>
            <a:picLocks noChangeAspect="1"/>
          </p:cNvPicPr>
          <p:nvPr/>
        </p:nvPicPr>
        <p:blipFill>
          <a:blip r:embed="rId5"/>
          <a:stretch>
            <a:fillRect/>
          </a:stretch>
        </p:blipFill>
        <p:spPr>
          <a:xfrm>
            <a:off x="12978179" y="192252"/>
            <a:ext cx="1269162" cy="72976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9F0001FA-E945-E3CD-666E-C8128E4B30BA}"/>
              </a:ext>
            </a:extLst>
          </p:cNvPr>
          <p:cNvPicPr>
            <a:picLocks noChangeAspect="1"/>
          </p:cNvPicPr>
          <p:nvPr/>
        </p:nvPicPr>
        <p:blipFill>
          <a:blip r:embed="rId2"/>
          <a:stretch>
            <a:fillRect/>
          </a:stretch>
        </p:blipFill>
        <p:spPr>
          <a:xfrm>
            <a:off x="2067544" y="1095405"/>
            <a:ext cx="9359298" cy="6573794"/>
          </a:xfrm>
          <a:custGeom>
            <a:avLst/>
            <a:gdLst>
              <a:gd name="connsiteX0" fmla="*/ 0 w 9359298"/>
              <a:gd name="connsiteY0" fmla="*/ 0 h 6573794"/>
              <a:gd name="connsiteX1" fmla="*/ 397770 w 9359298"/>
              <a:gd name="connsiteY1" fmla="*/ 0 h 6573794"/>
              <a:gd name="connsiteX2" fmla="*/ 982726 w 9359298"/>
              <a:gd name="connsiteY2" fmla="*/ 0 h 6573794"/>
              <a:gd name="connsiteX3" fmla="*/ 1754868 w 9359298"/>
              <a:gd name="connsiteY3" fmla="*/ 0 h 6573794"/>
              <a:gd name="connsiteX4" fmla="*/ 2152639 w 9359298"/>
              <a:gd name="connsiteY4" fmla="*/ 0 h 6573794"/>
              <a:gd name="connsiteX5" fmla="*/ 2831188 w 9359298"/>
              <a:gd name="connsiteY5" fmla="*/ 0 h 6573794"/>
              <a:gd name="connsiteX6" fmla="*/ 3416144 w 9359298"/>
              <a:gd name="connsiteY6" fmla="*/ 0 h 6573794"/>
              <a:gd name="connsiteX7" fmla="*/ 4188286 w 9359298"/>
              <a:gd name="connsiteY7" fmla="*/ 0 h 6573794"/>
              <a:gd name="connsiteX8" fmla="*/ 4773242 w 9359298"/>
              <a:gd name="connsiteY8" fmla="*/ 0 h 6573794"/>
              <a:gd name="connsiteX9" fmla="*/ 5264605 w 9359298"/>
              <a:gd name="connsiteY9" fmla="*/ 0 h 6573794"/>
              <a:gd name="connsiteX10" fmla="*/ 5849561 w 9359298"/>
              <a:gd name="connsiteY10" fmla="*/ 0 h 6573794"/>
              <a:gd name="connsiteX11" fmla="*/ 6434517 w 9359298"/>
              <a:gd name="connsiteY11" fmla="*/ 0 h 6573794"/>
              <a:gd name="connsiteX12" fmla="*/ 7019474 w 9359298"/>
              <a:gd name="connsiteY12" fmla="*/ 0 h 6573794"/>
              <a:gd name="connsiteX13" fmla="*/ 7510837 w 9359298"/>
              <a:gd name="connsiteY13" fmla="*/ 0 h 6573794"/>
              <a:gd name="connsiteX14" fmla="*/ 7908607 w 9359298"/>
              <a:gd name="connsiteY14" fmla="*/ 0 h 6573794"/>
              <a:gd name="connsiteX15" fmla="*/ 8306377 w 9359298"/>
              <a:gd name="connsiteY15" fmla="*/ 0 h 6573794"/>
              <a:gd name="connsiteX16" fmla="*/ 9359298 w 9359298"/>
              <a:gd name="connsiteY16" fmla="*/ 0 h 6573794"/>
              <a:gd name="connsiteX17" fmla="*/ 9359298 w 9359298"/>
              <a:gd name="connsiteY17" fmla="*/ 597618 h 6573794"/>
              <a:gd name="connsiteX18" fmla="*/ 9359298 w 9359298"/>
              <a:gd name="connsiteY18" fmla="*/ 1129497 h 6573794"/>
              <a:gd name="connsiteX19" fmla="*/ 9359298 w 9359298"/>
              <a:gd name="connsiteY19" fmla="*/ 1529901 h 6573794"/>
              <a:gd name="connsiteX20" fmla="*/ 9359298 w 9359298"/>
              <a:gd name="connsiteY20" fmla="*/ 2258995 h 6573794"/>
              <a:gd name="connsiteX21" fmla="*/ 9359298 w 9359298"/>
              <a:gd name="connsiteY21" fmla="*/ 2922350 h 6573794"/>
              <a:gd name="connsiteX22" fmla="*/ 9359298 w 9359298"/>
              <a:gd name="connsiteY22" fmla="*/ 3585706 h 6573794"/>
              <a:gd name="connsiteX23" fmla="*/ 9359298 w 9359298"/>
              <a:gd name="connsiteY23" fmla="*/ 3986110 h 6573794"/>
              <a:gd name="connsiteX24" fmla="*/ 9359298 w 9359298"/>
              <a:gd name="connsiteY24" fmla="*/ 4583727 h 6573794"/>
              <a:gd name="connsiteX25" fmla="*/ 9359298 w 9359298"/>
              <a:gd name="connsiteY25" fmla="*/ 5312821 h 6573794"/>
              <a:gd name="connsiteX26" fmla="*/ 9359298 w 9359298"/>
              <a:gd name="connsiteY26" fmla="*/ 5778963 h 6573794"/>
              <a:gd name="connsiteX27" fmla="*/ 9359298 w 9359298"/>
              <a:gd name="connsiteY27" fmla="*/ 6573794 h 6573794"/>
              <a:gd name="connsiteX28" fmla="*/ 8587156 w 9359298"/>
              <a:gd name="connsiteY28" fmla="*/ 6573794 h 6573794"/>
              <a:gd name="connsiteX29" fmla="*/ 7908607 w 9359298"/>
              <a:gd name="connsiteY29" fmla="*/ 6573794 h 6573794"/>
              <a:gd name="connsiteX30" fmla="*/ 7230058 w 9359298"/>
              <a:gd name="connsiteY30" fmla="*/ 6573794 h 6573794"/>
              <a:gd name="connsiteX31" fmla="*/ 6832288 w 9359298"/>
              <a:gd name="connsiteY31" fmla="*/ 6573794 h 6573794"/>
              <a:gd name="connsiteX32" fmla="*/ 6060145 w 9359298"/>
              <a:gd name="connsiteY32" fmla="*/ 6573794 h 6573794"/>
              <a:gd name="connsiteX33" fmla="*/ 5381596 w 9359298"/>
              <a:gd name="connsiteY33" fmla="*/ 6573794 h 6573794"/>
              <a:gd name="connsiteX34" fmla="*/ 4703047 w 9359298"/>
              <a:gd name="connsiteY34" fmla="*/ 6573794 h 6573794"/>
              <a:gd name="connsiteX35" fmla="*/ 4024498 w 9359298"/>
              <a:gd name="connsiteY35" fmla="*/ 6573794 h 6573794"/>
              <a:gd name="connsiteX36" fmla="*/ 3720321 w 9359298"/>
              <a:gd name="connsiteY36" fmla="*/ 6573794 h 6573794"/>
              <a:gd name="connsiteX37" fmla="*/ 2948179 w 9359298"/>
              <a:gd name="connsiteY37" fmla="*/ 6573794 h 6573794"/>
              <a:gd name="connsiteX38" fmla="*/ 2363223 w 9359298"/>
              <a:gd name="connsiteY38" fmla="*/ 6573794 h 6573794"/>
              <a:gd name="connsiteX39" fmla="*/ 1965453 w 9359298"/>
              <a:gd name="connsiteY39" fmla="*/ 6573794 h 6573794"/>
              <a:gd name="connsiteX40" fmla="*/ 1661275 w 9359298"/>
              <a:gd name="connsiteY40" fmla="*/ 6573794 h 6573794"/>
              <a:gd name="connsiteX41" fmla="*/ 889133 w 9359298"/>
              <a:gd name="connsiteY41" fmla="*/ 6573794 h 6573794"/>
              <a:gd name="connsiteX42" fmla="*/ 584956 w 9359298"/>
              <a:gd name="connsiteY42" fmla="*/ 6573794 h 6573794"/>
              <a:gd name="connsiteX43" fmla="*/ 0 w 9359298"/>
              <a:gd name="connsiteY43" fmla="*/ 6573794 h 6573794"/>
              <a:gd name="connsiteX44" fmla="*/ 0 w 9359298"/>
              <a:gd name="connsiteY44" fmla="*/ 6107652 h 6573794"/>
              <a:gd name="connsiteX45" fmla="*/ 0 w 9359298"/>
              <a:gd name="connsiteY45" fmla="*/ 5641510 h 6573794"/>
              <a:gd name="connsiteX46" fmla="*/ 0 w 9359298"/>
              <a:gd name="connsiteY46" fmla="*/ 4978155 h 6573794"/>
              <a:gd name="connsiteX47" fmla="*/ 0 w 9359298"/>
              <a:gd name="connsiteY47" fmla="*/ 4314799 h 6573794"/>
              <a:gd name="connsiteX48" fmla="*/ 0 w 9359298"/>
              <a:gd name="connsiteY48" fmla="*/ 3782920 h 6573794"/>
              <a:gd name="connsiteX49" fmla="*/ 0 w 9359298"/>
              <a:gd name="connsiteY49" fmla="*/ 3316778 h 6573794"/>
              <a:gd name="connsiteX50" fmla="*/ 0 w 9359298"/>
              <a:gd name="connsiteY50" fmla="*/ 2784898 h 6573794"/>
              <a:gd name="connsiteX51" fmla="*/ 0 w 9359298"/>
              <a:gd name="connsiteY51" fmla="*/ 2384494 h 6573794"/>
              <a:gd name="connsiteX52" fmla="*/ 0 w 9359298"/>
              <a:gd name="connsiteY52" fmla="*/ 1786877 h 6573794"/>
              <a:gd name="connsiteX53" fmla="*/ 0 w 9359298"/>
              <a:gd name="connsiteY53" fmla="*/ 1320735 h 6573794"/>
              <a:gd name="connsiteX54" fmla="*/ 0 w 9359298"/>
              <a:gd name="connsiteY54" fmla="*/ 723117 h 6573794"/>
              <a:gd name="connsiteX55" fmla="*/ 0 w 9359298"/>
              <a:gd name="connsiteY55" fmla="*/ 0 h 65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9359298" h="6573794" fill="none" extrusionOk="0">
                <a:moveTo>
                  <a:pt x="0" y="0"/>
                </a:moveTo>
                <a:cubicBezTo>
                  <a:pt x="157361" y="-32257"/>
                  <a:pt x="275809" y="32081"/>
                  <a:pt x="397770" y="0"/>
                </a:cubicBezTo>
                <a:cubicBezTo>
                  <a:pt x="519731" y="-32081"/>
                  <a:pt x="719953" y="26185"/>
                  <a:pt x="982726" y="0"/>
                </a:cubicBezTo>
                <a:cubicBezTo>
                  <a:pt x="1245499" y="-26185"/>
                  <a:pt x="1377876" y="92534"/>
                  <a:pt x="1754868" y="0"/>
                </a:cubicBezTo>
                <a:cubicBezTo>
                  <a:pt x="2131860" y="-92534"/>
                  <a:pt x="1958078" y="38787"/>
                  <a:pt x="2152639" y="0"/>
                </a:cubicBezTo>
                <a:cubicBezTo>
                  <a:pt x="2347200" y="-38787"/>
                  <a:pt x="2630999" y="18051"/>
                  <a:pt x="2831188" y="0"/>
                </a:cubicBezTo>
                <a:cubicBezTo>
                  <a:pt x="3031377" y="-18051"/>
                  <a:pt x="3212416" y="68737"/>
                  <a:pt x="3416144" y="0"/>
                </a:cubicBezTo>
                <a:cubicBezTo>
                  <a:pt x="3619872" y="-68737"/>
                  <a:pt x="3880838" y="20067"/>
                  <a:pt x="4188286" y="0"/>
                </a:cubicBezTo>
                <a:cubicBezTo>
                  <a:pt x="4495734" y="-20067"/>
                  <a:pt x="4534863" y="3183"/>
                  <a:pt x="4773242" y="0"/>
                </a:cubicBezTo>
                <a:cubicBezTo>
                  <a:pt x="5011621" y="-3183"/>
                  <a:pt x="5093299" y="47016"/>
                  <a:pt x="5264605" y="0"/>
                </a:cubicBezTo>
                <a:cubicBezTo>
                  <a:pt x="5435911" y="-47016"/>
                  <a:pt x="5712270" y="60571"/>
                  <a:pt x="5849561" y="0"/>
                </a:cubicBezTo>
                <a:cubicBezTo>
                  <a:pt x="5986852" y="-60571"/>
                  <a:pt x="6224226" y="48970"/>
                  <a:pt x="6434517" y="0"/>
                </a:cubicBezTo>
                <a:cubicBezTo>
                  <a:pt x="6644808" y="-48970"/>
                  <a:pt x="6789572" y="10333"/>
                  <a:pt x="7019474" y="0"/>
                </a:cubicBezTo>
                <a:cubicBezTo>
                  <a:pt x="7249376" y="-10333"/>
                  <a:pt x="7268122" y="15590"/>
                  <a:pt x="7510837" y="0"/>
                </a:cubicBezTo>
                <a:cubicBezTo>
                  <a:pt x="7753552" y="-15590"/>
                  <a:pt x="7724792" y="10127"/>
                  <a:pt x="7908607" y="0"/>
                </a:cubicBezTo>
                <a:cubicBezTo>
                  <a:pt x="8092422" y="-10127"/>
                  <a:pt x="8110406" y="6137"/>
                  <a:pt x="8306377" y="0"/>
                </a:cubicBezTo>
                <a:cubicBezTo>
                  <a:pt x="8502348" y="-6137"/>
                  <a:pt x="8858771" y="121508"/>
                  <a:pt x="9359298" y="0"/>
                </a:cubicBezTo>
                <a:cubicBezTo>
                  <a:pt x="9361063" y="273150"/>
                  <a:pt x="9301619" y="385819"/>
                  <a:pt x="9359298" y="597618"/>
                </a:cubicBezTo>
                <a:cubicBezTo>
                  <a:pt x="9416977" y="809417"/>
                  <a:pt x="9343743" y="863901"/>
                  <a:pt x="9359298" y="1129497"/>
                </a:cubicBezTo>
                <a:cubicBezTo>
                  <a:pt x="9374853" y="1395093"/>
                  <a:pt x="9321824" y="1430480"/>
                  <a:pt x="9359298" y="1529901"/>
                </a:cubicBezTo>
                <a:cubicBezTo>
                  <a:pt x="9396772" y="1629322"/>
                  <a:pt x="9316423" y="2074052"/>
                  <a:pt x="9359298" y="2258995"/>
                </a:cubicBezTo>
                <a:cubicBezTo>
                  <a:pt x="9402173" y="2443938"/>
                  <a:pt x="9309502" y="2732827"/>
                  <a:pt x="9359298" y="2922350"/>
                </a:cubicBezTo>
                <a:cubicBezTo>
                  <a:pt x="9409094" y="3111874"/>
                  <a:pt x="9334753" y="3432212"/>
                  <a:pt x="9359298" y="3585706"/>
                </a:cubicBezTo>
                <a:cubicBezTo>
                  <a:pt x="9383843" y="3739200"/>
                  <a:pt x="9350108" y="3886230"/>
                  <a:pt x="9359298" y="3986110"/>
                </a:cubicBezTo>
                <a:cubicBezTo>
                  <a:pt x="9368488" y="4085990"/>
                  <a:pt x="9319263" y="4322241"/>
                  <a:pt x="9359298" y="4583727"/>
                </a:cubicBezTo>
                <a:cubicBezTo>
                  <a:pt x="9399333" y="4845213"/>
                  <a:pt x="9299680" y="5092734"/>
                  <a:pt x="9359298" y="5312821"/>
                </a:cubicBezTo>
                <a:cubicBezTo>
                  <a:pt x="9418916" y="5532908"/>
                  <a:pt x="9330538" y="5601680"/>
                  <a:pt x="9359298" y="5778963"/>
                </a:cubicBezTo>
                <a:cubicBezTo>
                  <a:pt x="9388058" y="5956246"/>
                  <a:pt x="9309142" y="6333600"/>
                  <a:pt x="9359298" y="6573794"/>
                </a:cubicBezTo>
                <a:cubicBezTo>
                  <a:pt x="8985863" y="6652041"/>
                  <a:pt x="8909508" y="6494078"/>
                  <a:pt x="8587156" y="6573794"/>
                </a:cubicBezTo>
                <a:cubicBezTo>
                  <a:pt x="8264804" y="6653510"/>
                  <a:pt x="8148154" y="6537956"/>
                  <a:pt x="7908607" y="6573794"/>
                </a:cubicBezTo>
                <a:cubicBezTo>
                  <a:pt x="7669060" y="6609632"/>
                  <a:pt x="7425516" y="6537032"/>
                  <a:pt x="7230058" y="6573794"/>
                </a:cubicBezTo>
                <a:cubicBezTo>
                  <a:pt x="7034600" y="6610556"/>
                  <a:pt x="6985059" y="6537747"/>
                  <a:pt x="6832288" y="6573794"/>
                </a:cubicBezTo>
                <a:cubicBezTo>
                  <a:pt x="6679517" y="6609841"/>
                  <a:pt x="6253479" y="6551253"/>
                  <a:pt x="6060145" y="6573794"/>
                </a:cubicBezTo>
                <a:cubicBezTo>
                  <a:pt x="5866811" y="6596335"/>
                  <a:pt x="5644519" y="6570321"/>
                  <a:pt x="5381596" y="6573794"/>
                </a:cubicBezTo>
                <a:cubicBezTo>
                  <a:pt x="5118673" y="6577267"/>
                  <a:pt x="4999868" y="6502735"/>
                  <a:pt x="4703047" y="6573794"/>
                </a:cubicBezTo>
                <a:cubicBezTo>
                  <a:pt x="4406226" y="6644853"/>
                  <a:pt x="4299873" y="6510319"/>
                  <a:pt x="4024498" y="6573794"/>
                </a:cubicBezTo>
                <a:cubicBezTo>
                  <a:pt x="3749123" y="6637269"/>
                  <a:pt x="3855243" y="6539404"/>
                  <a:pt x="3720321" y="6573794"/>
                </a:cubicBezTo>
                <a:cubicBezTo>
                  <a:pt x="3585399" y="6608184"/>
                  <a:pt x="3241542" y="6565105"/>
                  <a:pt x="2948179" y="6573794"/>
                </a:cubicBezTo>
                <a:cubicBezTo>
                  <a:pt x="2654816" y="6582483"/>
                  <a:pt x="2540698" y="6547902"/>
                  <a:pt x="2363223" y="6573794"/>
                </a:cubicBezTo>
                <a:cubicBezTo>
                  <a:pt x="2185748" y="6599686"/>
                  <a:pt x="2103637" y="6573297"/>
                  <a:pt x="1965453" y="6573794"/>
                </a:cubicBezTo>
                <a:cubicBezTo>
                  <a:pt x="1827269" y="6574291"/>
                  <a:pt x="1785764" y="6566764"/>
                  <a:pt x="1661275" y="6573794"/>
                </a:cubicBezTo>
                <a:cubicBezTo>
                  <a:pt x="1536786" y="6580824"/>
                  <a:pt x="1115488" y="6532907"/>
                  <a:pt x="889133" y="6573794"/>
                </a:cubicBezTo>
                <a:cubicBezTo>
                  <a:pt x="662778" y="6614681"/>
                  <a:pt x="725346" y="6565747"/>
                  <a:pt x="584956" y="6573794"/>
                </a:cubicBezTo>
                <a:cubicBezTo>
                  <a:pt x="444566" y="6581841"/>
                  <a:pt x="223267" y="6545401"/>
                  <a:pt x="0" y="6573794"/>
                </a:cubicBezTo>
                <a:cubicBezTo>
                  <a:pt x="-26009" y="6417037"/>
                  <a:pt x="20272" y="6205946"/>
                  <a:pt x="0" y="6107652"/>
                </a:cubicBezTo>
                <a:cubicBezTo>
                  <a:pt x="-20272" y="6009358"/>
                  <a:pt x="21385" y="5807599"/>
                  <a:pt x="0" y="5641510"/>
                </a:cubicBezTo>
                <a:cubicBezTo>
                  <a:pt x="-21385" y="5475421"/>
                  <a:pt x="22261" y="5287879"/>
                  <a:pt x="0" y="4978155"/>
                </a:cubicBezTo>
                <a:cubicBezTo>
                  <a:pt x="-22261" y="4668431"/>
                  <a:pt x="57295" y="4576231"/>
                  <a:pt x="0" y="4314799"/>
                </a:cubicBezTo>
                <a:cubicBezTo>
                  <a:pt x="-57295" y="4053367"/>
                  <a:pt x="53439" y="3943554"/>
                  <a:pt x="0" y="3782920"/>
                </a:cubicBezTo>
                <a:cubicBezTo>
                  <a:pt x="-53439" y="3622286"/>
                  <a:pt x="35594" y="3491128"/>
                  <a:pt x="0" y="3316778"/>
                </a:cubicBezTo>
                <a:cubicBezTo>
                  <a:pt x="-35594" y="3142428"/>
                  <a:pt x="3179" y="2891416"/>
                  <a:pt x="0" y="2784898"/>
                </a:cubicBezTo>
                <a:cubicBezTo>
                  <a:pt x="-3179" y="2678380"/>
                  <a:pt x="24252" y="2568266"/>
                  <a:pt x="0" y="2384494"/>
                </a:cubicBezTo>
                <a:cubicBezTo>
                  <a:pt x="-24252" y="2200722"/>
                  <a:pt x="16205" y="2054812"/>
                  <a:pt x="0" y="1786877"/>
                </a:cubicBezTo>
                <a:cubicBezTo>
                  <a:pt x="-16205" y="1518942"/>
                  <a:pt x="24577" y="1544444"/>
                  <a:pt x="0" y="1320735"/>
                </a:cubicBezTo>
                <a:cubicBezTo>
                  <a:pt x="-24577" y="1097026"/>
                  <a:pt x="38120" y="859972"/>
                  <a:pt x="0" y="723117"/>
                </a:cubicBezTo>
                <a:cubicBezTo>
                  <a:pt x="-38120" y="586262"/>
                  <a:pt x="23246" y="174977"/>
                  <a:pt x="0" y="0"/>
                </a:cubicBezTo>
                <a:close/>
              </a:path>
              <a:path w="9359298" h="6573794" stroke="0" extrusionOk="0">
                <a:moveTo>
                  <a:pt x="0" y="0"/>
                </a:moveTo>
                <a:cubicBezTo>
                  <a:pt x="169314" y="-79445"/>
                  <a:pt x="507006" y="26441"/>
                  <a:pt x="678549" y="0"/>
                </a:cubicBezTo>
                <a:cubicBezTo>
                  <a:pt x="850092" y="-26441"/>
                  <a:pt x="1028140" y="26600"/>
                  <a:pt x="1263505" y="0"/>
                </a:cubicBezTo>
                <a:cubicBezTo>
                  <a:pt x="1498870" y="-26600"/>
                  <a:pt x="1735002" y="66264"/>
                  <a:pt x="1942054" y="0"/>
                </a:cubicBezTo>
                <a:cubicBezTo>
                  <a:pt x="2149106" y="-66264"/>
                  <a:pt x="2220087" y="42931"/>
                  <a:pt x="2339825" y="0"/>
                </a:cubicBezTo>
                <a:cubicBezTo>
                  <a:pt x="2459563" y="-42931"/>
                  <a:pt x="2777720" y="27600"/>
                  <a:pt x="3018374" y="0"/>
                </a:cubicBezTo>
                <a:cubicBezTo>
                  <a:pt x="3259028" y="-27600"/>
                  <a:pt x="3359128" y="31418"/>
                  <a:pt x="3696923" y="0"/>
                </a:cubicBezTo>
                <a:cubicBezTo>
                  <a:pt x="4034718" y="-31418"/>
                  <a:pt x="4160292" y="32997"/>
                  <a:pt x="4281879" y="0"/>
                </a:cubicBezTo>
                <a:cubicBezTo>
                  <a:pt x="4403466" y="-32997"/>
                  <a:pt x="4521024" y="15858"/>
                  <a:pt x="4679649" y="0"/>
                </a:cubicBezTo>
                <a:cubicBezTo>
                  <a:pt x="4838274" y="-15858"/>
                  <a:pt x="4991794" y="21182"/>
                  <a:pt x="5077419" y="0"/>
                </a:cubicBezTo>
                <a:cubicBezTo>
                  <a:pt x="5163044" y="-21182"/>
                  <a:pt x="5442919" y="51264"/>
                  <a:pt x="5662375" y="0"/>
                </a:cubicBezTo>
                <a:cubicBezTo>
                  <a:pt x="5881831" y="-51264"/>
                  <a:pt x="5932442" y="11005"/>
                  <a:pt x="6153738" y="0"/>
                </a:cubicBezTo>
                <a:cubicBezTo>
                  <a:pt x="6375034" y="-11005"/>
                  <a:pt x="6379301" y="34459"/>
                  <a:pt x="6551509" y="0"/>
                </a:cubicBezTo>
                <a:cubicBezTo>
                  <a:pt x="6723717" y="-34459"/>
                  <a:pt x="6734322" y="9831"/>
                  <a:pt x="6855686" y="0"/>
                </a:cubicBezTo>
                <a:cubicBezTo>
                  <a:pt x="6977050" y="-9831"/>
                  <a:pt x="7309474" y="44477"/>
                  <a:pt x="7627828" y="0"/>
                </a:cubicBezTo>
                <a:cubicBezTo>
                  <a:pt x="7946182" y="-44477"/>
                  <a:pt x="7808342" y="9800"/>
                  <a:pt x="7932005" y="0"/>
                </a:cubicBezTo>
                <a:cubicBezTo>
                  <a:pt x="8055668" y="-9800"/>
                  <a:pt x="8105610" y="3121"/>
                  <a:pt x="8236182" y="0"/>
                </a:cubicBezTo>
                <a:cubicBezTo>
                  <a:pt x="8366754" y="-3121"/>
                  <a:pt x="8486409" y="12134"/>
                  <a:pt x="8633952" y="0"/>
                </a:cubicBezTo>
                <a:cubicBezTo>
                  <a:pt x="8781495" y="-12134"/>
                  <a:pt x="9125424" y="42586"/>
                  <a:pt x="9359298" y="0"/>
                </a:cubicBezTo>
                <a:cubicBezTo>
                  <a:pt x="9385391" y="198605"/>
                  <a:pt x="9344881" y="452539"/>
                  <a:pt x="9359298" y="597618"/>
                </a:cubicBezTo>
                <a:cubicBezTo>
                  <a:pt x="9373715" y="742697"/>
                  <a:pt x="9357841" y="823163"/>
                  <a:pt x="9359298" y="998021"/>
                </a:cubicBezTo>
                <a:cubicBezTo>
                  <a:pt x="9360755" y="1172879"/>
                  <a:pt x="9304499" y="1421974"/>
                  <a:pt x="9359298" y="1529901"/>
                </a:cubicBezTo>
                <a:cubicBezTo>
                  <a:pt x="9414097" y="1637828"/>
                  <a:pt x="9322606" y="1768267"/>
                  <a:pt x="9359298" y="1930305"/>
                </a:cubicBezTo>
                <a:cubicBezTo>
                  <a:pt x="9395990" y="2092343"/>
                  <a:pt x="9348799" y="2392051"/>
                  <a:pt x="9359298" y="2527923"/>
                </a:cubicBezTo>
                <a:cubicBezTo>
                  <a:pt x="9369797" y="2663795"/>
                  <a:pt x="9328126" y="2952274"/>
                  <a:pt x="9359298" y="3257016"/>
                </a:cubicBezTo>
                <a:cubicBezTo>
                  <a:pt x="9390470" y="3561758"/>
                  <a:pt x="9314210" y="3713096"/>
                  <a:pt x="9359298" y="3920372"/>
                </a:cubicBezTo>
                <a:cubicBezTo>
                  <a:pt x="9404386" y="4127648"/>
                  <a:pt x="9326484" y="4168060"/>
                  <a:pt x="9359298" y="4320776"/>
                </a:cubicBezTo>
                <a:cubicBezTo>
                  <a:pt x="9392112" y="4473492"/>
                  <a:pt x="9355797" y="4709926"/>
                  <a:pt x="9359298" y="4918393"/>
                </a:cubicBezTo>
                <a:cubicBezTo>
                  <a:pt x="9362799" y="5126860"/>
                  <a:pt x="9353247" y="5342299"/>
                  <a:pt x="9359298" y="5647487"/>
                </a:cubicBezTo>
                <a:cubicBezTo>
                  <a:pt x="9365349" y="5952675"/>
                  <a:pt x="9352955" y="5939806"/>
                  <a:pt x="9359298" y="6047890"/>
                </a:cubicBezTo>
                <a:cubicBezTo>
                  <a:pt x="9365641" y="6155974"/>
                  <a:pt x="9336965" y="6461634"/>
                  <a:pt x="9359298" y="6573794"/>
                </a:cubicBezTo>
                <a:cubicBezTo>
                  <a:pt x="9168204" y="6602873"/>
                  <a:pt x="9144186" y="6526703"/>
                  <a:pt x="8961528" y="6573794"/>
                </a:cubicBezTo>
                <a:cubicBezTo>
                  <a:pt x="8778870" y="6620885"/>
                  <a:pt x="8446459" y="6532644"/>
                  <a:pt x="8189386" y="6573794"/>
                </a:cubicBezTo>
                <a:cubicBezTo>
                  <a:pt x="7932313" y="6614944"/>
                  <a:pt x="7739273" y="6500095"/>
                  <a:pt x="7510837" y="6573794"/>
                </a:cubicBezTo>
                <a:cubicBezTo>
                  <a:pt x="7282401" y="6647493"/>
                  <a:pt x="7218775" y="6526524"/>
                  <a:pt x="7113066" y="6573794"/>
                </a:cubicBezTo>
                <a:cubicBezTo>
                  <a:pt x="7007357" y="6621064"/>
                  <a:pt x="6757497" y="6511537"/>
                  <a:pt x="6434517" y="6573794"/>
                </a:cubicBezTo>
                <a:cubicBezTo>
                  <a:pt x="6111537" y="6636051"/>
                  <a:pt x="6118926" y="6521142"/>
                  <a:pt x="5943154" y="6573794"/>
                </a:cubicBezTo>
                <a:cubicBezTo>
                  <a:pt x="5767382" y="6626446"/>
                  <a:pt x="5738317" y="6547765"/>
                  <a:pt x="5545384" y="6573794"/>
                </a:cubicBezTo>
                <a:cubicBezTo>
                  <a:pt x="5352451" y="6599823"/>
                  <a:pt x="5235293" y="6562154"/>
                  <a:pt x="5054021" y="6573794"/>
                </a:cubicBezTo>
                <a:cubicBezTo>
                  <a:pt x="4872749" y="6585434"/>
                  <a:pt x="4739873" y="6532468"/>
                  <a:pt x="4656251" y="6573794"/>
                </a:cubicBezTo>
                <a:cubicBezTo>
                  <a:pt x="4572629" y="6615120"/>
                  <a:pt x="4306252" y="6561421"/>
                  <a:pt x="3977702" y="6573794"/>
                </a:cubicBezTo>
                <a:cubicBezTo>
                  <a:pt x="3649152" y="6586167"/>
                  <a:pt x="3765911" y="6551180"/>
                  <a:pt x="3673524" y="6573794"/>
                </a:cubicBezTo>
                <a:cubicBezTo>
                  <a:pt x="3581137" y="6596408"/>
                  <a:pt x="3481769" y="6543561"/>
                  <a:pt x="3369347" y="6573794"/>
                </a:cubicBezTo>
                <a:cubicBezTo>
                  <a:pt x="3256925" y="6604027"/>
                  <a:pt x="3065814" y="6533090"/>
                  <a:pt x="2784391" y="6573794"/>
                </a:cubicBezTo>
                <a:cubicBezTo>
                  <a:pt x="2502968" y="6614498"/>
                  <a:pt x="2573870" y="6571232"/>
                  <a:pt x="2480214" y="6573794"/>
                </a:cubicBezTo>
                <a:cubicBezTo>
                  <a:pt x="2386558" y="6576356"/>
                  <a:pt x="1978803" y="6556696"/>
                  <a:pt x="1708072" y="6573794"/>
                </a:cubicBezTo>
                <a:cubicBezTo>
                  <a:pt x="1437341" y="6590892"/>
                  <a:pt x="1435986" y="6545205"/>
                  <a:pt x="1216709" y="6573794"/>
                </a:cubicBezTo>
                <a:cubicBezTo>
                  <a:pt x="997432" y="6602383"/>
                  <a:pt x="824389" y="6552361"/>
                  <a:pt x="725346" y="6573794"/>
                </a:cubicBezTo>
                <a:cubicBezTo>
                  <a:pt x="626303" y="6595227"/>
                  <a:pt x="236470" y="6542876"/>
                  <a:pt x="0" y="6573794"/>
                </a:cubicBezTo>
                <a:cubicBezTo>
                  <a:pt x="-25435" y="6337682"/>
                  <a:pt x="56145" y="6062067"/>
                  <a:pt x="0" y="5844700"/>
                </a:cubicBezTo>
                <a:cubicBezTo>
                  <a:pt x="-56145" y="5627333"/>
                  <a:pt x="73261" y="5434045"/>
                  <a:pt x="0" y="5181345"/>
                </a:cubicBezTo>
                <a:cubicBezTo>
                  <a:pt x="-73261" y="4928645"/>
                  <a:pt x="6751" y="4977408"/>
                  <a:pt x="0" y="4780941"/>
                </a:cubicBezTo>
                <a:cubicBezTo>
                  <a:pt x="-6751" y="4584474"/>
                  <a:pt x="815" y="4497313"/>
                  <a:pt x="0" y="4380537"/>
                </a:cubicBezTo>
                <a:cubicBezTo>
                  <a:pt x="-815" y="4263761"/>
                  <a:pt x="4698" y="4017386"/>
                  <a:pt x="0" y="3782920"/>
                </a:cubicBezTo>
                <a:cubicBezTo>
                  <a:pt x="-4698" y="3548454"/>
                  <a:pt x="55682" y="3467159"/>
                  <a:pt x="0" y="3185302"/>
                </a:cubicBezTo>
                <a:cubicBezTo>
                  <a:pt x="-55682" y="2903445"/>
                  <a:pt x="51855" y="2758242"/>
                  <a:pt x="0" y="2521946"/>
                </a:cubicBezTo>
                <a:cubicBezTo>
                  <a:pt x="-51855" y="2285650"/>
                  <a:pt x="34810" y="2181671"/>
                  <a:pt x="0" y="2055805"/>
                </a:cubicBezTo>
                <a:cubicBezTo>
                  <a:pt x="-34810" y="1929939"/>
                  <a:pt x="35124" y="1659453"/>
                  <a:pt x="0" y="1458187"/>
                </a:cubicBezTo>
                <a:cubicBezTo>
                  <a:pt x="-35124" y="1256921"/>
                  <a:pt x="49000" y="1050062"/>
                  <a:pt x="0" y="860569"/>
                </a:cubicBezTo>
                <a:cubicBezTo>
                  <a:pt x="-49000" y="671076"/>
                  <a:pt x="78571" y="351737"/>
                  <a:pt x="0" y="0"/>
                </a:cubicBezTo>
                <a:close/>
              </a:path>
            </a:pathLst>
          </a:custGeom>
          <a:ln>
            <a:solidFill>
              <a:schemeClr val="tx1"/>
            </a:solidFill>
            <a:extLst>
              <a:ext uri="{C807C97D-BFC1-408E-A445-0C87EB9F89A2}">
                <ask:lineSketchStyleProps xmlns:ask="http://schemas.microsoft.com/office/drawing/2018/sketchyshapes" sd="3816775221">
                  <a:prstGeom prst="rect">
                    <a:avLst/>
                  </a:prstGeom>
                  <ask:type>
                    <ask:lineSketchScribble/>
                  </ask:type>
                </ask:lineSketchStyleProps>
              </a:ext>
            </a:extLst>
          </a:ln>
        </p:spPr>
      </p:pic>
      <p:sp>
        <p:nvSpPr>
          <p:cNvPr id="5" name="TextBox 4">
            <a:extLst>
              <a:ext uri="{FF2B5EF4-FFF2-40B4-BE49-F238E27FC236}">
                <a16:creationId xmlns:a16="http://schemas.microsoft.com/office/drawing/2014/main" id="{5E2215AB-6253-8436-71A4-5FB59C306037}"/>
              </a:ext>
            </a:extLst>
          </p:cNvPr>
          <p:cNvSpPr txBox="1"/>
          <p:nvPr/>
        </p:nvSpPr>
        <p:spPr>
          <a:xfrm>
            <a:off x="3297402" y="208462"/>
            <a:ext cx="6433239" cy="646331"/>
          </a:xfrm>
          <a:prstGeom prst="rect">
            <a:avLst/>
          </a:prstGeom>
          <a:noFill/>
        </p:spPr>
        <p:txBody>
          <a:bodyPr wrap="square">
            <a:spAutoFit/>
          </a:bodyPr>
          <a:lstStyle/>
          <a:p>
            <a:pPr algn="ctr"/>
            <a:r>
              <a:rPr lang="uk-UA" sz="3600" dirty="0"/>
              <a:t>💳🚆📲 </a:t>
            </a:r>
            <a:r>
              <a:rPr lang="en-US" sz="3600" b="1" dirty="0" err="1"/>
              <a:t>Porównanie</a:t>
            </a:r>
            <a:r>
              <a:rPr lang="en-US" sz="3600" b="1" dirty="0"/>
              <a:t> </a:t>
            </a:r>
            <a:r>
              <a:rPr lang="en-US" sz="3600" b="1" dirty="0" err="1"/>
              <a:t>aplikacji</a:t>
            </a:r>
            <a:r>
              <a:rPr lang="en-US" sz="3600" b="1" dirty="0"/>
              <a:t>:</a:t>
            </a:r>
            <a:endParaRPr lang="uk-UA" sz="3600" dirty="0"/>
          </a:p>
        </p:txBody>
      </p:sp>
      <p:pic>
        <p:nvPicPr>
          <p:cNvPr id="6" name="Picture 5" descr="A blue flag with yellow stars&#10;&#10;Description automatically generated">
            <a:extLst>
              <a:ext uri="{FF2B5EF4-FFF2-40B4-BE49-F238E27FC236}">
                <a16:creationId xmlns:a16="http://schemas.microsoft.com/office/drawing/2014/main" id="{BB6F280B-9A14-2A83-A474-D9FF13001AE6}"/>
              </a:ext>
            </a:extLst>
          </p:cNvPr>
          <p:cNvPicPr>
            <a:picLocks noChangeAspect="1"/>
          </p:cNvPicPr>
          <p:nvPr/>
        </p:nvPicPr>
        <p:blipFill>
          <a:blip r:embed="rId3"/>
          <a:stretch>
            <a:fillRect/>
          </a:stretch>
        </p:blipFill>
        <p:spPr>
          <a:xfrm>
            <a:off x="12484515" y="0"/>
            <a:ext cx="1764018" cy="1787280"/>
          </a:xfrm>
          <a:prstGeom prst="rect">
            <a:avLst/>
          </a:prstGeom>
        </p:spPr>
      </p:pic>
      <p:pic>
        <p:nvPicPr>
          <p:cNvPr id="2" name="Picture 17">
            <a:extLst>
              <a:ext uri="{FF2B5EF4-FFF2-40B4-BE49-F238E27FC236}">
                <a16:creationId xmlns:a16="http://schemas.microsoft.com/office/drawing/2014/main" id="{ADE67CE4-1E72-4484-765F-77A25C2DA0D2}"/>
              </a:ext>
            </a:extLst>
          </p:cNvPr>
          <p:cNvPicPr>
            <a:picLocks noChangeAspect="1"/>
          </p:cNvPicPr>
          <p:nvPr/>
        </p:nvPicPr>
        <p:blipFill>
          <a:blip r:embed="rId4"/>
          <a:stretch>
            <a:fillRect/>
          </a:stretch>
        </p:blipFill>
        <p:spPr>
          <a:xfrm>
            <a:off x="12731943" y="7304315"/>
            <a:ext cx="1269162" cy="729768"/>
          </a:xfrm>
          <a:prstGeom prst="rect">
            <a:avLst/>
          </a:prstGeom>
        </p:spPr>
      </p:pic>
    </p:spTree>
    <p:extLst>
      <p:ext uri="{BB962C8B-B14F-4D97-AF65-F5344CB8AC3E}">
        <p14:creationId xmlns:p14="http://schemas.microsoft.com/office/powerpoint/2010/main" val="34759911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B46EFA5-142B-5B2B-75F4-E9CE1AB3962A}"/>
              </a:ext>
            </a:extLst>
          </p:cNvPr>
          <p:cNvSpPr txBox="1"/>
          <p:nvPr/>
        </p:nvSpPr>
        <p:spPr>
          <a:xfrm>
            <a:off x="729048" y="698875"/>
            <a:ext cx="9786551" cy="3908762"/>
          </a:xfrm>
          <a:prstGeom prst="rect">
            <a:avLst/>
          </a:prstGeom>
          <a:noFill/>
        </p:spPr>
        <p:txBody>
          <a:bodyPr wrap="square">
            <a:spAutoFit/>
          </a:bodyPr>
          <a:lstStyle/>
          <a:p>
            <a:pPr>
              <a:buNone/>
            </a:pPr>
            <a:r>
              <a:rPr lang="pl-PL" sz="4000" b="1"/>
              <a:t>🚆 </a:t>
            </a:r>
            <a:r>
              <a:rPr lang="pl-PL" sz="4000" b="1">
                <a:solidFill>
                  <a:srgbClr val="C00000"/>
                </a:solidFill>
              </a:rPr>
              <a:t>KOLEO – łatwe podróże pociągiem</a:t>
            </a:r>
            <a:endParaRPr lang="en-US" sz="4000" b="1">
              <a:solidFill>
                <a:srgbClr val="C00000"/>
              </a:solidFill>
            </a:endParaRPr>
          </a:p>
          <a:p>
            <a:pPr>
              <a:buNone/>
            </a:pPr>
            <a:endParaRPr lang="pl-PL" sz="4000" b="1"/>
          </a:p>
          <a:p>
            <a:pPr>
              <a:buNone/>
            </a:pPr>
            <a:r>
              <a:rPr lang="pl-PL" sz="2800" b="1"/>
              <a:t>🔎 Co to jest KOLEO?</a:t>
            </a:r>
            <a:endParaRPr lang="en-US" sz="2800" b="1"/>
          </a:p>
          <a:p>
            <a:pPr>
              <a:buNone/>
            </a:pPr>
            <a:endParaRPr lang="pl-PL" sz="2800" b="1"/>
          </a:p>
          <a:p>
            <a:pPr>
              <a:buNone/>
            </a:pPr>
            <a:r>
              <a:rPr lang="pl-PL" sz="2800"/>
              <a:t>KOLEO to darmowa polska aplikacja, która pozwala:</a:t>
            </a:r>
          </a:p>
          <a:p>
            <a:pPr>
              <a:buFont typeface="Arial" panose="020B0604020202020204" pitchFamily="34" charset="0"/>
              <a:buChar char="•"/>
            </a:pPr>
            <a:r>
              <a:rPr lang="pl-PL" sz="2800"/>
              <a:t> sprawdzić </a:t>
            </a:r>
            <a:r>
              <a:rPr lang="pl-PL" sz="2800" b="1"/>
              <a:t>rozkład jazdy pociągów</a:t>
            </a:r>
            <a:r>
              <a:rPr lang="pl-PL" sz="2800"/>
              <a:t>,</a:t>
            </a:r>
          </a:p>
          <a:p>
            <a:pPr>
              <a:buFont typeface="Arial" panose="020B0604020202020204" pitchFamily="34" charset="0"/>
              <a:buChar char="•"/>
            </a:pPr>
            <a:r>
              <a:rPr lang="pl-PL" sz="2800"/>
              <a:t> porównać ceny biletów,</a:t>
            </a:r>
          </a:p>
          <a:p>
            <a:pPr>
              <a:buFont typeface="Arial" panose="020B0604020202020204" pitchFamily="34" charset="0"/>
              <a:buChar char="•"/>
            </a:pPr>
            <a:r>
              <a:rPr lang="pl-PL" sz="2800" b="1"/>
              <a:t> kupić bilety kolejowe</a:t>
            </a:r>
            <a:r>
              <a:rPr lang="pl-PL" sz="2800"/>
              <a:t> bez papierowego druku.</a:t>
            </a:r>
          </a:p>
        </p:txBody>
      </p:sp>
      <p:sp>
        <p:nvSpPr>
          <p:cNvPr id="5" name="TextBox 4">
            <a:extLst>
              <a:ext uri="{FF2B5EF4-FFF2-40B4-BE49-F238E27FC236}">
                <a16:creationId xmlns:a16="http://schemas.microsoft.com/office/drawing/2014/main" id="{0C2F1E92-C1C6-BFA9-FF19-4501644F31B8}"/>
              </a:ext>
            </a:extLst>
          </p:cNvPr>
          <p:cNvSpPr txBox="1"/>
          <p:nvPr/>
        </p:nvSpPr>
        <p:spPr>
          <a:xfrm>
            <a:off x="580767" y="7080946"/>
            <a:ext cx="12690389" cy="584775"/>
          </a:xfrm>
          <a:prstGeom prst="rect">
            <a:avLst/>
          </a:prstGeom>
          <a:noFill/>
        </p:spPr>
        <p:txBody>
          <a:bodyPr wrap="square">
            <a:spAutoFit/>
          </a:bodyPr>
          <a:lstStyle/>
          <a:p>
            <a:r>
              <a:rPr lang="pl-PL" sz="3200"/>
              <a:t>💡 </a:t>
            </a:r>
            <a:r>
              <a:rPr lang="pl-PL" sz="3200" i="1"/>
              <a:t>Aplikacja działa również offline (jeśli wcześniej pobierzesz bilet).</a:t>
            </a:r>
            <a:endParaRPr lang="uk-UA" sz="3200"/>
          </a:p>
        </p:txBody>
      </p:sp>
      <p:pic>
        <p:nvPicPr>
          <p:cNvPr id="6" name="Picture 5" descr="A blue flag with yellow stars&#10;&#10;Description automatically generated">
            <a:extLst>
              <a:ext uri="{FF2B5EF4-FFF2-40B4-BE49-F238E27FC236}">
                <a16:creationId xmlns:a16="http://schemas.microsoft.com/office/drawing/2014/main" id="{216E4475-E35D-AD67-B6C3-A14B1D5A8645}"/>
              </a:ext>
            </a:extLst>
          </p:cNvPr>
          <p:cNvPicPr>
            <a:picLocks noChangeAspect="1"/>
          </p:cNvPicPr>
          <p:nvPr/>
        </p:nvPicPr>
        <p:blipFill>
          <a:blip r:embed="rId2"/>
          <a:stretch>
            <a:fillRect/>
          </a:stretch>
        </p:blipFill>
        <p:spPr>
          <a:xfrm>
            <a:off x="12581719" y="168800"/>
            <a:ext cx="1764018" cy="1787280"/>
          </a:xfrm>
          <a:prstGeom prst="rect">
            <a:avLst/>
          </a:prstGeom>
        </p:spPr>
      </p:pic>
      <p:pic>
        <p:nvPicPr>
          <p:cNvPr id="7170" name="Picture 2" descr="Rozkład jazdy PKP i bilety &gt;&gt; KOLEO">
            <a:extLst>
              <a:ext uri="{FF2B5EF4-FFF2-40B4-BE49-F238E27FC236}">
                <a16:creationId xmlns:a16="http://schemas.microsoft.com/office/drawing/2014/main" id="{34F0DA62-5169-9F97-94E4-7B7E688A56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97114" y="2147608"/>
            <a:ext cx="3484605" cy="3484605"/>
          </a:xfrm>
          <a:custGeom>
            <a:avLst/>
            <a:gdLst>
              <a:gd name="connsiteX0" fmla="*/ 0 w 3484605"/>
              <a:gd name="connsiteY0" fmla="*/ 0 h 3484605"/>
              <a:gd name="connsiteX1" fmla="*/ 511075 w 3484605"/>
              <a:gd name="connsiteY1" fmla="*/ 0 h 3484605"/>
              <a:gd name="connsiteX2" fmla="*/ 1161535 w 3484605"/>
              <a:gd name="connsiteY2" fmla="*/ 0 h 3484605"/>
              <a:gd name="connsiteX3" fmla="*/ 1707456 w 3484605"/>
              <a:gd name="connsiteY3" fmla="*/ 0 h 3484605"/>
              <a:gd name="connsiteX4" fmla="*/ 2323070 w 3484605"/>
              <a:gd name="connsiteY4" fmla="*/ 0 h 3484605"/>
              <a:gd name="connsiteX5" fmla="*/ 2868991 w 3484605"/>
              <a:gd name="connsiteY5" fmla="*/ 0 h 3484605"/>
              <a:gd name="connsiteX6" fmla="*/ 3484605 w 3484605"/>
              <a:gd name="connsiteY6" fmla="*/ 0 h 3484605"/>
              <a:gd name="connsiteX7" fmla="*/ 3484605 w 3484605"/>
              <a:gd name="connsiteY7" fmla="*/ 511075 h 3484605"/>
              <a:gd name="connsiteX8" fmla="*/ 3484605 w 3484605"/>
              <a:gd name="connsiteY8" fmla="*/ 1091843 h 3484605"/>
              <a:gd name="connsiteX9" fmla="*/ 3484605 w 3484605"/>
              <a:gd name="connsiteY9" fmla="*/ 1672610 h 3484605"/>
              <a:gd name="connsiteX10" fmla="*/ 3484605 w 3484605"/>
              <a:gd name="connsiteY10" fmla="*/ 2288224 h 3484605"/>
              <a:gd name="connsiteX11" fmla="*/ 3484605 w 3484605"/>
              <a:gd name="connsiteY11" fmla="*/ 2868991 h 3484605"/>
              <a:gd name="connsiteX12" fmla="*/ 3484605 w 3484605"/>
              <a:gd name="connsiteY12" fmla="*/ 3484605 h 3484605"/>
              <a:gd name="connsiteX13" fmla="*/ 2868991 w 3484605"/>
              <a:gd name="connsiteY13" fmla="*/ 3484605 h 3484605"/>
              <a:gd name="connsiteX14" fmla="*/ 2218532 w 3484605"/>
              <a:gd name="connsiteY14" fmla="*/ 3484605 h 3484605"/>
              <a:gd name="connsiteX15" fmla="*/ 1707456 w 3484605"/>
              <a:gd name="connsiteY15" fmla="*/ 3484605 h 3484605"/>
              <a:gd name="connsiteX16" fmla="*/ 1231227 w 3484605"/>
              <a:gd name="connsiteY16" fmla="*/ 3484605 h 3484605"/>
              <a:gd name="connsiteX17" fmla="*/ 754998 w 3484605"/>
              <a:gd name="connsiteY17" fmla="*/ 3484605 h 3484605"/>
              <a:gd name="connsiteX18" fmla="*/ 0 w 3484605"/>
              <a:gd name="connsiteY18" fmla="*/ 3484605 h 3484605"/>
              <a:gd name="connsiteX19" fmla="*/ 0 w 3484605"/>
              <a:gd name="connsiteY19" fmla="*/ 2938684 h 3484605"/>
              <a:gd name="connsiteX20" fmla="*/ 0 w 3484605"/>
              <a:gd name="connsiteY20" fmla="*/ 2462454 h 3484605"/>
              <a:gd name="connsiteX21" fmla="*/ 0 w 3484605"/>
              <a:gd name="connsiteY21" fmla="*/ 1811995 h 3484605"/>
              <a:gd name="connsiteX22" fmla="*/ 0 w 3484605"/>
              <a:gd name="connsiteY22" fmla="*/ 1300919 h 3484605"/>
              <a:gd name="connsiteX23" fmla="*/ 0 w 3484605"/>
              <a:gd name="connsiteY23" fmla="*/ 824690 h 3484605"/>
              <a:gd name="connsiteX24" fmla="*/ 0 w 3484605"/>
              <a:gd name="connsiteY24" fmla="*/ 0 h 34846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484605" h="3484605" extrusionOk="0">
                <a:moveTo>
                  <a:pt x="0" y="0"/>
                </a:moveTo>
                <a:cubicBezTo>
                  <a:pt x="122078" y="-5422"/>
                  <a:pt x="256306" y="17085"/>
                  <a:pt x="511075" y="0"/>
                </a:cubicBezTo>
                <a:cubicBezTo>
                  <a:pt x="765844" y="-17085"/>
                  <a:pt x="977393" y="76003"/>
                  <a:pt x="1161535" y="0"/>
                </a:cubicBezTo>
                <a:cubicBezTo>
                  <a:pt x="1345677" y="-76003"/>
                  <a:pt x="1470580" y="45250"/>
                  <a:pt x="1707456" y="0"/>
                </a:cubicBezTo>
                <a:cubicBezTo>
                  <a:pt x="1944332" y="-45250"/>
                  <a:pt x="2115220" y="6418"/>
                  <a:pt x="2323070" y="0"/>
                </a:cubicBezTo>
                <a:cubicBezTo>
                  <a:pt x="2530920" y="-6418"/>
                  <a:pt x="2632763" y="37717"/>
                  <a:pt x="2868991" y="0"/>
                </a:cubicBezTo>
                <a:cubicBezTo>
                  <a:pt x="3105219" y="-37717"/>
                  <a:pt x="3333424" y="50046"/>
                  <a:pt x="3484605" y="0"/>
                </a:cubicBezTo>
                <a:cubicBezTo>
                  <a:pt x="3494572" y="147177"/>
                  <a:pt x="3448441" y="402089"/>
                  <a:pt x="3484605" y="511075"/>
                </a:cubicBezTo>
                <a:cubicBezTo>
                  <a:pt x="3520769" y="620062"/>
                  <a:pt x="3423995" y="851688"/>
                  <a:pt x="3484605" y="1091843"/>
                </a:cubicBezTo>
                <a:cubicBezTo>
                  <a:pt x="3545215" y="1331998"/>
                  <a:pt x="3465928" y="1409180"/>
                  <a:pt x="3484605" y="1672610"/>
                </a:cubicBezTo>
                <a:cubicBezTo>
                  <a:pt x="3503282" y="1936040"/>
                  <a:pt x="3483871" y="2145657"/>
                  <a:pt x="3484605" y="2288224"/>
                </a:cubicBezTo>
                <a:cubicBezTo>
                  <a:pt x="3485339" y="2430791"/>
                  <a:pt x="3477484" y="2586759"/>
                  <a:pt x="3484605" y="2868991"/>
                </a:cubicBezTo>
                <a:cubicBezTo>
                  <a:pt x="3491726" y="3151223"/>
                  <a:pt x="3453717" y="3343013"/>
                  <a:pt x="3484605" y="3484605"/>
                </a:cubicBezTo>
                <a:cubicBezTo>
                  <a:pt x="3213334" y="3499832"/>
                  <a:pt x="3097236" y="3454454"/>
                  <a:pt x="2868991" y="3484605"/>
                </a:cubicBezTo>
                <a:cubicBezTo>
                  <a:pt x="2640746" y="3514756"/>
                  <a:pt x="2454278" y="3433311"/>
                  <a:pt x="2218532" y="3484605"/>
                </a:cubicBezTo>
                <a:cubicBezTo>
                  <a:pt x="1982786" y="3535899"/>
                  <a:pt x="1936662" y="3433909"/>
                  <a:pt x="1707456" y="3484605"/>
                </a:cubicBezTo>
                <a:cubicBezTo>
                  <a:pt x="1478250" y="3535301"/>
                  <a:pt x="1386916" y="3484299"/>
                  <a:pt x="1231227" y="3484605"/>
                </a:cubicBezTo>
                <a:cubicBezTo>
                  <a:pt x="1075538" y="3484911"/>
                  <a:pt x="869212" y="3476837"/>
                  <a:pt x="754998" y="3484605"/>
                </a:cubicBezTo>
                <a:cubicBezTo>
                  <a:pt x="640784" y="3492373"/>
                  <a:pt x="289624" y="3465024"/>
                  <a:pt x="0" y="3484605"/>
                </a:cubicBezTo>
                <a:cubicBezTo>
                  <a:pt x="-61824" y="3349984"/>
                  <a:pt x="7001" y="3086723"/>
                  <a:pt x="0" y="2938684"/>
                </a:cubicBezTo>
                <a:cubicBezTo>
                  <a:pt x="-7001" y="2790645"/>
                  <a:pt x="44890" y="2573505"/>
                  <a:pt x="0" y="2462454"/>
                </a:cubicBezTo>
                <a:cubicBezTo>
                  <a:pt x="-44890" y="2351403"/>
                  <a:pt x="7384" y="2103481"/>
                  <a:pt x="0" y="1811995"/>
                </a:cubicBezTo>
                <a:cubicBezTo>
                  <a:pt x="-7384" y="1520509"/>
                  <a:pt x="50061" y="1488562"/>
                  <a:pt x="0" y="1300919"/>
                </a:cubicBezTo>
                <a:cubicBezTo>
                  <a:pt x="-50061" y="1113276"/>
                  <a:pt x="36798" y="968814"/>
                  <a:pt x="0" y="824690"/>
                </a:cubicBezTo>
                <a:cubicBezTo>
                  <a:pt x="-36798" y="680566"/>
                  <a:pt x="91875" y="305033"/>
                  <a:pt x="0" y="0"/>
                </a:cubicBezTo>
                <a:close/>
              </a:path>
            </a:pathLst>
          </a:custGeom>
          <a:noFill/>
          <a:ln>
            <a:solidFill>
              <a:schemeClr val="tx1"/>
            </a:solidFill>
            <a:extLst>
              <a:ext uri="{C807C97D-BFC1-408E-A445-0C87EB9F89A2}">
                <ask:lineSketchStyleProps xmlns:ask="http://schemas.microsoft.com/office/drawing/2018/sketchyshapes" sd="3853803545">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7">
            <a:extLst>
              <a:ext uri="{FF2B5EF4-FFF2-40B4-BE49-F238E27FC236}">
                <a16:creationId xmlns:a16="http://schemas.microsoft.com/office/drawing/2014/main" id="{A4C4D9BC-39CC-E595-C6F1-E2FCD1A1BF37}"/>
              </a:ext>
            </a:extLst>
          </p:cNvPr>
          <p:cNvPicPr>
            <a:picLocks noChangeAspect="1"/>
          </p:cNvPicPr>
          <p:nvPr/>
        </p:nvPicPr>
        <p:blipFill>
          <a:blip r:embed="rId4"/>
          <a:stretch>
            <a:fillRect/>
          </a:stretch>
        </p:blipFill>
        <p:spPr>
          <a:xfrm>
            <a:off x="12950179" y="7132672"/>
            <a:ext cx="1269162" cy="729768"/>
          </a:xfrm>
          <a:prstGeom prst="rect">
            <a:avLst/>
          </a:prstGeom>
        </p:spPr>
      </p:pic>
    </p:spTree>
    <p:extLst>
      <p:ext uri="{BB962C8B-B14F-4D97-AF65-F5344CB8AC3E}">
        <p14:creationId xmlns:p14="http://schemas.microsoft.com/office/powerpoint/2010/main" val="5571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066A493-E46A-7FB2-D520-1BC6919F2182}"/>
              </a:ext>
            </a:extLst>
          </p:cNvPr>
          <p:cNvSpPr txBox="1"/>
          <p:nvPr/>
        </p:nvSpPr>
        <p:spPr>
          <a:xfrm>
            <a:off x="902042" y="993339"/>
            <a:ext cx="11504141" cy="5878532"/>
          </a:xfrm>
          <a:prstGeom prst="rect">
            <a:avLst/>
          </a:prstGeom>
          <a:noFill/>
        </p:spPr>
        <p:txBody>
          <a:bodyPr wrap="square">
            <a:spAutoFit/>
          </a:bodyPr>
          <a:lstStyle/>
          <a:p>
            <a:pPr>
              <a:buNone/>
            </a:pPr>
            <a:r>
              <a:rPr lang="pl-PL" sz="4000" b="1">
                <a:solidFill>
                  <a:srgbClr val="C00000"/>
                </a:solidFill>
              </a:rPr>
              <a:t>✅ Zalety aplikacji KOLEO </a:t>
            </a:r>
            <a:endParaRPr lang="en-US" sz="4000" b="1">
              <a:solidFill>
                <a:srgbClr val="C00000"/>
              </a:solidFill>
            </a:endParaRPr>
          </a:p>
          <a:p>
            <a:pPr>
              <a:buNone/>
            </a:pPr>
            <a:endParaRPr lang="pl-PL" sz="2800" b="1"/>
          </a:p>
          <a:p>
            <a:pPr>
              <a:buFont typeface="Arial" panose="020B0604020202020204" pitchFamily="34" charset="0"/>
              <a:buChar char="•"/>
            </a:pPr>
            <a:r>
              <a:rPr lang="pl-PL" sz="2800"/>
              <a:t> Pokazuje rozkłady i ceny biletów dla </a:t>
            </a:r>
            <a:r>
              <a:rPr lang="pl-PL" sz="2800" b="1"/>
              <a:t>większości </a:t>
            </a:r>
            <a:endParaRPr lang="en-US" sz="2800" b="1"/>
          </a:p>
          <a:p>
            <a:r>
              <a:rPr lang="en-US" sz="2800" b="1"/>
              <a:t>  </a:t>
            </a:r>
            <a:r>
              <a:rPr lang="pl-PL" sz="2800" b="1"/>
              <a:t>przewoźników w Polsce</a:t>
            </a:r>
            <a:r>
              <a:rPr lang="pl-PL" sz="2800"/>
              <a:t>,</a:t>
            </a:r>
            <a:r>
              <a:rPr lang="en-US" sz="2800"/>
              <a:t>  </a:t>
            </a:r>
            <a:r>
              <a:rPr lang="pl-PL" sz="2800"/>
              <a:t>w tym:</a:t>
            </a:r>
          </a:p>
          <a:p>
            <a:pPr lvl="1"/>
            <a:r>
              <a:rPr lang="pl-PL" sz="2800"/>
              <a:t>🚆 </a:t>
            </a:r>
            <a:r>
              <a:rPr lang="pl-PL" sz="2800" b="1"/>
              <a:t>Polregio (PR)</a:t>
            </a:r>
            <a:endParaRPr lang="pl-PL" sz="2800"/>
          </a:p>
          <a:p>
            <a:pPr lvl="1"/>
            <a:r>
              <a:rPr lang="pl-PL" sz="2800"/>
              <a:t>🚄 </a:t>
            </a:r>
            <a:r>
              <a:rPr lang="pl-PL" sz="2800" b="1"/>
              <a:t>PKP Intercity (IC, TLK, EIP)</a:t>
            </a:r>
            <a:endParaRPr lang="pl-PL" sz="2800"/>
          </a:p>
          <a:p>
            <a:pPr lvl="1"/>
            <a:r>
              <a:rPr lang="pl-PL" sz="2800"/>
              <a:t>🚋 </a:t>
            </a:r>
            <a:r>
              <a:rPr lang="pl-PL" sz="2800" b="1"/>
              <a:t>SKM, ŁKA, Koleje Dolnośląskie, Koleje Mazowieckie</a:t>
            </a:r>
            <a:endParaRPr lang="en-US" sz="2800" b="1"/>
          </a:p>
          <a:p>
            <a:pPr marL="742950" lvl="1" indent="-285750">
              <a:buFont typeface="Arial" panose="020B0604020202020204" pitchFamily="34" charset="0"/>
              <a:buChar char="•"/>
            </a:pPr>
            <a:endParaRPr lang="pl-PL" sz="2800"/>
          </a:p>
          <a:p>
            <a:pPr>
              <a:buFont typeface="Arial" panose="020B0604020202020204" pitchFamily="34" charset="0"/>
              <a:buChar char="•"/>
            </a:pPr>
            <a:r>
              <a:rPr lang="pl-PL" sz="2800"/>
              <a:t> Możliwość zakupu biletu na </a:t>
            </a:r>
            <a:r>
              <a:rPr lang="pl-PL" sz="2800" b="1"/>
              <a:t>pociągi regionalne i dalekobieżne</a:t>
            </a:r>
            <a:r>
              <a:rPr lang="pl-PL" sz="2800"/>
              <a:t> (np. IC, EIP).</a:t>
            </a:r>
            <a:endParaRPr lang="en-US" sz="2800"/>
          </a:p>
          <a:p>
            <a:pPr>
              <a:buFont typeface="Arial" panose="020B0604020202020204" pitchFamily="34" charset="0"/>
              <a:buChar char="•"/>
            </a:pPr>
            <a:endParaRPr lang="pl-PL" sz="2800"/>
          </a:p>
          <a:p>
            <a:pPr>
              <a:buFont typeface="Arial" panose="020B0604020202020204" pitchFamily="34" charset="0"/>
              <a:buChar char="•"/>
            </a:pPr>
            <a:r>
              <a:rPr lang="pl-PL" sz="2800"/>
              <a:t> Przejrzyste porównanie tras – czas jazdy, cena, przesiadki.</a:t>
            </a:r>
            <a:endParaRPr lang="en-US" sz="2800"/>
          </a:p>
          <a:p>
            <a:pPr>
              <a:buFont typeface="Arial" panose="020B0604020202020204" pitchFamily="34" charset="0"/>
              <a:buChar char="•"/>
            </a:pPr>
            <a:endParaRPr lang="pl-PL" sz="2800"/>
          </a:p>
          <a:p>
            <a:pPr>
              <a:buFont typeface="Arial" panose="020B0604020202020204" pitchFamily="34" charset="0"/>
              <a:buChar char="•"/>
            </a:pPr>
            <a:r>
              <a:rPr lang="pl-PL" sz="2800"/>
              <a:t> Wszystko w jednym miejscu – bilet elektroniczny, godziny, perony.</a:t>
            </a:r>
          </a:p>
        </p:txBody>
      </p:sp>
      <p:pic>
        <p:nvPicPr>
          <p:cNvPr id="4" name="Picture 3" descr="A blue flag with yellow stars&#10;&#10;Description automatically generated">
            <a:extLst>
              <a:ext uri="{FF2B5EF4-FFF2-40B4-BE49-F238E27FC236}">
                <a16:creationId xmlns:a16="http://schemas.microsoft.com/office/drawing/2014/main" id="{6B29B537-5453-F42A-8869-2E81DD042A0A}"/>
              </a:ext>
            </a:extLst>
          </p:cNvPr>
          <p:cNvPicPr>
            <a:picLocks noChangeAspect="1"/>
          </p:cNvPicPr>
          <p:nvPr/>
        </p:nvPicPr>
        <p:blipFill>
          <a:blip r:embed="rId2"/>
          <a:stretch>
            <a:fillRect/>
          </a:stretch>
        </p:blipFill>
        <p:spPr>
          <a:xfrm>
            <a:off x="12512715" y="-78890"/>
            <a:ext cx="1764018" cy="1787280"/>
          </a:xfrm>
          <a:prstGeom prst="rect">
            <a:avLst/>
          </a:prstGeom>
        </p:spPr>
      </p:pic>
      <p:pic>
        <p:nvPicPr>
          <p:cNvPr id="5" name="Picture 4" descr="Train station at night with train blur">
            <a:extLst>
              <a:ext uri="{FF2B5EF4-FFF2-40B4-BE49-F238E27FC236}">
                <a16:creationId xmlns:a16="http://schemas.microsoft.com/office/drawing/2014/main" id="{C889BBFE-12B0-B129-FDEA-F23104373F43}"/>
              </a:ext>
            </a:extLst>
          </p:cNvPr>
          <p:cNvPicPr>
            <a:picLocks noChangeAspect="1"/>
          </p:cNvPicPr>
          <p:nvPr/>
        </p:nvPicPr>
        <p:blipFill>
          <a:blip r:embed="rId3"/>
          <a:stretch>
            <a:fillRect/>
          </a:stretch>
        </p:blipFill>
        <p:spPr>
          <a:xfrm>
            <a:off x="10790113" y="1963572"/>
            <a:ext cx="3720744" cy="2482434"/>
          </a:xfrm>
          <a:custGeom>
            <a:avLst/>
            <a:gdLst>
              <a:gd name="connsiteX0" fmla="*/ 0 w 3720744"/>
              <a:gd name="connsiteY0" fmla="*/ 0 h 2482434"/>
              <a:gd name="connsiteX1" fmla="*/ 419913 w 3720744"/>
              <a:gd name="connsiteY1" fmla="*/ 0 h 2482434"/>
              <a:gd name="connsiteX2" fmla="*/ 951447 w 3720744"/>
              <a:gd name="connsiteY2" fmla="*/ 0 h 2482434"/>
              <a:gd name="connsiteX3" fmla="*/ 1482982 w 3720744"/>
              <a:gd name="connsiteY3" fmla="*/ 0 h 2482434"/>
              <a:gd name="connsiteX4" fmla="*/ 1940102 w 3720744"/>
              <a:gd name="connsiteY4" fmla="*/ 0 h 2482434"/>
              <a:gd name="connsiteX5" fmla="*/ 2360015 w 3720744"/>
              <a:gd name="connsiteY5" fmla="*/ 0 h 2482434"/>
              <a:gd name="connsiteX6" fmla="*/ 2891550 w 3720744"/>
              <a:gd name="connsiteY6" fmla="*/ 0 h 2482434"/>
              <a:gd name="connsiteX7" fmla="*/ 3720744 w 3720744"/>
              <a:gd name="connsiteY7" fmla="*/ 0 h 2482434"/>
              <a:gd name="connsiteX8" fmla="*/ 3720744 w 3720744"/>
              <a:gd name="connsiteY8" fmla="*/ 521311 h 2482434"/>
              <a:gd name="connsiteX9" fmla="*/ 3720744 w 3720744"/>
              <a:gd name="connsiteY9" fmla="*/ 1067447 h 2482434"/>
              <a:gd name="connsiteX10" fmla="*/ 3720744 w 3720744"/>
              <a:gd name="connsiteY10" fmla="*/ 1588758 h 2482434"/>
              <a:gd name="connsiteX11" fmla="*/ 3720744 w 3720744"/>
              <a:gd name="connsiteY11" fmla="*/ 2482434 h 2482434"/>
              <a:gd name="connsiteX12" fmla="*/ 3300831 w 3720744"/>
              <a:gd name="connsiteY12" fmla="*/ 2482434 h 2482434"/>
              <a:gd name="connsiteX13" fmla="*/ 2769297 w 3720744"/>
              <a:gd name="connsiteY13" fmla="*/ 2482434 h 2482434"/>
              <a:gd name="connsiteX14" fmla="*/ 2274969 w 3720744"/>
              <a:gd name="connsiteY14" fmla="*/ 2482434 h 2482434"/>
              <a:gd name="connsiteX15" fmla="*/ 1780642 w 3720744"/>
              <a:gd name="connsiteY15" fmla="*/ 2482434 h 2482434"/>
              <a:gd name="connsiteX16" fmla="*/ 1174692 w 3720744"/>
              <a:gd name="connsiteY16" fmla="*/ 2482434 h 2482434"/>
              <a:gd name="connsiteX17" fmla="*/ 605950 w 3720744"/>
              <a:gd name="connsiteY17" fmla="*/ 2482434 h 2482434"/>
              <a:gd name="connsiteX18" fmla="*/ 0 w 3720744"/>
              <a:gd name="connsiteY18" fmla="*/ 2482434 h 2482434"/>
              <a:gd name="connsiteX19" fmla="*/ 0 w 3720744"/>
              <a:gd name="connsiteY19" fmla="*/ 2035596 h 2482434"/>
              <a:gd name="connsiteX20" fmla="*/ 0 w 3720744"/>
              <a:gd name="connsiteY20" fmla="*/ 1539109 h 2482434"/>
              <a:gd name="connsiteX21" fmla="*/ 0 w 3720744"/>
              <a:gd name="connsiteY21" fmla="*/ 1092271 h 2482434"/>
              <a:gd name="connsiteX22" fmla="*/ 0 w 3720744"/>
              <a:gd name="connsiteY22" fmla="*/ 595784 h 2482434"/>
              <a:gd name="connsiteX23" fmla="*/ 0 w 3720744"/>
              <a:gd name="connsiteY23" fmla="*/ 0 h 248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720744" h="2482434" fill="none" extrusionOk="0">
                <a:moveTo>
                  <a:pt x="0" y="0"/>
                </a:moveTo>
                <a:cubicBezTo>
                  <a:pt x="153619" y="-46340"/>
                  <a:pt x="238675" y="2192"/>
                  <a:pt x="419913" y="0"/>
                </a:cubicBezTo>
                <a:cubicBezTo>
                  <a:pt x="601151" y="-2192"/>
                  <a:pt x="758585" y="19987"/>
                  <a:pt x="951447" y="0"/>
                </a:cubicBezTo>
                <a:cubicBezTo>
                  <a:pt x="1144309" y="-19987"/>
                  <a:pt x="1324447" y="27399"/>
                  <a:pt x="1482982" y="0"/>
                </a:cubicBezTo>
                <a:cubicBezTo>
                  <a:pt x="1641518" y="-27399"/>
                  <a:pt x="1776966" y="51800"/>
                  <a:pt x="1940102" y="0"/>
                </a:cubicBezTo>
                <a:cubicBezTo>
                  <a:pt x="2103238" y="-51800"/>
                  <a:pt x="2198394" y="6084"/>
                  <a:pt x="2360015" y="0"/>
                </a:cubicBezTo>
                <a:cubicBezTo>
                  <a:pt x="2521636" y="-6084"/>
                  <a:pt x="2758591" y="50069"/>
                  <a:pt x="2891550" y="0"/>
                </a:cubicBezTo>
                <a:cubicBezTo>
                  <a:pt x="3024509" y="-50069"/>
                  <a:pt x="3377266" y="56837"/>
                  <a:pt x="3720744" y="0"/>
                </a:cubicBezTo>
                <a:cubicBezTo>
                  <a:pt x="3754992" y="112476"/>
                  <a:pt x="3720477" y="296043"/>
                  <a:pt x="3720744" y="521311"/>
                </a:cubicBezTo>
                <a:cubicBezTo>
                  <a:pt x="3721011" y="746579"/>
                  <a:pt x="3694174" y="899118"/>
                  <a:pt x="3720744" y="1067447"/>
                </a:cubicBezTo>
                <a:cubicBezTo>
                  <a:pt x="3747314" y="1235776"/>
                  <a:pt x="3712384" y="1436440"/>
                  <a:pt x="3720744" y="1588758"/>
                </a:cubicBezTo>
                <a:cubicBezTo>
                  <a:pt x="3729104" y="1741076"/>
                  <a:pt x="3684921" y="2183539"/>
                  <a:pt x="3720744" y="2482434"/>
                </a:cubicBezTo>
                <a:cubicBezTo>
                  <a:pt x="3608638" y="2487682"/>
                  <a:pt x="3491044" y="2435109"/>
                  <a:pt x="3300831" y="2482434"/>
                </a:cubicBezTo>
                <a:cubicBezTo>
                  <a:pt x="3110618" y="2529759"/>
                  <a:pt x="3018992" y="2464917"/>
                  <a:pt x="2769297" y="2482434"/>
                </a:cubicBezTo>
                <a:cubicBezTo>
                  <a:pt x="2519602" y="2499951"/>
                  <a:pt x="2380081" y="2451277"/>
                  <a:pt x="2274969" y="2482434"/>
                </a:cubicBezTo>
                <a:cubicBezTo>
                  <a:pt x="2169857" y="2513591"/>
                  <a:pt x="1887964" y="2446069"/>
                  <a:pt x="1780642" y="2482434"/>
                </a:cubicBezTo>
                <a:cubicBezTo>
                  <a:pt x="1673320" y="2518799"/>
                  <a:pt x="1424099" y="2471924"/>
                  <a:pt x="1174692" y="2482434"/>
                </a:cubicBezTo>
                <a:cubicBezTo>
                  <a:pt x="925285" y="2492944"/>
                  <a:pt x="777340" y="2448240"/>
                  <a:pt x="605950" y="2482434"/>
                </a:cubicBezTo>
                <a:cubicBezTo>
                  <a:pt x="434560" y="2516628"/>
                  <a:pt x="230384" y="2451245"/>
                  <a:pt x="0" y="2482434"/>
                </a:cubicBezTo>
                <a:cubicBezTo>
                  <a:pt x="-727" y="2347039"/>
                  <a:pt x="36742" y="2219966"/>
                  <a:pt x="0" y="2035596"/>
                </a:cubicBezTo>
                <a:cubicBezTo>
                  <a:pt x="-36742" y="1851226"/>
                  <a:pt x="50249" y="1709239"/>
                  <a:pt x="0" y="1539109"/>
                </a:cubicBezTo>
                <a:cubicBezTo>
                  <a:pt x="-50249" y="1368979"/>
                  <a:pt x="15746" y="1234635"/>
                  <a:pt x="0" y="1092271"/>
                </a:cubicBezTo>
                <a:cubicBezTo>
                  <a:pt x="-15746" y="949907"/>
                  <a:pt x="16027" y="765926"/>
                  <a:pt x="0" y="595784"/>
                </a:cubicBezTo>
                <a:cubicBezTo>
                  <a:pt x="-16027" y="425642"/>
                  <a:pt x="7658" y="208449"/>
                  <a:pt x="0" y="0"/>
                </a:cubicBezTo>
                <a:close/>
              </a:path>
              <a:path w="3720744" h="2482434" stroke="0" extrusionOk="0">
                <a:moveTo>
                  <a:pt x="0" y="0"/>
                </a:moveTo>
                <a:cubicBezTo>
                  <a:pt x="201574" y="-33738"/>
                  <a:pt x="344029" y="45952"/>
                  <a:pt x="457120" y="0"/>
                </a:cubicBezTo>
                <a:cubicBezTo>
                  <a:pt x="570211" y="-45952"/>
                  <a:pt x="667452" y="41310"/>
                  <a:pt x="877033" y="0"/>
                </a:cubicBezTo>
                <a:cubicBezTo>
                  <a:pt x="1086614" y="-41310"/>
                  <a:pt x="1290170" y="54434"/>
                  <a:pt x="1482982" y="0"/>
                </a:cubicBezTo>
                <a:cubicBezTo>
                  <a:pt x="1675794" y="-54434"/>
                  <a:pt x="1795476" y="13748"/>
                  <a:pt x="2051725" y="0"/>
                </a:cubicBezTo>
                <a:cubicBezTo>
                  <a:pt x="2307974" y="-13748"/>
                  <a:pt x="2366795" y="15787"/>
                  <a:pt x="2657674" y="0"/>
                </a:cubicBezTo>
                <a:cubicBezTo>
                  <a:pt x="2948553" y="-15787"/>
                  <a:pt x="2987765" y="19923"/>
                  <a:pt x="3152002" y="0"/>
                </a:cubicBezTo>
                <a:cubicBezTo>
                  <a:pt x="3316239" y="-19923"/>
                  <a:pt x="3484490" y="5550"/>
                  <a:pt x="3720744" y="0"/>
                </a:cubicBezTo>
                <a:cubicBezTo>
                  <a:pt x="3765405" y="203929"/>
                  <a:pt x="3709433" y="246807"/>
                  <a:pt x="3720744" y="422014"/>
                </a:cubicBezTo>
                <a:cubicBezTo>
                  <a:pt x="3732055" y="597221"/>
                  <a:pt x="3707737" y="828421"/>
                  <a:pt x="3720744" y="968149"/>
                </a:cubicBezTo>
                <a:cubicBezTo>
                  <a:pt x="3733751" y="1107877"/>
                  <a:pt x="3671048" y="1372005"/>
                  <a:pt x="3720744" y="1489460"/>
                </a:cubicBezTo>
                <a:cubicBezTo>
                  <a:pt x="3770440" y="1606915"/>
                  <a:pt x="3678297" y="1801271"/>
                  <a:pt x="3720744" y="2035596"/>
                </a:cubicBezTo>
                <a:cubicBezTo>
                  <a:pt x="3763191" y="2269921"/>
                  <a:pt x="3674921" y="2360844"/>
                  <a:pt x="3720744" y="2482434"/>
                </a:cubicBezTo>
                <a:cubicBezTo>
                  <a:pt x="3445855" y="2541907"/>
                  <a:pt x="3316510" y="2446280"/>
                  <a:pt x="3114794" y="2482434"/>
                </a:cubicBezTo>
                <a:cubicBezTo>
                  <a:pt x="2913078" y="2518588"/>
                  <a:pt x="2902741" y="2473707"/>
                  <a:pt x="2694882" y="2482434"/>
                </a:cubicBezTo>
                <a:cubicBezTo>
                  <a:pt x="2487023" y="2491161"/>
                  <a:pt x="2298093" y="2462690"/>
                  <a:pt x="2088932" y="2482434"/>
                </a:cubicBezTo>
                <a:cubicBezTo>
                  <a:pt x="1879771" y="2502178"/>
                  <a:pt x="1744439" y="2469679"/>
                  <a:pt x="1631812" y="2482434"/>
                </a:cubicBezTo>
                <a:cubicBezTo>
                  <a:pt x="1519185" y="2495189"/>
                  <a:pt x="1367744" y="2453466"/>
                  <a:pt x="1137485" y="2482434"/>
                </a:cubicBezTo>
                <a:cubicBezTo>
                  <a:pt x="907226" y="2511402"/>
                  <a:pt x="892728" y="2444735"/>
                  <a:pt x="717572" y="2482434"/>
                </a:cubicBezTo>
                <a:cubicBezTo>
                  <a:pt x="542416" y="2520133"/>
                  <a:pt x="143996" y="2472741"/>
                  <a:pt x="0" y="2482434"/>
                </a:cubicBezTo>
                <a:cubicBezTo>
                  <a:pt x="-46320" y="2302476"/>
                  <a:pt x="7602" y="2170215"/>
                  <a:pt x="0" y="2035596"/>
                </a:cubicBezTo>
                <a:cubicBezTo>
                  <a:pt x="-7602" y="1900977"/>
                  <a:pt x="54636" y="1797640"/>
                  <a:pt x="0" y="1563933"/>
                </a:cubicBezTo>
                <a:cubicBezTo>
                  <a:pt x="-54636" y="1330226"/>
                  <a:pt x="39428" y="1225064"/>
                  <a:pt x="0" y="1017798"/>
                </a:cubicBezTo>
                <a:cubicBezTo>
                  <a:pt x="-39428" y="810533"/>
                  <a:pt x="51658" y="705903"/>
                  <a:pt x="0" y="496487"/>
                </a:cubicBezTo>
                <a:cubicBezTo>
                  <a:pt x="-51658" y="287071"/>
                  <a:pt x="793" y="203205"/>
                  <a:pt x="0" y="0"/>
                </a:cubicBezTo>
                <a:close/>
              </a:path>
            </a:pathLst>
          </a:custGeom>
          <a:ln>
            <a:solidFill>
              <a:schemeClr val="tx1"/>
            </a:solidFill>
            <a:extLst>
              <a:ext uri="{C807C97D-BFC1-408E-A445-0C87EB9F89A2}">
                <ask:lineSketchStyleProps xmlns:ask="http://schemas.microsoft.com/office/drawing/2018/sketchyshapes" sd="2188425753">
                  <a:prstGeom prst="rect">
                    <a:avLst/>
                  </a:prstGeom>
                  <ask:type>
                    <ask:lineSketchScribble/>
                  </ask:type>
                </ask:lineSketchStyleProps>
              </a:ext>
            </a:extLst>
          </a:ln>
        </p:spPr>
      </p:pic>
      <p:pic>
        <p:nvPicPr>
          <p:cNvPr id="2" name="Picture 17">
            <a:extLst>
              <a:ext uri="{FF2B5EF4-FFF2-40B4-BE49-F238E27FC236}">
                <a16:creationId xmlns:a16="http://schemas.microsoft.com/office/drawing/2014/main" id="{8D56532B-8C0B-0106-B7B0-7B57118F3475}"/>
              </a:ext>
            </a:extLst>
          </p:cNvPr>
          <p:cNvPicPr>
            <a:picLocks noChangeAspect="1"/>
          </p:cNvPicPr>
          <p:nvPr/>
        </p:nvPicPr>
        <p:blipFill>
          <a:blip r:embed="rId4"/>
          <a:stretch>
            <a:fillRect/>
          </a:stretch>
        </p:blipFill>
        <p:spPr>
          <a:xfrm>
            <a:off x="13007571" y="7154291"/>
            <a:ext cx="1269162" cy="729768"/>
          </a:xfrm>
          <a:prstGeom prst="rect">
            <a:avLst/>
          </a:prstGeom>
        </p:spPr>
      </p:pic>
    </p:spTree>
    <p:extLst>
      <p:ext uri="{BB962C8B-B14F-4D97-AF65-F5344CB8AC3E}">
        <p14:creationId xmlns:p14="http://schemas.microsoft.com/office/powerpoint/2010/main" val="33641329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691E406-6AB0-322E-58A4-B8D42101AD73}"/>
              </a:ext>
            </a:extLst>
          </p:cNvPr>
          <p:cNvSpPr txBox="1"/>
          <p:nvPr/>
        </p:nvSpPr>
        <p:spPr>
          <a:xfrm>
            <a:off x="781051" y="2273809"/>
            <a:ext cx="8783079" cy="5447645"/>
          </a:xfrm>
          <a:prstGeom prst="rect">
            <a:avLst/>
          </a:prstGeom>
          <a:noFill/>
        </p:spPr>
        <p:txBody>
          <a:bodyPr wrap="square">
            <a:spAutoFit/>
          </a:bodyPr>
          <a:lstStyle/>
          <a:p>
            <a:pPr>
              <a:buNone/>
            </a:pPr>
            <a:r>
              <a:rPr lang="pl-PL" sz="4000" b="1"/>
              <a:t>🛒 </a:t>
            </a:r>
            <a:r>
              <a:rPr lang="pl-PL" sz="4000" b="1">
                <a:solidFill>
                  <a:srgbClr val="C00000"/>
                </a:solidFill>
              </a:rPr>
              <a:t>Jak kupić bilet przez KOLEO?</a:t>
            </a:r>
            <a:endParaRPr lang="en-US" sz="4000" b="1">
              <a:solidFill>
                <a:srgbClr val="C00000"/>
              </a:solidFill>
            </a:endParaRPr>
          </a:p>
          <a:p>
            <a:pPr>
              <a:buNone/>
            </a:pPr>
            <a:endParaRPr lang="pl-PL" sz="2800" b="1"/>
          </a:p>
          <a:p>
            <a:pPr>
              <a:buFont typeface="+mj-lt"/>
              <a:buAutoNum type="arabicPeriod"/>
            </a:pPr>
            <a:r>
              <a:rPr lang="pl-PL" sz="2800"/>
              <a:t> Wpisz miejsce początkowe i docelowe (np. „Gdańsk Główny” → „Tczew”).</a:t>
            </a:r>
            <a:r>
              <a:rPr lang="en-US" sz="2800"/>
              <a:t> </a:t>
            </a:r>
          </a:p>
          <a:p>
            <a:pPr>
              <a:buFont typeface="+mj-lt"/>
              <a:buAutoNum type="arabicPeriod"/>
            </a:pPr>
            <a:endParaRPr lang="pl-PL" sz="2800"/>
          </a:p>
          <a:p>
            <a:pPr>
              <a:buFont typeface="+mj-lt"/>
              <a:buAutoNum type="arabicPeriod"/>
            </a:pPr>
            <a:r>
              <a:rPr lang="pl-PL" sz="2800"/>
              <a:t> Wybierz datę i godzinę podróży.</a:t>
            </a:r>
          </a:p>
          <a:p>
            <a:pPr>
              <a:buFont typeface="+mj-lt"/>
              <a:buAutoNum type="arabicPeriod"/>
            </a:pPr>
            <a:endParaRPr lang="pl-PL" sz="2800"/>
          </a:p>
          <a:p>
            <a:pPr>
              <a:buFont typeface="+mj-lt"/>
              <a:buAutoNum type="arabicPeriod"/>
            </a:pPr>
            <a:r>
              <a:rPr lang="pl-PL" sz="2800"/>
              <a:t> Zobacz dostępne pociągi i ceny.</a:t>
            </a:r>
          </a:p>
          <a:p>
            <a:pPr>
              <a:buFont typeface="+mj-lt"/>
              <a:buAutoNum type="arabicPeriod"/>
            </a:pPr>
            <a:endParaRPr lang="pl-PL" sz="2800"/>
          </a:p>
          <a:p>
            <a:pPr>
              <a:buFont typeface="+mj-lt"/>
              <a:buAutoNum type="arabicPeriod"/>
            </a:pPr>
            <a:r>
              <a:rPr lang="pl-PL" sz="2800"/>
              <a:t> Kliknij </a:t>
            </a:r>
            <a:r>
              <a:rPr lang="pl-PL" sz="2800" b="1"/>
              <a:t>„Kup bilet”</a:t>
            </a:r>
            <a:r>
              <a:rPr lang="pl-PL" sz="2800"/>
              <a:t>, zapłać kartą lub BLIKIEM.</a:t>
            </a:r>
          </a:p>
          <a:p>
            <a:pPr>
              <a:buFont typeface="+mj-lt"/>
              <a:buAutoNum type="arabicPeriod"/>
            </a:pPr>
            <a:endParaRPr lang="pl-PL" sz="2800"/>
          </a:p>
          <a:p>
            <a:pPr>
              <a:buFont typeface="+mj-lt"/>
              <a:buAutoNum type="arabicPeriod"/>
            </a:pPr>
            <a:r>
              <a:rPr lang="pl-PL" sz="2800"/>
              <a:t> Bilet przychodzi na e-mail lub pokazujesz go w aplikacji.</a:t>
            </a:r>
          </a:p>
        </p:txBody>
      </p:sp>
      <p:pic>
        <p:nvPicPr>
          <p:cNvPr id="4098" name="Picture 2" descr="Uploaded image">
            <a:extLst>
              <a:ext uri="{FF2B5EF4-FFF2-40B4-BE49-F238E27FC236}">
                <a16:creationId xmlns:a16="http://schemas.microsoft.com/office/drawing/2014/main" id="{4C6AC7E4-81EC-28B2-3ECC-7C412DDB9D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15599" y="404812"/>
            <a:ext cx="3333750" cy="7419975"/>
          </a:xfrm>
          <a:custGeom>
            <a:avLst/>
            <a:gdLst>
              <a:gd name="connsiteX0" fmla="*/ 0 w 3333750"/>
              <a:gd name="connsiteY0" fmla="*/ 0 h 7419975"/>
              <a:gd name="connsiteX1" fmla="*/ 522287 w 3333750"/>
              <a:gd name="connsiteY1" fmla="*/ 0 h 7419975"/>
              <a:gd name="connsiteX2" fmla="*/ 1011238 w 3333750"/>
              <a:gd name="connsiteY2" fmla="*/ 0 h 7419975"/>
              <a:gd name="connsiteX3" fmla="*/ 1533525 w 3333750"/>
              <a:gd name="connsiteY3" fmla="*/ 0 h 7419975"/>
              <a:gd name="connsiteX4" fmla="*/ 2122488 w 3333750"/>
              <a:gd name="connsiteY4" fmla="*/ 0 h 7419975"/>
              <a:gd name="connsiteX5" fmla="*/ 2678112 w 3333750"/>
              <a:gd name="connsiteY5" fmla="*/ 0 h 7419975"/>
              <a:gd name="connsiteX6" fmla="*/ 3333750 w 3333750"/>
              <a:gd name="connsiteY6" fmla="*/ 0 h 7419975"/>
              <a:gd name="connsiteX7" fmla="*/ 3333750 w 3333750"/>
              <a:gd name="connsiteY7" fmla="*/ 719167 h 7419975"/>
              <a:gd name="connsiteX8" fmla="*/ 3333750 w 3333750"/>
              <a:gd name="connsiteY8" fmla="*/ 1364134 h 7419975"/>
              <a:gd name="connsiteX9" fmla="*/ 3333750 w 3333750"/>
              <a:gd name="connsiteY9" fmla="*/ 1860701 h 7419975"/>
              <a:gd name="connsiteX10" fmla="*/ 3333750 w 3333750"/>
              <a:gd name="connsiteY10" fmla="*/ 2357269 h 7419975"/>
              <a:gd name="connsiteX11" fmla="*/ 3333750 w 3333750"/>
              <a:gd name="connsiteY11" fmla="*/ 3002236 h 7419975"/>
              <a:gd name="connsiteX12" fmla="*/ 3333750 w 3333750"/>
              <a:gd name="connsiteY12" fmla="*/ 3647203 h 7419975"/>
              <a:gd name="connsiteX13" fmla="*/ 3333750 w 3333750"/>
              <a:gd name="connsiteY13" fmla="*/ 4143771 h 7419975"/>
              <a:gd name="connsiteX14" fmla="*/ 3333750 w 3333750"/>
              <a:gd name="connsiteY14" fmla="*/ 4862937 h 7419975"/>
              <a:gd name="connsiteX15" fmla="*/ 3333750 w 3333750"/>
              <a:gd name="connsiteY15" fmla="*/ 5582104 h 7419975"/>
              <a:gd name="connsiteX16" fmla="*/ 3333750 w 3333750"/>
              <a:gd name="connsiteY16" fmla="*/ 6004472 h 7419975"/>
              <a:gd name="connsiteX17" fmla="*/ 3333750 w 3333750"/>
              <a:gd name="connsiteY17" fmla="*/ 6426840 h 7419975"/>
              <a:gd name="connsiteX18" fmla="*/ 3333750 w 3333750"/>
              <a:gd name="connsiteY18" fmla="*/ 7419975 h 7419975"/>
              <a:gd name="connsiteX19" fmla="*/ 2744788 w 3333750"/>
              <a:gd name="connsiteY19" fmla="*/ 7419975 h 7419975"/>
              <a:gd name="connsiteX20" fmla="*/ 2122488 w 3333750"/>
              <a:gd name="connsiteY20" fmla="*/ 7419975 h 7419975"/>
              <a:gd name="connsiteX21" fmla="*/ 1600200 w 3333750"/>
              <a:gd name="connsiteY21" fmla="*/ 7419975 h 7419975"/>
              <a:gd name="connsiteX22" fmla="*/ 1111250 w 3333750"/>
              <a:gd name="connsiteY22" fmla="*/ 7419975 h 7419975"/>
              <a:gd name="connsiteX23" fmla="*/ 555625 w 3333750"/>
              <a:gd name="connsiteY23" fmla="*/ 7419975 h 7419975"/>
              <a:gd name="connsiteX24" fmla="*/ 0 w 3333750"/>
              <a:gd name="connsiteY24" fmla="*/ 7419975 h 7419975"/>
              <a:gd name="connsiteX25" fmla="*/ 0 w 3333750"/>
              <a:gd name="connsiteY25" fmla="*/ 6775008 h 7419975"/>
              <a:gd name="connsiteX26" fmla="*/ 0 w 3333750"/>
              <a:gd name="connsiteY26" fmla="*/ 6130041 h 7419975"/>
              <a:gd name="connsiteX27" fmla="*/ 0 w 3333750"/>
              <a:gd name="connsiteY27" fmla="*/ 5707673 h 7419975"/>
              <a:gd name="connsiteX28" fmla="*/ 0 w 3333750"/>
              <a:gd name="connsiteY28" fmla="*/ 5211106 h 7419975"/>
              <a:gd name="connsiteX29" fmla="*/ 0 w 3333750"/>
              <a:gd name="connsiteY29" fmla="*/ 4566138 h 7419975"/>
              <a:gd name="connsiteX30" fmla="*/ 0 w 3333750"/>
              <a:gd name="connsiteY30" fmla="*/ 4069571 h 7419975"/>
              <a:gd name="connsiteX31" fmla="*/ 0 w 3333750"/>
              <a:gd name="connsiteY31" fmla="*/ 3721403 h 7419975"/>
              <a:gd name="connsiteX32" fmla="*/ 0 w 3333750"/>
              <a:gd name="connsiteY32" fmla="*/ 3150636 h 7419975"/>
              <a:gd name="connsiteX33" fmla="*/ 0 w 3333750"/>
              <a:gd name="connsiteY33" fmla="*/ 2728268 h 7419975"/>
              <a:gd name="connsiteX34" fmla="*/ 0 w 3333750"/>
              <a:gd name="connsiteY34" fmla="*/ 2009101 h 7419975"/>
              <a:gd name="connsiteX35" fmla="*/ 0 w 3333750"/>
              <a:gd name="connsiteY35" fmla="*/ 1660933 h 7419975"/>
              <a:gd name="connsiteX36" fmla="*/ 0 w 3333750"/>
              <a:gd name="connsiteY36" fmla="*/ 1164365 h 7419975"/>
              <a:gd name="connsiteX37" fmla="*/ 0 w 3333750"/>
              <a:gd name="connsiteY37" fmla="*/ 667798 h 7419975"/>
              <a:gd name="connsiteX38" fmla="*/ 0 w 3333750"/>
              <a:gd name="connsiteY38" fmla="*/ 0 h 7419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33750" h="7419975" extrusionOk="0">
                <a:moveTo>
                  <a:pt x="0" y="0"/>
                </a:moveTo>
                <a:cubicBezTo>
                  <a:pt x="185285" y="-38653"/>
                  <a:pt x="293795" y="17472"/>
                  <a:pt x="522287" y="0"/>
                </a:cubicBezTo>
                <a:cubicBezTo>
                  <a:pt x="750779" y="-17472"/>
                  <a:pt x="806119" y="6492"/>
                  <a:pt x="1011238" y="0"/>
                </a:cubicBezTo>
                <a:cubicBezTo>
                  <a:pt x="1216357" y="-6492"/>
                  <a:pt x="1283481" y="54661"/>
                  <a:pt x="1533525" y="0"/>
                </a:cubicBezTo>
                <a:cubicBezTo>
                  <a:pt x="1783569" y="-54661"/>
                  <a:pt x="1829846" y="12227"/>
                  <a:pt x="2122488" y="0"/>
                </a:cubicBezTo>
                <a:cubicBezTo>
                  <a:pt x="2415130" y="-12227"/>
                  <a:pt x="2419883" y="18330"/>
                  <a:pt x="2678112" y="0"/>
                </a:cubicBezTo>
                <a:cubicBezTo>
                  <a:pt x="2936341" y="-18330"/>
                  <a:pt x="3117866" y="66157"/>
                  <a:pt x="3333750" y="0"/>
                </a:cubicBezTo>
                <a:cubicBezTo>
                  <a:pt x="3404416" y="174462"/>
                  <a:pt x="3265749" y="387343"/>
                  <a:pt x="3333750" y="719167"/>
                </a:cubicBezTo>
                <a:cubicBezTo>
                  <a:pt x="3401751" y="1050991"/>
                  <a:pt x="3323203" y="1153192"/>
                  <a:pt x="3333750" y="1364134"/>
                </a:cubicBezTo>
                <a:cubicBezTo>
                  <a:pt x="3344297" y="1575076"/>
                  <a:pt x="3274843" y="1674951"/>
                  <a:pt x="3333750" y="1860701"/>
                </a:cubicBezTo>
                <a:cubicBezTo>
                  <a:pt x="3392657" y="2046451"/>
                  <a:pt x="3318950" y="2251334"/>
                  <a:pt x="3333750" y="2357269"/>
                </a:cubicBezTo>
                <a:cubicBezTo>
                  <a:pt x="3348550" y="2463204"/>
                  <a:pt x="3329573" y="2775046"/>
                  <a:pt x="3333750" y="3002236"/>
                </a:cubicBezTo>
                <a:cubicBezTo>
                  <a:pt x="3337927" y="3229426"/>
                  <a:pt x="3323768" y="3396362"/>
                  <a:pt x="3333750" y="3647203"/>
                </a:cubicBezTo>
                <a:cubicBezTo>
                  <a:pt x="3343732" y="3898044"/>
                  <a:pt x="3316333" y="3900871"/>
                  <a:pt x="3333750" y="4143771"/>
                </a:cubicBezTo>
                <a:cubicBezTo>
                  <a:pt x="3351167" y="4386671"/>
                  <a:pt x="3286455" y="4606565"/>
                  <a:pt x="3333750" y="4862937"/>
                </a:cubicBezTo>
                <a:cubicBezTo>
                  <a:pt x="3381045" y="5119309"/>
                  <a:pt x="3264854" y="5302273"/>
                  <a:pt x="3333750" y="5582104"/>
                </a:cubicBezTo>
                <a:cubicBezTo>
                  <a:pt x="3402646" y="5861935"/>
                  <a:pt x="3299866" y="5852321"/>
                  <a:pt x="3333750" y="6004472"/>
                </a:cubicBezTo>
                <a:cubicBezTo>
                  <a:pt x="3367634" y="6156623"/>
                  <a:pt x="3285834" y="6218847"/>
                  <a:pt x="3333750" y="6426840"/>
                </a:cubicBezTo>
                <a:cubicBezTo>
                  <a:pt x="3381666" y="6634833"/>
                  <a:pt x="3230594" y="6993499"/>
                  <a:pt x="3333750" y="7419975"/>
                </a:cubicBezTo>
                <a:cubicBezTo>
                  <a:pt x="3076592" y="7465989"/>
                  <a:pt x="3020856" y="7388474"/>
                  <a:pt x="2744788" y="7419975"/>
                </a:cubicBezTo>
                <a:cubicBezTo>
                  <a:pt x="2468720" y="7451476"/>
                  <a:pt x="2301353" y="7365628"/>
                  <a:pt x="2122488" y="7419975"/>
                </a:cubicBezTo>
                <a:cubicBezTo>
                  <a:pt x="1943623" y="7474322"/>
                  <a:pt x="1857869" y="7380992"/>
                  <a:pt x="1600200" y="7419975"/>
                </a:cubicBezTo>
                <a:cubicBezTo>
                  <a:pt x="1342531" y="7458958"/>
                  <a:pt x="1315672" y="7403349"/>
                  <a:pt x="1111250" y="7419975"/>
                </a:cubicBezTo>
                <a:cubicBezTo>
                  <a:pt x="906828" y="7436601"/>
                  <a:pt x="783283" y="7355955"/>
                  <a:pt x="555625" y="7419975"/>
                </a:cubicBezTo>
                <a:cubicBezTo>
                  <a:pt x="327967" y="7483995"/>
                  <a:pt x="219017" y="7381837"/>
                  <a:pt x="0" y="7419975"/>
                </a:cubicBezTo>
                <a:cubicBezTo>
                  <a:pt x="-16717" y="7196957"/>
                  <a:pt x="40917" y="7033521"/>
                  <a:pt x="0" y="6775008"/>
                </a:cubicBezTo>
                <a:cubicBezTo>
                  <a:pt x="-40917" y="6516495"/>
                  <a:pt x="50135" y="6273808"/>
                  <a:pt x="0" y="6130041"/>
                </a:cubicBezTo>
                <a:cubicBezTo>
                  <a:pt x="-50135" y="5986274"/>
                  <a:pt x="6970" y="5816800"/>
                  <a:pt x="0" y="5707673"/>
                </a:cubicBezTo>
                <a:cubicBezTo>
                  <a:pt x="-6970" y="5598546"/>
                  <a:pt x="668" y="5400353"/>
                  <a:pt x="0" y="5211106"/>
                </a:cubicBezTo>
                <a:cubicBezTo>
                  <a:pt x="-668" y="5021859"/>
                  <a:pt x="48094" y="4715325"/>
                  <a:pt x="0" y="4566138"/>
                </a:cubicBezTo>
                <a:cubicBezTo>
                  <a:pt x="-48094" y="4416951"/>
                  <a:pt x="28687" y="4191284"/>
                  <a:pt x="0" y="4069571"/>
                </a:cubicBezTo>
                <a:cubicBezTo>
                  <a:pt x="-28687" y="3947858"/>
                  <a:pt x="2769" y="3880395"/>
                  <a:pt x="0" y="3721403"/>
                </a:cubicBezTo>
                <a:cubicBezTo>
                  <a:pt x="-2769" y="3562411"/>
                  <a:pt x="40349" y="3269661"/>
                  <a:pt x="0" y="3150636"/>
                </a:cubicBezTo>
                <a:cubicBezTo>
                  <a:pt x="-40349" y="3031611"/>
                  <a:pt x="9596" y="2930088"/>
                  <a:pt x="0" y="2728268"/>
                </a:cubicBezTo>
                <a:cubicBezTo>
                  <a:pt x="-9596" y="2526448"/>
                  <a:pt x="23602" y="2280022"/>
                  <a:pt x="0" y="2009101"/>
                </a:cubicBezTo>
                <a:cubicBezTo>
                  <a:pt x="-23602" y="1738180"/>
                  <a:pt x="17588" y="1798926"/>
                  <a:pt x="0" y="1660933"/>
                </a:cubicBezTo>
                <a:cubicBezTo>
                  <a:pt x="-17588" y="1522940"/>
                  <a:pt x="2179" y="1399958"/>
                  <a:pt x="0" y="1164365"/>
                </a:cubicBezTo>
                <a:cubicBezTo>
                  <a:pt x="-2179" y="928772"/>
                  <a:pt x="8757" y="772457"/>
                  <a:pt x="0" y="667798"/>
                </a:cubicBezTo>
                <a:cubicBezTo>
                  <a:pt x="-8757" y="563139"/>
                  <a:pt x="4775" y="145721"/>
                  <a:pt x="0" y="0"/>
                </a:cubicBezTo>
                <a:close/>
              </a:path>
            </a:pathLst>
          </a:custGeom>
          <a:noFill/>
          <a:ln>
            <a:solidFill>
              <a:schemeClr val="tx1"/>
            </a:solidFill>
            <a:extLst>
              <a:ext uri="{C807C97D-BFC1-408E-A445-0C87EB9F89A2}">
                <ask:lineSketchStyleProps xmlns:ask="http://schemas.microsoft.com/office/drawing/2018/sketchyshapes" sd="1700159376">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4" name="Picture 3" descr="A blue flag with yellow stars&#10;&#10;Description automatically generated">
            <a:extLst>
              <a:ext uri="{FF2B5EF4-FFF2-40B4-BE49-F238E27FC236}">
                <a16:creationId xmlns:a16="http://schemas.microsoft.com/office/drawing/2014/main" id="{CB9ACE55-E711-B767-708A-718F6DFFAD36}"/>
              </a:ext>
            </a:extLst>
          </p:cNvPr>
          <p:cNvPicPr>
            <a:picLocks noChangeAspect="1"/>
          </p:cNvPicPr>
          <p:nvPr/>
        </p:nvPicPr>
        <p:blipFill>
          <a:blip r:embed="rId3"/>
          <a:stretch>
            <a:fillRect/>
          </a:stretch>
        </p:blipFill>
        <p:spPr>
          <a:xfrm>
            <a:off x="564630" y="379272"/>
            <a:ext cx="1764018" cy="1787280"/>
          </a:xfrm>
          <a:prstGeom prst="rect">
            <a:avLst/>
          </a:prstGeom>
        </p:spPr>
      </p:pic>
      <p:pic>
        <p:nvPicPr>
          <p:cNvPr id="2" name="Picture 17">
            <a:extLst>
              <a:ext uri="{FF2B5EF4-FFF2-40B4-BE49-F238E27FC236}">
                <a16:creationId xmlns:a16="http://schemas.microsoft.com/office/drawing/2014/main" id="{16DD22F2-9281-FBBF-3F36-6A1FDA042764}"/>
              </a:ext>
            </a:extLst>
          </p:cNvPr>
          <p:cNvPicPr>
            <a:picLocks noChangeAspect="1"/>
          </p:cNvPicPr>
          <p:nvPr/>
        </p:nvPicPr>
        <p:blipFill>
          <a:blip r:embed="rId4"/>
          <a:stretch>
            <a:fillRect/>
          </a:stretch>
        </p:blipFill>
        <p:spPr>
          <a:xfrm>
            <a:off x="2328648" y="700327"/>
            <a:ext cx="1269162" cy="729768"/>
          </a:xfrm>
          <a:prstGeom prst="rect">
            <a:avLst/>
          </a:prstGeom>
        </p:spPr>
      </p:pic>
    </p:spTree>
    <p:extLst>
      <p:ext uri="{BB962C8B-B14F-4D97-AF65-F5344CB8AC3E}">
        <p14:creationId xmlns:p14="http://schemas.microsoft.com/office/powerpoint/2010/main" val="13422767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ABAD4E5-5D13-8C12-B660-113AFF7D283F}"/>
              </a:ext>
            </a:extLst>
          </p:cNvPr>
          <p:cNvSpPr txBox="1"/>
          <p:nvPr/>
        </p:nvSpPr>
        <p:spPr>
          <a:xfrm>
            <a:off x="902042" y="615430"/>
            <a:ext cx="12566823" cy="3570208"/>
          </a:xfrm>
          <a:prstGeom prst="rect">
            <a:avLst/>
          </a:prstGeom>
          <a:noFill/>
        </p:spPr>
        <p:txBody>
          <a:bodyPr wrap="square">
            <a:spAutoFit/>
          </a:bodyPr>
          <a:lstStyle/>
          <a:p>
            <a:pPr>
              <a:buNone/>
            </a:pPr>
            <a:r>
              <a:rPr lang="pl-PL" sz="4000" b="1">
                <a:solidFill>
                  <a:srgbClr val="C00000"/>
                </a:solidFill>
              </a:rPr>
              <a:t>🧳 E-podróżnik – Twoje podróże w jednym miejscu</a:t>
            </a:r>
            <a:endParaRPr lang="en-US" sz="4000" b="1">
              <a:solidFill>
                <a:srgbClr val="C00000"/>
              </a:solidFill>
            </a:endParaRPr>
          </a:p>
          <a:p>
            <a:pPr>
              <a:buNone/>
            </a:pPr>
            <a:endParaRPr lang="pl-PL" b="1"/>
          </a:p>
          <a:p>
            <a:pPr>
              <a:buNone/>
            </a:pPr>
            <a:r>
              <a:rPr lang="pl-PL" sz="2800" b="1"/>
              <a:t>🔎 Co to jest e-podróżnik?</a:t>
            </a:r>
            <a:r>
              <a:rPr lang="en-US" sz="2800" b="1"/>
              <a:t> </a:t>
            </a:r>
            <a:r>
              <a:rPr lang="pl-PL" sz="2800" b="1"/>
              <a:t>E-podróżnik.pl</a:t>
            </a:r>
            <a:r>
              <a:rPr lang="pl-PL" sz="2800"/>
              <a:t> to aplikacja i strona, </a:t>
            </a:r>
            <a:endParaRPr lang="en-US" sz="2800"/>
          </a:p>
          <a:p>
            <a:pPr>
              <a:buNone/>
            </a:pPr>
            <a:r>
              <a:rPr lang="en-US" sz="2800"/>
              <a:t>       </a:t>
            </a:r>
            <a:r>
              <a:rPr lang="pl-PL" sz="2800"/>
              <a:t>która pomaga:</a:t>
            </a:r>
          </a:p>
          <a:p>
            <a:pPr>
              <a:buFont typeface="Arial" panose="020B0604020202020204" pitchFamily="34" charset="0"/>
              <a:buChar char="•"/>
            </a:pPr>
            <a:r>
              <a:rPr lang="pl-PL" sz="2800"/>
              <a:t> planować podróże po Polsce i za granicę 🧭</a:t>
            </a:r>
          </a:p>
          <a:p>
            <a:pPr>
              <a:buFont typeface="Arial" panose="020B0604020202020204" pitchFamily="34" charset="0"/>
              <a:buChar char="•"/>
            </a:pPr>
            <a:r>
              <a:rPr lang="pl-PL" sz="2800"/>
              <a:t> łączyć </a:t>
            </a:r>
            <a:r>
              <a:rPr lang="pl-PL" sz="2800" b="1"/>
              <a:t>pociągi, autobusy, busy i komunikację miejską</a:t>
            </a:r>
            <a:r>
              <a:rPr lang="pl-PL" sz="2800"/>
              <a:t> </a:t>
            </a:r>
            <a:endParaRPr lang="en-US" sz="2800"/>
          </a:p>
          <a:p>
            <a:r>
              <a:rPr lang="en-US" sz="2800"/>
              <a:t>   </a:t>
            </a:r>
            <a:r>
              <a:rPr lang="pl-PL" sz="2800"/>
              <a:t>w jednej wyszukiwarce</a:t>
            </a:r>
          </a:p>
          <a:p>
            <a:pPr>
              <a:buFont typeface="Arial" panose="020B0604020202020204" pitchFamily="34" charset="0"/>
              <a:buChar char="•"/>
            </a:pPr>
            <a:r>
              <a:rPr lang="pl-PL" sz="2800" b="1"/>
              <a:t> kupować bilety online</a:t>
            </a:r>
            <a:r>
              <a:rPr lang="pl-PL" sz="2800"/>
              <a:t> na wiele środków transportu</a:t>
            </a:r>
          </a:p>
        </p:txBody>
      </p:sp>
      <p:sp>
        <p:nvSpPr>
          <p:cNvPr id="5" name="TextBox 4">
            <a:extLst>
              <a:ext uri="{FF2B5EF4-FFF2-40B4-BE49-F238E27FC236}">
                <a16:creationId xmlns:a16="http://schemas.microsoft.com/office/drawing/2014/main" id="{3971BE5C-6FAC-ACC9-2CC7-2B66267228EB}"/>
              </a:ext>
            </a:extLst>
          </p:cNvPr>
          <p:cNvSpPr txBox="1"/>
          <p:nvPr/>
        </p:nvSpPr>
        <p:spPr>
          <a:xfrm>
            <a:off x="902042" y="4707924"/>
            <a:ext cx="11541212" cy="2677656"/>
          </a:xfrm>
          <a:prstGeom prst="rect">
            <a:avLst/>
          </a:prstGeom>
          <a:noFill/>
        </p:spPr>
        <p:txBody>
          <a:bodyPr wrap="square">
            <a:spAutoFit/>
          </a:bodyPr>
          <a:lstStyle/>
          <a:p>
            <a:pPr>
              <a:buNone/>
            </a:pPr>
            <a:r>
              <a:rPr lang="pl-PL" sz="2800" b="1"/>
              <a:t>✅ Zalety aplikacji e-podróżnik:</a:t>
            </a:r>
          </a:p>
          <a:p>
            <a:pPr>
              <a:buFont typeface="Arial" panose="020B0604020202020204" pitchFamily="34" charset="0"/>
              <a:buChar char="•"/>
            </a:pPr>
            <a:r>
              <a:rPr lang="pl-PL" sz="2800"/>
              <a:t> Pokazuje </a:t>
            </a:r>
            <a:r>
              <a:rPr lang="pl-PL" sz="2800" b="1"/>
              <a:t>połączenia z przesiadkami</a:t>
            </a:r>
            <a:r>
              <a:rPr lang="pl-PL" sz="2800"/>
              <a:t>, nawet między różnymi przewoźnikami (np. autobus + pociąg)</a:t>
            </a:r>
          </a:p>
          <a:p>
            <a:pPr>
              <a:buFont typeface="Arial" panose="020B0604020202020204" pitchFamily="34" charset="0"/>
              <a:buChar char="•"/>
            </a:pPr>
            <a:r>
              <a:rPr lang="pl-PL" sz="2800"/>
              <a:t> Działa w całej Polsce, a także w niektórych trasach zagranicznych</a:t>
            </a:r>
          </a:p>
          <a:p>
            <a:pPr>
              <a:buFont typeface="Arial" panose="020B0604020202020204" pitchFamily="34" charset="0"/>
              <a:buChar char="•"/>
            </a:pPr>
            <a:r>
              <a:rPr lang="pl-PL" sz="2800"/>
              <a:t> Możliwość zakupu biletu </a:t>
            </a:r>
            <a:r>
              <a:rPr lang="pl-PL" sz="2800" b="1"/>
              <a:t>na autobus lub pociąg</a:t>
            </a:r>
            <a:endParaRPr lang="pl-PL" sz="2800"/>
          </a:p>
          <a:p>
            <a:pPr>
              <a:buFont typeface="Arial" panose="020B0604020202020204" pitchFamily="34" charset="0"/>
              <a:buChar char="•"/>
            </a:pPr>
            <a:r>
              <a:rPr lang="pl-PL" sz="2800"/>
              <a:t> Działa na telefonie i komputerze</a:t>
            </a:r>
          </a:p>
        </p:txBody>
      </p:sp>
      <p:pic>
        <p:nvPicPr>
          <p:cNvPr id="6" name="Picture 5" descr="A blue flag with yellow stars&#10;&#10;Description automatically generated">
            <a:extLst>
              <a:ext uri="{FF2B5EF4-FFF2-40B4-BE49-F238E27FC236}">
                <a16:creationId xmlns:a16="http://schemas.microsoft.com/office/drawing/2014/main" id="{1F223AF3-3CB7-6E96-D8FF-2D20A75FD6C2}"/>
              </a:ext>
            </a:extLst>
          </p:cNvPr>
          <p:cNvPicPr>
            <a:picLocks noChangeAspect="1"/>
          </p:cNvPicPr>
          <p:nvPr/>
        </p:nvPicPr>
        <p:blipFill>
          <a:blip r:embed="rId2"/>
          <a:stretch>
            <a:fillRect/>
          </a:stretch>
        </p:blipFill>
        <p:spPr>
          <a:xfrm>
            <a:off x="12586856" y="140532"/>
            <a:ext cx="1764018" cy="1787280"/>
          </a:xfrm>
          <a:prstGeom prst="rect">
            <a:avLst/>
          </a:prstGeom>
        </p:spPr>
      </p:pic>
      <p:pic>
        <p:nvPicPr>
          <p:cNvPr id="8194" name="Picture 2" descr="E-podróżnik - Arriva - Twój regionalny przewoźnik">
            <a:extLst>
              <a:ext uri="{FF2B5EF4-FFF2-40B4-BE49-F238E27FC236}">
                <a16:creationId xmlns:a16="http://schemas.microsoft.com/office/drawing/2014/main" id="{9F01A019-8FE4-8A86-CABA-4055641F74F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86748" y="2450098"/>
            <a:ext cx="2754101" cy="2677656"/>
          </a:xfrm>
          <a:custGeom>
            <a:avLst/>
            <a:gdLst>
              <a:gd name="connsiteX0" fmla="*/ 0 w 2754101"/>
              <a:gd name="connsiteY0" fmla="*/ 0 h 2677656"/>
              <a:gd name="connsiteX1" fmla="*/ 468197 w 2754101"/>
              <a:gd name="connsiteY1" fmla="*/ 0 h 2677656"/>
              <a:gd name="connsiteX2" fmla="*/ 991476 w 2754101"/>
              <a:gd name="connsiteY2" fmla="*/ 0 h 2677656"/>
              <a:gd name="connsiteX3" fmla="*/ 1514756 w 2754101"/>
              <a:gd name="connsiteY3" fmla="*/ 0 h 2677656"/>
              <a:gd name="connsiteX4" fmla="*/ 2065576 w 2754101"/>
              <a:gd name="connsiteY4" fmla="*/ 0 h 2677656"/>
              <a:gd name="connsiteX5" fmla="*/ 2754101 w 2754101"/>
              <a:gd name="connsiteY5" fmla="*/ 0 h 2677656"/>
              <a:gd name="connsiteX6" fmla="*/ 2754101 w 2754101"/>
              <a:gd name="connsiteY6" fmla="*/ 562308 h 2677656"/>
              <a:gd name="connsiteX7" fmla="*/ 2754101 w 2754101"/>
              <a:gd name="connsiteY7" fmla="*/ 1151392 h 2677656"/>
              <a:gd name="connsiteX8" fmla="*/ 2754101 w 2754101"/>
              <a:gd name="connsiteY8" fmla="*/ 1686923 h 2677656"/>
              <a:gd name="connsiteX9" fmla="*/ 2754101 w 2754101"/>
              <a:gd name="connsiteY9" fmla="*/ 2677656 h 2677656"/>
              <a:gd name="connsiteX10" fmla="*/ 2148199 w 2754101"/>
              <a:gd name="connsiteY10" fmla="*/ 2677656 h 2677656"/>
              <a:gd name="connsiteX11" fmla="*/ 1597379 w 2754101"/>
              <a:gd name="connsiteY11" fmla="*/ 2677656 h 2677656"/>
              <a:gd name="connsiteX12" fmla="*/ 991476 w 2754101"/>
              <a:gd name="connsiteY12" fmla="*/ 2677656 h 2677656"/>
              <a:gd name="connsiteX13" fmla="*/ 495738 w 2754101"/>
              <a:gd name="connsiteY13" fmla="*/ 2677656 h 2677656"/>
              <a:gd name="connsiteX14" fmla="*/ 0 w 2754101"/>
              <a:gd name="connsiteY14" fmla="*/ 2677656 h 2677656"/>
              <a:gd name="connsiteX15" fmla="*/ 0 w 2754101"/>
              <a:gd name="connsiteY15" fmla="*/ 2222454 h 2677656"/>
              <a:gd name="connsiteX16" fmla="*/ 0 w 2754101"/>
              <a:gd name="connsiteY16" fmla="*/ 1740476 h 2677656"/>
              <a:gd name="connsiteX17" fmla="*/ 0 w 2754101"/>
              <a:gd name="connsiteY17" fmla="*/ 1285275 h 2677656"/>
              <a:gd name="connsiteX18" fmla="*/ 0 w 2754101"/>
              <a:gd name="connsiteY18" fmla="*/ 749744 h 2677656"/>
              <a:gd name="connsiteX19" fmla="*/ 0 w 2754101"/>
              <a:gd name="connsiteY19" fmla="*/ 0 h 2677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754101" h="2677656" extrusionOk="0">
                <a:moveTo>
                  <a:pt x="0" y="0"/>
                </a:moveTo>
                <a:cubicBezTo>
                  <a:pt x="169502" y="-26402"/>
                  <a:pt x="373370" y="15334"/>
                  <a:pt x="468197" y="0"/>
                </a:cubicBezTo>
                <a:cubicBezTo>
                  <a:pt x="563024" y="-15334"/>
                  <a:pt x="801956" y="28057"/>
                  <a:pt x="991476" y="0"/>
                </a:cubicBezTo>
                <a:cubicBezTo>
                  <a:pt x="1180996" y="-28057"/>
                  <a:pt x="1280599" y="53158"/>
                  <a:pt x="1514756" y="0"/>
                </a:cubicBezTo>
                <a:cubicBezTo>
                  <a:pt x="1748913" y="-53158"/>
                  <a:pt x="1814030" y="48769"/>
                  <a:pt x="2065576" y="0"/>
                </a:cubicBezTo>
                <a:cubicBezTo>
                  <a:pt x="2317122" y="-48769"/>
                  <a:pt x="2429141" y="39835"/>
                  <a:pt x="2754101" y="0"/>
                </a:cubicBezTo>
                <a:cubicBezTo>
                  <a:pt x="2757576" y="257705"/>
                  <a:pt x="2714356" y="313220"/>
                  <a:pt x="2754101" y="562308"/>
                </a:cubicBezTo>
                <a:cubicBezTo>
                  <a:pt x="2793846" y="811396"/>
                  <a:pt x="2734328" y="887099"/>
                  <a:pt x="2754101" y="1151392"/>
                </a:cubicBezTo>
                <a:cubicBezTo>
                  <a:pt x="2773874" y="1415685"/>
                  <a:pt x="2696445" y="1476002"/>
                  <a:pt x="2754101" y="1686923"/>
                </a:cubicBezTo>
                <a:cubicBezTo>
                  <a:pt x="2811757" y="1897844"/>
                  <a:pt x="2708527" y="2294577"/>
                  <a:pt x="2754101" y="2677656"/>
                </a:cubicBezTo>
                <a:cubicBezTo>
                  <a:pt x="2542087" y="2690231"/>
                  <a:pt x="2363780" y="2616117"/>
                  <a:pt x="2148199" y="2677656"/>
                </a:cubicBezTo>
                <a:cubicBezTo>
                  <a:pt x="1932618" y="2739195"/>
                  <a:pt x="1822353" y="2632039"/>
                  <a:pt x="1597379" y="2677656"/>
                </a:cubicBezTo>
                <a:cubicBezTo>
                  <a:pt x="1372405" y="2723273"/>
                  <a:pt x="1196593" y="2621083"/>
                  <a:pt x="991476" y="2677656"/>
                </a:cubicBezTo>
                <a:cubicBezTo>
                  <a:pt x="786359" y="2734229"/>
                  <a:pt x="678301" y="2654128"/>
                  <a:pt x="495738" y="2677656"/>
                </a:cubicBezTo>
                <a:cubicBezTo>
                  <a:pt x="313175" y="2701184"/>
                  <a:pt x="242643" y="2635983"/>
                  <a:pt x="0" y="2677656"/>
                </a:cubicBezTo>
                <a:cubicBezTo>
                  <a:pt x="-38748" y="2531578"/>
                  <a:pt x="41440" y="2434814"/>
                  <a:pt x="0" y="2222454"/>
                </a:cubicBezTo>
                <a:cubicBezTo>
                  <a:pt x="-41440" y="2010094"/>
                  <a:pt x="53706" y="1949374"/>
                  <a:pt x="0" y="1740476"/>
                </a:cubicBezTo>
                <a:cubicBezTo>
                  <a:pt x="-53706" y="1531578"/>
                  <a:pt x="51354" y="1407821"/>
                  <a:pt x="0" y="1285275"/>
                </a:cubicBezTo>
                <a:cubicBezTo>
                  <a:pt x="-51354" y="1162729"/>
                  <a:pt x="64158" y="1012560"/>
                  <a:pt x="0" y="749744"/>
                </a:cubicBezTo>
                <a:cubicBezTo>
                  <a:pt x="-64158" y="486928"/>
                  <a:pt x="17024" y="349531"/>
                  <a:pt x="0" y="0"/>
                </a:cubicBezTo>
                <a:close/>
              </a:path>
            </a:pathLst>
          </a:custGeom>
          <a:noFill/>
          <a:ln>
            <a:solidFill>
              <a:schemeClr val="tx1"/>
            </a:solidFill>
            <a:extLst>
              <a:ext uri="{C807C97D-BFC1-408E-A445-0C87EB9F89A2}">
                <ask:lineSketchStyleProps xmlns:ask="http://schemas.microsoft.com/office/drawing/2018/sketchyshapes" sd="3861874336">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7">
            <a:extLst>
              <a:ext uri="{FF2B5EF4-FFF2-40B4-BE49-F238E27FC236}">
                <a16:creationId xmlns:a16="http://schemas.microsoft.com/office/drawing/2014/main" id="{B0C390A9-A55C-B304-A837-CF22ADCD527C}"/>
              </a:ext>
            </a:extLst>
          </p:cNvPr>
          <p:cNvPicPr>
            <a:picLocks noChangeAspect="1"/>
          </p:cNvPicPr>
          <p:nvPr/>
        </p:nvPicPr>
        <p:blipFill>
          <a:blip r:embed="rId4"/>
          <a:stretch>
            <a:fillRect/>
          </a:stretch>
        </p:blipFill>
        <p:spPr>
          <a:xfrm>
            <a:off x="13081712" y="7249286"/>
            <a:ext cx="1269162" cy="729768"/>
          </a:xfrm>
          <a:prstGeom prst="rect">
            <a:avLst/>
          </a:prstGeom>
        </p:spPr>
      </p:pic>
    </p:spTree>
    <p:extLst>
      <p:ext uri="{BB962C8B-B14F-4D97-AF65-F5344CB8AC3E}">
        <p14:creationId xmlns:p14="http://schemas.microsoft.com/office/powerpoint/2010/main" val="35614570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141ECC8-5B9F-0452-B861-318AB8FFB6BC}"/>
              </a:ext>
            </a:extLst>
          </p:cNvPr>
          <p:cNvSpPr txBox="1"/>
          <p:nvPr/>
        </p:nvSpPr>
        <p:spPr>
          <a:xfrm>
            <a:off x="840259" y="716858"/>
            <a:ext cx="12480324" cy="3293209"/>
          </a:xfrm>
          <a:prstGeom prst="rect">
            <a:avLst/>
          </a:prstGeom>
          <a:noFill/>
        </p:spPr>
        <p:txBody>
          <a:bodyPr wrap="square">
            <a:spAutoFit/>
          </a:bodyPr>
          <a:lstStyle/>
          <a:p>
            <a:pPr>
              <a:buNone/>
            </a:pPr>
            <a:r>
              <a:rPr lang="pl-PL" sz="4000" b="1">
                <a:solidFill>
                  <a:srgbClr val="C00000"/>
                </a:solidFill>
              </a:rPr>
              <a:t>🛒 Jak kupić bilet w e-podróżniku?</a:t>
            </a:r>
            <a:endParaRPr lang="en-US" sz="4000" b="1">
              <a:solidFill>
                <a:srgbClr val="C00000"/>
              </a:solidFill>
            </a:endParaRPr>
          </a:p>
          <a:p>
            <a:pPr>
              <a:buNone/>
            </a:pPr>
            <a:endParaRPr lang="pl-PL" sz="2800" b="1"/>
          </a:p>
          <a:p>
            <a:pPr>
              <a:buFont typeface="+mj-lt"/>
              <a:buAutoNum type="arabicPeriod"/>
            </a:pPr>
            <a:r>
              <a:rPr lang="pl-PL" sz="2800"/>
              <a:t> Wpisz miejsce początkowe i docelowe (np. „Warszawa” → „Zakopane”)</a:t>
            </a:r>
          </a:p>
          <a:p>
            <a:pPr>
              <a:buFont typeface="+mj-lt"/>
              <a:buAutoNum type="arabicPeriod"/>
            </a:pPr>
            <a:r>
              <a:rPr lang="pl-PL" sz="2800"/>
              <a:t> Wybierz datę i godzinę podróży</a:t>
            </a:r>
          </a:p>
          <a:p>
            <a:pPr>
              <a:buFont typeface="+mj-lt"/>
              <a:buAutoNum type="arabicPeriod"/>
            </a:pPr>
            <a:r>
              <a:rPr lang="pl-PL" sz="2800"/>
              <a:t> Kliknij </a:t>
            </a:r>
            <a:r>
              <a:rPr lang="pl-PL" sz="2800" b="1"/>
              <a:t>„Szukaj”</a:t>
            </a:r>
            <a:endParaRPr lang="pl-PL" sz="2800"/>
          </a:p>
          <a:p>
            <a:pPr>
              <a:buFont typeface="+mj-lt"/>
              <a:buAutoNum type="arabicPeriod"/>
            </a:pPr>
            <a:r>
              <a:rPr lang="pl-PL" sz="2800"/>
              <a:t> Wybierz ofertę i kliknij </a:t>
            </a:r>
            <a:r>
              <a:rPr lang="pl-PL" sz="2800" b="1"/>
              <a:t>„Kup bilet”</a:t>
            </a:r>
            <a:endParaRPr lang="pl-PL" sz="2800"/>
          </a:p>
          <a:p>
            <a:pPr>
              <a:buFont typeface="+mj-lt"/>
              <a:buAutoNum type="arabicPeriod"/>
            </a:pPr>
            <a:r>
              <a:rPr lang="pl-PL" sz="2800"/>
              <a:t> Zapłać online – bilet otrzymasz e-mailem lub w aplikacji</a:t>
            </a:r>
          </a:p>
        </p:txBody>
      </p:sp>
      <p:sp>
        <p:nvSpPr>
          <p:cNvPr id="5" name="TextBox 4">
            <a:extLst>
              <a:ext uri="{FF2B5EF4-FFF2-40B4-BE49-F238E27FC236}">
                <a16:creationId xmlns:a16="http://schemas.microsoft.com/office/drawing/2014/main" id="{FE7D524A-CE40-4F60-7C00-FD6DB38247F9}"/>
              </a:ext>
            </a:extLst>
          </p:cNvPr>
          <p:cNvSpPr txBox="1"/>
          <p:nvPr/>
        </p:nvSpPr>
        <p:spPr>
          <a:xfrm>
            <a:off x="840259" y="4181901"/>
            <a:ext cx="12653319" cy="2246769"/>
          </a:xfrm>
          <a:prstGeom prst="rect">
            <a:avLst/>
          </a:prstGeom>
          <a:noFill/>
        </p:spPr>
        <p:txBody>
          <a:bodyPr wrap="square">
            <a:spAutoFit/>
          </a:bodyPr>
          <a:lstStyle/>
          <a:p>
            <a:pPr>
              <a:buNone/>
            </a:pPr>
            <a:r>
              <a:rPr lang="pl-PL" sz="2800" b="1"/>
              <a:t>🧓 Dla kogo jest e-podróżnik?</a:t>
            </a:r>
            <a:endParaRPr lang="en-US" sz="2800" b="1"/>
          </a:p>
          <a:p>
            <a:pPr>
              <a:buNone/>
            </a:pPr>
            <a:endParaRPr lang="pl-PL" sz="2800" b="1"/>
          </a:p>
          <a:p>
            <a:pPr>
              <a:buFont typeface="Arial" panose="020B0604020202020204" pitchFamily="34" charset="0"/>
              <a:buChar char="•"/>
            </a:pPr>
            <a:r>
              <a:rPr lang="pl-PL" sz="2800"/>
              <a:t> Dla osób, które chcą łatwo </a:t>
            </a:r>
            <a:r>
              <a:rPr lang="pl-PL" sz="2800" b="1"/>
              <a:t>porównać różne środki transportu</a:t>
            </a:r>
            <a:endParaRPr lang="pl-PL" sz="2800"/>
          </a:p>
          <a:p>
            <a:pPr>
              <a:buFont typeface="Arial" panose="020B0604020202020204" pitchFamily="34" charset="0"/>
              <a:buChar char="•"/>
            </a:pPr>
            <a:r>
              <a:rPr lang="pl-PL" sz="2800"/>
              <a:t> Dla seniorów, którzy podróżują </a:t>
            </a:r>
            <a:r>
              <a:rPr lang="pl-PL" sz="2800" b="1"/>
              <a:t>autobusami i pociągami</a:t>
            </a:r>
            <a:endParaRPr lang="pl-PL" sz="2800"/>
          </a:p>
          <a:p>
            <a:pPr>
              <a:buFont typeface="Arial" panose="020B0604020202020204" pitchFamily="34" charset="0"/>
              <a:buChar char="•"/>
            </a:pPr>
            <a:r>
              <a:rPr lang="pl-PL" sz="2800"/>
              <a:t> Dla tych, którzy chcą mieć </a:t>
            </a:r>
            <a:r>
              <a:rPr lang="pl-PL" sz="2800" b="1"/>
              <a:t>plan podróży i bilet w jednym miejscu</a:t>
            </a:r>
            <a:endParaRPr lang="pl-PL" sz="2800"/>
          </a:p>
        </p:txBody>
      </p:sp>
      <p:sp>
        <p:nvSpPr>
          <p:cNvPr id="7" name="TextBox 6">
            <a:extLst>
              <a:ext uri="{FF2B5EF4-FFF2-40B4-BE49-F238E27FC236}">
                <a16:creationId xmlns:a16="http://schemas.microsoft.com/office/drawing/2014/main" id="{5D600BD2-2FE9-8908-0B0B-B9B3E54A0C28}"/>
              </a:ext>
            </a:extLst>
          </p:cNvPr>
          <p:cNvSpPr txBox="1"/>
          <p:nvPr/>
        </p:nvSpPr>
        <p:spPr>
          <a:xfrm>
            <a:off x="840259" y="6785170"/>
            <a:ext cx="13147589" cy="954107"/>
          </a:xfrm>
          <a:prstGeom prst="rect">
            <a:avLst/>
          </a:prstGeom>
          <a:noFill/>
        </p:spPr>
        <p:txBody>
          <a:bodyPr wrap="square">
            <a:spAutoFit/>
          </a:bodyPr>
          <a:lstStyle/>
          <a:p>
            <a:r>
              <a:rPr lang="pl-PL" sz="2800"/>
              <a:t>💡 </a:t>
            </a:r>
            <a:r>
              <a:rPr lang="pl-PL" sz="2800" i="1"/>
              <a:t>Idealna aplikacja do dłuższych wycieczek, np. wakacyjnych, </a:t>
            </a:r>
            <a:endParaRPr lang="en-US" sz="2800" i="1"/>
          </a:p>
          <a:p>
            <a:r>
              <a:rPr lang="en-US" sz="2800" i="1"/>
              <a:t>       </a:t>
            </a:r>
            <a:r>
              <a:rPr lang="pl-PL" sz="2800" i="1"/>
              <a:t>gdzie trzeba łączyć różne środki transportu.</a:t>
            </a:r>
            <a:endParaRPr lang="uk-UA" sz="2800"/>
          </a:p>
        </p:txBody>
      </p:sp>
      <p:pic>
        <p:nvPicPr>
          <p:cNvPr id="8" name="Picture 7" descr="A blue flag with yellow stars&#10;&#10;Description automatically generated">
            <a:extLst>
              <a:ext uri="{FF2B5EF4-FFF2-40B4-BE49-F238E27FC236}">
                <a16:creationId xmlns:a16="http://schemas.microsoft.com/office/drawing/2014/main" id="{A27A9C14-26EF-650F-4784-C1EE1CA372CE}"/>
              </a:ext>
            </a:extLst>
          </p:cNvPr>
          <p:cNvPicPr>
            <a:picLocks noChangeAspect="1"/>
          </p:cNvPicPr>
          <p:nvPr/>
        </p:nvPicPr>
        <p:blipFill>
          <a:blip r:embed="rId2"/>
          <a:stretch>
            <a:fillRect/>
          </a:stretch>
        </p:blipFill>
        <p:spPr>
          <a:xfrm>
            <a:off x="12611569" y="129614"/>
            <a:ext cx="1764018" cy="1787280"/>
          </a:xfrm>
          <a:prstGeom prst="rect">
            <a:avLst/>
          </a:prstGeom>
        </p:spPr>
      </p:pic>
      <p:pic>
        <p:nvPicPr>
          <p:cNvPr id="4" name="Picture 3" descr="Suitcase, camera, sunglass, tickets, hat on blue background">
            <a:extLst>
              <a:ext uri="{FF2B5EF4-FFF2-40B4-BE49-F238E27FC236}">
                <a16:creationId xmlns:a16="http://schemas.microsoft.com/office/drawing/2014/main" id="{D050CC69-5C38-296B-C67F-D781E751963B}"/>
              </a:ext>
            </a:extLst>
          </p:cNvPr>
          <p:cNvPicPr>
            <a:picLocks noChangeAspect="1"/>
          </p:cNvPicPr>
          <p:nvPr/>
        </p:nvPicPr>
        <p:blipFill>
          <a:blip r:embed="rId3"/>
          <a:srcRect t="8711" r="30280"/>
          <a:stretch/>
        </p:blipFill>
        <p:spPr>
          <a:xfrm>
            <a:off x="11121995" y="3297037"/>
            <a:ext cx="2979147" cy="2600547"/>
          </a:xfrm>
          <a:custGeom>
            <a:avLst/>
            <a:gdLst>
              <a:gd name="connsiteX0" fmla="*/ 0 w 2979147"/>
              <a:gd name="connsiteY0" fmla="*/ 0 h 2600547"/>
              <a:gd name="connsiteX1" fmla="*/ 506455 w 2979147"/>
              <a:gd name="connsiteY1" fmla="*/ 0 h 2600547"/>
              <a:gd name="connsiteX2" fmla="*/ 1132076 w 2979147"/>
              <a:gd name="connsiteY2" fmla="*/ 0 h 2600547"/>
              <a:gd name="connsiteX3" fmla="*/ 1787488 w 2979147"/>
              <a:gd name="connsiteY3" fmla="*/ 0 h 2600547"/>
              <a:gd name="connsiteX4" fmla="*/ 2323735 w 2979147"/>
              <a:gd name="connsiteY4" fmla="*/ 0 h 2600547"/>
              <a:gd name="connsiteX5" fmla="*/ 2979147 w 2979147"/>
              <a:gd name="connsiteY5" fmla="*/ 0 h 2600547"/>
              <a:gd name="connsiteX6" fmla="*/ 2979147 w 2979147"/>
              <a:gd name="connsiteY6" fmla="*/ 546115 h 2600547"/>
              <a:gd name="connsiteX7" fmla="*/ 2979147 w 2979147"/>
              <a:gd name="connsiteY7" fmla="*/ 1066224 h 2600547"/>
              <a:gd name="connsiteX8" fmla="*/ 2979147 w 2979147"/>
              <a:gd name="connsiteY8" fmla="*/ 1534323 h 2600547"/>
              <a:gd name="connsiteX9" fmla="*/ 2979147 w 2979147"/>
              <a:gd name="connsiteY9" fmla="*/ 2080438 h 2600547"/>
              <a:gd name="connsiteX10" fmla="*/ 2979147 w 2979147"/>
              <a:gd name="connsiteY10" fmla="*/ 2600547 h 2600547"/>
              <a:gd name="connsiteX11" fmla="*/ 2442901 w 2979147"/>
              <a:gd name="connsiteY11" fmla="*/ 2600547 h 2600547"/>
              <a:gd name="connsiteX12" fmla="*/ 1876863 w 2979147"/>
              <a:gd name="connsiteY12" fmla="*/ 2600547 h 2600547"/>
              <a:gd name="connsiteX13" fmla="*/ 1340616 w 2979147"/>
              <a:gd name="connsiteY13" fmla="*/ 2600547 h 2600547"/>
              <a:gd name="connsiteX14" fmla="*/ 685204 w 2979147"/>
              <a:gd name="connsiteY14" fmla="*/ 2600547 h 2600547"/>
              <a:gd name="connsiteX15" fmla="*/ 0 w 2979147"/>
              <a:gd name="connsiteY15" fmla="*/ 2600547 h 2600547"/>
              <a:gd name="connsiteX16" fmla="*/ 0 w 2979147"/>
              <a:gd name="connsiteY16" fmla="*/ 2054432 h 2600547"/>
              <a:gd name="connsiteX17" fmla="*/ 0 w 2979147"/>
              <a:gd name="connsiteY17" fmla="*/ 1586334 h 2600547"/>
              <a:gd name="connsiteX18" fmla="*/ 0 w 2979147"/>
              <a:gd name="connsiteY18" fmla="*/ 1014213 h 2600547"/>
              <a:gd name="connsiteX19" fmla="*/ 0 w 2979147"/>
              <a:gd name="connsiteY19" fmla="*/ 494104 h 2600547"/>
              <a:gd name="connsiteX20" fmla="*/ 0 w 2979147"/>
              <a:gd name="connsiteY20" fmla="*/ 0 h 2600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979147" h="2600547" fill="none" extrusionOk="0">
                <a:moveTo>
                  <a:pt x="0" y="0"/>
                </a:moveTo>
                <a:cubicBezTo>
                  <a:pt x="244935" y="-10877"/>
                  <a:pt x="366848" y="59869"/>
                  <a:pt x="506455" y="0"/>
                </a:cubicBezTo>
                <a:cubicBezTo>
                  <a:pt x="646062" y="-59869"/>
                  <a:pt x="978937" y="33604"/>
                  <a:pt x="1132076" y="0"/>
                </a:cubicBezTo>
                <a:cubicBezTo>
                  <a:pt x="1285215" y="-33604"/>
                  <a:pt x="1473142" y="60060"/>
                  <a:pt x="1787488" y="0"/>
                </a:cubicBezTo>
                <a:cubicBezTo>
                  <a:pt x="2101834" y="-60060"/>
                  <a:pt x="2206514" y="28969"/>
                  <a:pt x="2323735" y="0"/>
                </a:cubicBezTo>
                <a:cubicBezTo>
                  <a:pt x="2440956" y="-28969"/>
                  <a:pt x="2836876" y="1622"/>
                  <a:pt x="2979147" y="0"/>
                </a:cubicBezTo>
                <a:cubicBezTo>
                  <a:pt x="3005996" y="135834"/>
                  <a:pt x="2943166" y="334608"/>
                  <a:pt x="2979147" y="546115"/>
                </a:cubicBezTo>
                <a:cubicBezTo>
                  <a:pt x="3015128" y="757623"/>
                  <a:pt x="2920742" y="953733"/>
                  <a:pt x="2979147" y="1066224"/>
                </a:cubicBezTo>
                <a:cubicBezTo>
                  <a:pt x="3037552" y="1178715"/>
                  <a:pt x="2927605" y="1348865"/>
                  <a:pt x="2979147" y="1534323"/>
                </a:cubicBezTo>
                <a:cubicBezTo>
                  <a:pt x="3030689" y="1719781"/>
                  <a:pt x="2920385" y="1937627"/>
                  <a:pt x="2979147" y="2080438"/>
                </a:cubicBezTo>
                <a:cubicBezTo>
                  <a:pt x="3037909" y="2223250"/>
                  <a:pt x="2974402" y="2345495"/>
                  <a:pt x="2979147" y="2600547"/>
                </a:cubicBezTo>
                <a:cubicBezTo>
                  <a:pt x="2761090" y="2635864"/>
                  <a:pt x="2564423" y="2591045"/>
                  <a:pt x="2442901" y="2600547"/>
                </a:cubicBezTo>
                <a:cubicBezTo>
                  <a:pt x="2321379" y="2610049"/>
                  <a:pt x="2027781" y="2552531"/>
                  <a:pt x="1876863" y="2600547"/>
                </a:cubicBezTo>
                <a:cubicBezTo>
                  <a:pt x="1725945" y="2648563"/>
                  <a:pt x="1454528" y="2573114"/>
                  <a:pt x="1340616" y="2600547"/>
                </a:cubicBezTo>
                <a:cubicBezTo>
                  <a:pt x="1226704" y="2627980"/>
                  <a:pt x="831157" y="2593231"/>
                  <a:pt x="685204" y="2600547"/>
                </a:cubicBezTo>
                <a:cubicBezTo>
                  <a:pt x="539251" y="2607863"/>
                  <a:pt x="214500" y="2580082"/>
                  <a:pt x="0" y="2600547"/>
                </a:cubicBezTo>
                <a:cubicBezTo>
                  <a:pt x="-9752" y="2411262"/>
                  <a:pt x="29051" y="2209193"/>
                  <a:pt x="0" y="2054432"/>
                </a:cubicBezTo>
                <a:cubicBezTo>
                  <a:pt x="-29051" y="1899672"/>
                  <a:pt x="20258" y="1806853"/>
                  <a:pt x="0" y="1586334"/>
                </a:cubicBezTo>
                <a:cubicBezTo>
                  <a:pt x="-20258" y="1365815"/>
                  <a:pt x="67996" y="1188936"/>
                  <a:pt x="0" y="1014213"/>
                </a:cubicBezTo>
                <a:cubicBezTo>
                  <a:pt x="-67996" y="839490"/>
                  <a:pt x="53238" y="694773"/>
                  <a:pt x="0" y="494104"/>
                </a:cubicBezTo>
                <a:cubicBezTo>
                  <a:pt x="-53238" y="293435"/>
                  <a:pt x="49019" y="178906"/>
                  <a:pt x="0" y="0"/>
                </a:cubicBezTo>
                <a:close/>
              </a:path>
              <a:path w="2979147" h="2600547" stroke="0" extrusionOk="0">
                <a:moveTo>
                  <a:pt x="0" y="0"/>
                </a:moveTo>
                <a:cubicBezTo>
                  <a:pt x="205088" y="-46136"/>
                  <a:pt x="446679" y="72955"/>
                  <a:pt x="655412" y="0"/>
                </a:cubicBezTo>
                <a:cubicBezTo>
                  <a:pt x="864145" y="-72955"/>
                  <a:pt x="1162481" y="4876"/>
                  <a:pt x="1310825" y="0"/>
                </a:cubicBezTo>
                <a:cubicBezTo>
                  <a:pt x="1459169" y="-4876"/>
                  <a:pt x="1691497" y="10726"/>
                  <a:pt x="1876863" y="0"/>
                </a:cubicBezTo>
                <a:cubicBezTo>
                  <a:pt x="2062229" y="-10726"/>
                  <a:pt x="2622306" y="47308"/>
                  <a:pt x="2979147" y="0"/>
                </a:cubicBezTo>
                <a:cubicBezTo>
                  <a:pt x="3026462" y="255131"/>
                  <a:pt x="2919808" y="346446"/>
                  <a:pt x="2979147" y="520109"/>
                </a:cubicBezTo>
                <a:cubicBezTo>
                  <a:pt x="3038486" y="693772"/>
                  <a:pt x="2978948" y="896595"/>
                  <a:pt x="2979147" y="1014213"/>
                </a:cubicBezTo>
                <a:cubicBezTo>
                  <a:pt x="2979346" y="1131831"/>
                  <a:pt x="2938821" y="1358185"/>
                  <a:pt x="2979147" y="1508317"/>
                </a:cubicBezTo>
                <a:cubicBezTo>
                  <a:pt x="3019473" y="1658449"/>
                  <a:pt x="2948561" y="1863602"/>
                  <a:pt x="2979147" y="2028427"/>
                </a:cubicBezTo>
                <a:cubicBezTo>
                  <a:pt x="3009733" y="2193252"/>
                  <a:pt x="2973436" y="2486088"/>
                  <a:pt x="2979147" y="2600547"/>
                </a:cubicBezTo>
                <a:cubicBezTo>
                  <a:pt x="2846070" y="2621290"/>
                  <a:pt x="2602917" y="2565119"/>
                  <a:pt x="2353526" y="2600547"/>
                </a:cubicBezTo>
                <a:cubicBezTo>
                  <a:pt x="2104135" y="2635975"/>
                  <a:pt x="2008814" y="2546939"/>
                  <a:pt x="1817280" y="2600547"/>
                </a:cubicBezTo>
                <a:cubicBezTo>
                  <a:pt x="1625746" y="2654155"/>
                  <a:pt x="1453672" y="2569347"/>
                  <a:pt x="1221450" y="2600547"/>
                </a:cubicBezTo>
                <a:cubicBezTo>
                  <a:pt x="989228" y="2631747"/>
                  <a:pt x="878175" y="2535299"/>
                  <a:pt x="655412" y="2600547"/>
                </a:cubicBezTo>
                <a:cubicBezTo>
                  <a:pt x="432649" y="2665795"/>
                  <a:pt x="176441" y="2536298"/>
                  <a:pt x="0" y="2600547"/>
                </a:cubicBezTo>
                <a:cubicBezTo>
                  <a:pt x="-16042" y="2373651"/>
                  <a:pt x="25039" y="2257570"/>
                  <a:pt x="0" y="2054432"/>
                </a:cubicBezTo>
                <a:cubicBezTo>
                  <a:pt x="-25039" y="1851295"/>
                  <a:pt x="176" y="1700869"/>
                  <a:pt x="0" y="1586334"/>
                </a:cubicBezTo>
                <a:cubicBezTo>
                  <a:pt x="-176" y="1471799"/>
                  <a:pt x="40782" y="1255351"/>
                  <a:pt x="0" y="1118235"/>
                </a:cubicBezTo>
                <a:cubicBezTo>
                  <a:pt x="-40782" y="981119"/>
                  <a:pt x="40158" y="883515"/>
                  <a:pt x="0" y="676142"/>
                </a:cubicBezTo>
                <a:cubicBezTo>
                  <a:pt x="-40158" y="468769"/>
                  <a:pt x="43857" y="216442"/>
                  <a:pt x="0" y="0"/>
                </a:cubicBezTo>
                <a:close/>
              </a:path>
            </a:pathLst>
          </a:custGeom>
          <a:ln>
            <a:solidFill>
              <a:schemeClr val="tx1"/>
            </a:solidFill>
            <a:extLst>
              <a:ext uri="{C807C97D-BFC1-408E-A445-0C87EB9F89A2}">
                <ask:lineSketchStyleProps xmlns:ask="http://schemas.microsoft.com/office/drawing/2018/sketchyshapes" sd="4283546623">
                  <a:prstGeom prst="rect">
                    <a:avLst/>
                  </a:prstGeom>
                  <ask:type>
                    <ask:lineSketchScribble/>
                  </ask:type>
                </ask:lineSketchStyleProps>
              </a:ext>
            </a:extLst>
          </a:ln>
        </p:spPr>
      </p:pic>
      <p:pic>
        <p:nvPicPr>
          <p:cNvPr id="2" name="Picture 17">
            <a:extLst>
              <a:ext uri="{FF2B5EF4-FFF2-40B4-BE49-F238E27FC236}">
                <a16:creationId xmlns:a16="http://schemas.microsoft.com/office/drawing/2014/main" id="{87839F36-E3D1-7568-A827-B494D3815402}"/>
              </a:ext>
            </a:extLst>
          </p:cNvPr>
          <p:cNvPicPr>
            <a:picLocks noChangeAspect="1"/>
          </p:cNvPicPr>
          <p:nvPr/>
        </p:nvPicPr>
        <p:blipFill>
          <a:blip r:embed="rId4"/>
          <a:stretch>
            <a:fillRect/>
          </a:stretch>
        </p:blipFill>
        <p:spPr>
          <a:xfrm>
            <a:off x="12950179" y="7147858"/>
            <a:ext cx="1269162" cy="729768"/>
          </a:xfrm>
          <a:prstGeom prst="rect">
            <a:avLst/>
          </a:prstGeom>
        </p:spPr>
      </p:pic>
    </p:spTree>
    <p:extLst>
      <p:ext uri="{BB962C8B-B14F-4D97-AF65-F5344CB8AC3E}">
        <p14:creationId xmlns:p14="http://schemas.microsoft.com/office/powerpoint/2010/main" val="27894829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BBFB7F20-F12F-DECB-4FD3-88EC5B352A01}"/>
              </a:ext>
            </a:extLst>
          </p:cNvPr>
          <p:cNvPicPr>
            <a:picLocks noChangeAspect="1"/>
          </p:cNvPicPr>
          <p:nvPr/>
        </p:nvPicPr>
        <p:blipFill>
          <a:blip r:embed="rId2"/>
          <a:stretch>
            <a:fillRect/>
          </a:stretch>
        </p:blipFill>
        <p:spPr>
          <a:xfrm>
            <a:off x="3015049" y="447742"/>
            <a:ext cx="10219038" cy="7334116"/>
          </a:xfrm>
          <a:custGeom>
            <a:avLst/>
            <a:gdLst>
              <a:gd name="connsiteX0" fmla="*/ 0 w 10219038"/>
              <a:gd name="connsiteY0" fmla="*/ 0 h 7334116"/>
              <a:gd name="connsiteX1" fmla="*/ 261153 w 10219038"/>
              <a:gd name="connsiteY1" fmla="*/ 0 h 7334116"/>
              <a:gd name="connsiteX2" fmla="*/ 726687 w 10219038"/>
              <a:gd name="connsiteY2" fmla="*/ 0 h 7334116"/>
              <a:gd name="connsiteX3" fmla="*/ 1192221 w 10219038"/>
              <a:gd name="connsiteY3" fmla="*/ 0 h 7334116"/>
              <a:gd name="connsiteX4" fmla="*/ 1759945 w 10219038"/>
              <a:gd name="connsiteY4" fmla="*/ 0 h 7334116"/>
              <a:gd name="connsiteX5" fmla="*/ 2327670 w 10219038"/>
              <a:gd name="connsiteY5" fmla="*/ 0 h 7334116"/>
              <a:gd name="connsiteX6" fmla="*/ 2997584 w 10219038"/>
              <a:gd name="connsiteY6" fmla="*/ 0 h 7334116"/>
              <a:gd name="connsiteX7" fmla="*/ 3360928 w 10219038"/>
              <a:gd name="connsiteY7" fmla="*/ 0 h 7334116"/>
              <a:gd name="connsiteX8" fmla="*/ 3724272 w 10219038"/>
              <a:gd name="connsiteY8" fmla="*/ 0 h 7334116"/>
              <a:gd name="connsiteX9" fmla="*/ 4496377 w 10219038"/>
              <a:gd name="connsiteY9" fmla="*/ 0 h 7334116"/>
              <a:gd name="connsiteX10" fmla="*/ 5166291 w 10219038"/>
              <a:gd name="connsiteY10" fmla="*/ 0 h 7334116"/>
              <a:gd name="connsiteX11" fmla="*/ 5734016 w 10219038"/>
              <a:gd name="connsiteY11" fmla="*/ 0 h 7334116"/>
              <a:gd name="connsiteX12" fmla="*/ 6301740 w 10219038"/>
              <a:gd name="connsiteY12" fmla="*/ 0 h 7334116"/>
              <a:gd name="connsiteX13" fmla="*/ 7073845 w 10219038"/>
              <a:gd name="connsiteY13" fmla="*/ 0 h 7334116"/>
              <a:gd name="connsiteX14" fmla="*/ 7334998 w 10219038"/>
              <a:gd name="connsiteY14" fmla="*/ 0 h 7334116"/>
              <a:gd name="connsiteX15" fmla="*/ 8107103 w 10219038"/>
              <a:gd name="connsiteY15" fmla="*/ 0 h 7334116"/>
              <a:gd name="connsiteX16" fmla="*/ 8674828 w 10219038"/>
              <a:gd name="connsiteY16" fmla="*/ 0 h 7334116"/>
              <a:gd name="connsiteX17" fmla="*/ 8935981 w 10219038"/>
              <a:gd name="connsiteY17" fmla="*/ 0 h 7334116"/>
              <a:gd name="connsiteX18" fmla="*/ 9503705 w 10219038"/>
              <a:gd name="connsiteY18" fmla="*/ 0 h 7334116"/>
              <a:gd name="connsiteX19" fmla="*/ 10219038 w 10219038"/>
              <a:gd name="connsiteY19" fmla="*/ 0 h 7334116"/>
              <a:gd name="connsiteX20" fmla="*/ 10219038 w 10219038"/>
              <a:gd name="connsiteY20" fmla="*/ 344139 h 7334116"/>
              <a:gd name="connsiteX21" fmla="*/ 10219038 w 10219038"/>
              <a:gd name="connsiteY21" fmla="*/ 834961 h 7334116"/>
              <a:gd name="connsiteX22" fmla="*/ 10219038 w 10219038"/>
              <a:gd name="connsiteY22" fmla="*/ 1179100 h 7334116"/>
              <a:gd name="connsiteX23" fmla="*/ 10219038 w 10219038"/>
              <a:gd name="connsiteY23" fmla="*/ 1596581 h 7334116"/>
              <a:gd name="connsiteX24" fmla="*/ 10219038 w 10219038"/>
              <a:gd name="connsiteY24" fmla="*/ 2307426 h 7334116"/>
              <a:gd name="connsiteX25" fmla="*/ 10219038 w 10219038"/>
              <a:gd name="connsiteY25" fmla="*/ 2651565 h 7334116"/>
              <a:gd name="connsiteX26" fmla="*/ 10219038 w 10219038"/>
              <a:gd name="connsiteY26" fmla="*/ 3289069 h 7334116"/>
              <a:gd name="connsiteX27" fmla="*/ 10219038 w 10219038"/>
              <a:gd name="connsiteY27" fmla="*/ 3633208 h 7334116"/>
              <a:gd name="connsiteX28" fmla="*/ 10219038 w 10219038"/>
              <a:gd name="connsiteY28" fmla="*/ 4050689 h 7334116"/>
              <a:gd name="connsiteX29" fmla="*/ 10219038 w 10219038"/>
              <a:gd name="connsiteY29" fmla="*/ 4541510 h 7334116"/>
              <a:gd name="connsiteX30" fmla="*/ 10219038 w 10219038"/>
              <a:gd name="connsiteY30" fmla="*/ 5105673 h 7334116"/>
              <a:gd name="connsiteX31" fmla="*/ 10219038 w 10219038"/>
              <a:gd name="connsiteY31" fmla="*/ 5669836 h 7334116"/>
              <a:gd name="connsiteX32" fmla="*/ 10219038 w 10219038"/>
              <a:gd name="connsiteY32" fmla="*/ 6013975 h 7334116"/>
              <a:gd name="connsiteX33" fmla="*/ 10219038 w 10219038"/>
              <a:gd name="connsiteY33" fmla="*/ 6358114 h 7334116"/>
              <a:gd name="connsiteX34" fmla="*/ 10219038 w 10219038"/>
              <a:gd name="connsiteY34" fmla="*/ 7334116 h 7334116"/>
              <a:gd name="connsiteX35" fmla="*/ 9855694 w 10219038"/>
              <a:gd name="connsiteY35" fmla="*/ 7334116 h 7334116"/>
              <a:gd name="connsiteX36" fmla="*/ 9287970 w 10219038"/>
              <a:gd name="connsiteY36" fmla="*/ 7334116 h 7334116"/>
              <a:gd name="connsiteX37" fmla="*/ 8924627 w 10219038"/>
              <a:gd name="connsiteY37" fmla="*/ 7334116 h 7334116"/>
              <a:gd name="connsiteX38" fmla="*/ 8356902 w 10219038"/>
              <a:gd name="connsiteY38" fmla="*/ 7334116 h 7334116"/>
              <a:gd name="connsiteX39" fmla="*/ 8095749 w 10219038"/>
              <a:gd name="connsiteY39" fmla="*/ 7334116 h 7334116"/>
              <a:gd name="connsiteX40" fmla="*/ 7732405 w 10219038"/>
              <a:gd name="connsiteY40" fmla="*/ 7334116 h 7334116"/>
              <a:gd name="connsiteX41" fmla="*/ 7062491 w 10219038"/>
              <a:gd name="connsiteY41" fmla="*/ 7334116 h 7334116"/>
              <a:gd name="connsiteX42" fmla="*/ 6392576 w 10219038"/>
              <a:gd name="connsiteY42" fmla="*/ 7334116 h 7334116"/>
              <a:gd name="connsiteX43" fmla="*/ 5620471 w 10219038"/>
              <a:gd name="connsiteY43" fmla="*/ 7334116 h 7334116"/>
              <a:gd name="connsiteX44" fmla="*/ 5359318 w 10219038"/>
              <a:gd name="connsiteY44" fmla="*/ 7334116 h 7334116"/>
              <a:gd name="connsiteX45" fmla="*/ 4791593 w 10219038"/>
              <a:gd name="connsiteY45" fmla="*/ 7334116 h 7334116"/>
              <a:gd name="connsiteX46" fmla="*/ 4530440 w 10219038"/>
              <a:gd name="connsiteY46" fmla="*/ 7334116 h 7334116"/>
              <a:gd name="connsiteX47" fmla="*/ 4064906 w 10219038"/>
              <a:gd name="connsiteY47" fmla="*/ 7334116 h 7334116"/>
              <a:gd name="connsiteX48" fmla="*/ 3292801 w 10219038"/>
              <a:gd name="connsiteY48" fmla="*/ 7334116 h 7334116"/>
              <a:gd name="connsiteX49" fmla="*/ 3031648 w 10219038"/>
              <a:gd name="connsiteY49" fmla="*/ 7334116 h 7334116"/>
              <a:gd name="connsiteX50" fmla="*/ 2668304 w 10219038"/>
              <a:gd name="connsiteY50" fmla="*/ 7334116 h 7334116"/>
              <a:gd name="connsiteX51" fmla="*/ 1896199 w 10219038"/>
              <a:gd name="connsiteY51" fmla="*/ 7334116 h 7334116"/>
              <a:gd name="connsiteX52" fmla="*/ 1226285 w 10219038"/>
              <a:gd name="connsiteY52" fmla="*/ 7334116 h 7334116"/>
              <a:gd name="connsiteX53" fmla="*/ 965131 w 10219038"/>
              <a:gd name="connsiteY53" fmla="*/ 7334116 h 7334116"/>
              <a:gd name="connsiteX54" fmla="*/ 0 w 10219038"/>
              <a:gd name="connsiteY54" fmla="*/ 7334116 h 7334116"/>
              <a:gd name="connsiteX55" fmla="*/ 0 w 10219038"/>
              <a:gd name="connsiteY55" fmla="*/ 6769953 h 7334116"/>
              <a:gd name="connsiteX56" fmla="*/ 0 w 10219038"/>
              <a:gd name="connsiteY56" fmla="*/ 6059108 h 7334116"/>
              <a:gd name="connsiteX57" fmla="*/ 0 w 10219038"/>
              <a:gd name="connsiteY57" fmla="*/ 5568287 h 7334116"/>
              <a:gd name="connsiteX58" fmla="*/ 0 w 10219038"/>
              <a:gd name="connsiteY58" fmla="*/ 5150806 h 7334116"/>
              <a:gd name="connsiteX59" fmla="*/ 0 w 10219038"/>
              <a:gd name="connsiteY59" fmla="*/ 4733326 h 7334116"/>
              <a:gd name="connsiteX60" fmla="*/ 0 w 10219038"/>
              <a:gd name="connsiteY60" fmla="*/ 4169163 h 7334116"/>
              <a:gd name="connsiteX61" fmla="*/ 0 w 10219038"/>
              <a:gd name="connsiteY61" fmla="*/ 3751682 h 7334116"/>
              <a:gd name="connsiteX62" fmla="*/ 0 w 10219038"/>
              <a:gd name="connsiteY62" fmla="*/ 3114178 h 7334116"/>
              <a:gd name="connsiteX63" fmla="*/ 0 w 10219038"/>
              <a:gd name="connsiteY63" fmla="*/ 2696698 h 7334116"/>
              <a:gd name="connsiteX64" fmla="*/ 0 w 10219038"/>
              <a:gd name="connsiteY64" fmla="*/ 2132535 h 7334116"/>
              <a:gd name="connsiteX65" fmla="*/ 0 w 10219038"/>
              <a:gd name="connsiteY65" fmla="*/ 1495031 h 7334116"/>
              <a:gd name="connsiteX66" fmla="*/ 0 w 10219038"/>
              <a:gd name="connsiteY66" fmla="*/ 1004210 h 7334116"/>
              <a:gd name="connsiteX67" fmla="*/ 0 w 10219038"/>
              <a:gd name="connsiteY67" fmla="*/ 660070 h 7334116"/>
              <a:gd name="connsiteX68" fmla="*/ 0 w 10219038"/>
              <a:gd name="connsiteY68" fmla="*/ 0 h 7334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0219038" h="7334116" fill="none" extrusionOk="0">
                <a:moveTo>
                  <a:pt x="0" y="0"/>
                </a:moveTo>
                <a:cubicBezTo>
                  <a:pt x="62825" y="-17939"/>
                  <a:pt x="142407" y="22691"/>
                  <a:pt x="261153" y="0"/>
                </a:cubicBezTo>
                <a:cubicBezTo>
                  <a:pt x="379899" y="-22691"/>
                  <a:pt x="532470" y="16240"/>
                  <a:pt x="726687" y="0"/>
                </a:cubicBezTo>
                <a:cubicBezTo>
                  <a:pt x="920904" y="-16240"/>
                  <a:pt x="962684" y="29587"/>
                  <a:pt x="1192221" y="0"/>
                </a:cubicBezTo>
                <a:cubicBezTo>
                  <a:pt x="1421758" y="-29587"/>
                  <a:pt x="1616909" y="18865"/>
                  <a:pt x="1759945" y="0"/>
                </a:cubicBezTo>
                <a:cubicBezTo>
                  <a:pt x="1902981" y="-18865"/>
                  <a:pt x="2213072" y="33905"/>
                  <a:pt x="2327670" y="0"/>
                </a:cubicBezTo>
                <a:cubicBezTo>
                  <a:pt x="2442269" y="-33905"/>
                  <a:pt x="2785540" y="53559"/>
                  <a:pt x="2997584" y="0"/>
                </a:cubicBezTo>
                <a:cubicBezTo>
                  <a:pt x="3209628" y="-53559"/>
                  <a:pt x="3265609" y="43194"/>
                  <a:pt x="3360928" y="0"/>
                </a:cubicBezTo>
                <a:cubicBezTo>
                  <a:pt x="3456247" y="-43194"/>
                  <a:pt x="3592633" y="14973"/>
                  <a:pt x="3724272" y="0"/>
                </a:cubicBezTo>
                <a:cubicBezTo>
                  <a:pt x="3855911" y="-14973"/>
                  <a:pt x="4176704" y="33113"/>
                  <a:pt x="4496377" y="0"/>
                </a:cubicBezTo>
                <a:cubicBezTo>
                  <a:pt x="4816050" y="-33113"/>
                  <a:pt x="4898491" y="31432"/>
                  <a:pt x="5166291" y="0"/>
                </a:cubicBezTo>
                <a:cubicBezTo>
                  <a:pt x="5434091" y="-31432"/>
                  <a:pt x="5455069" y="14571"/>
                  <a:pt x="5734016" y="0"/>
                </a:cubicBezTo>
                <a:cubicBezTo>
                  <a:pt x="6012964" y="-14571"/>
                  <a:pt x="6160722" y="58612"/>
                  <a:pt x="6301740" y="0"/>
                </a:cubicBezTo>
                <a:cubicBezTo>
                  <a:pt x="6442758" y="-58612"/>
                  <a:pt x="6717908" y="60753"/>
                  <a:pt x="7073845" y="0"/>
                </a:cubicBezTo>
                <a:cubicBezTo>
                  <a:pt x="7429782" y="-60753"/>
                  <a:pt x="7259299" y="8329"/>
                  <a:pt x="7334998" y="0"/>
                </a:cubicBezTo>
                <a:cubicBezTo>
                  <a:pt x="7410697" y="-8329"/>
                  <a:pt x="7787255" y="19783"/>
                  <a:pt x="8107103" y="0"/>
                </a:cubicBezTo>
                <a:cubicBezTo>
                  <a:pt x="8426951" y="-19783"/>
                  <a:pt x="8395740" y="45569"/>
                  <a:pt x="8674828" y="0"/>
                </a:cubicBezTo>
                <a:cubicBezTo>
                  <a:pt x="8953917" y="-45569"/>
                  <a:pt x="8830699" y="1650"/>
                  <a:pt x="8935981" y="0"/>
                </a:cubicBezTo>
                <a:cubicBezTo>
                  <a:pt x="9041263" y="-1650"/>
                  <a:pt x="9386449" y="13827"/>
                  <a:pt x="9503705" y="0"/>
                </a:cubicBezTo>
                <a:cubicBezTo>
                  <a:pt x="9620961" y="-13827"/>
                  <a:pt x="9967694" y="79865"/>
                  <a:pt x="10219038" y="0"/>
                </a:cubicBezTo>
                <a:cubicBezTo>
                  <a:pt x="10254501" y="162428"/>
                  <a:pt x="10204067" y="238497"/>
                  <a:pt x="10219038" y="344139"/>
                </a:cubicBezTo>
                <a:cubicBezTo>
                  <a:pt x="10234009" y="449781"/>
                  <a:pt x="10195185" y="707934"/>
                  <a:pt x="10219038" y="834961"/>
                </a:cubicBezTo>
                <a:cubicBezTo>
                  <a:pt x="10242891" y="961988"/>
                  <a:pt x="10210815" y="1010610"/>
                  <a:pt x="10219038" y="1179100"/>
                </a:cubicBezTo>
                <a:cubicBezTo>
                  <a:pt x="10227261" y="1347590"/>
                  <a:pt x="10183534" y="1437879"/>
                  <a:pt x="10219038" y="1596581"/>
                </a:cubicBezTo>
                <a:cubicBezTo>
                  <a:pt x="10254542" y="1755283"/>
                  <a:pt x="10151425" y="2040442"/>
                  <a:pt x="10219038" y="2307426"/>
                </a:cubicBezTo>
                <a:cubicBezTo>
                  <a:pt x="10286651" y="2574410"/>
                  <a:pt x="10203598" y="2489843"/>
                  <a:pt x="10219038" y="2651565"/>
                </a:cubicBezTo>
                <a:cubicBezTo>
                  <a:pt x="10234478" y="2813287"/>
                  <a:pt x="10158966" y="3153837"/>
                  <a:pt x="10219038" y="3289069"/>
                </a:cubicBezTo>
                <a:cubicBezTo>
                  <a:pt x="10279110" y="3424301"/>
                  <a:pt x="10196230" y="3533334"/>
                  <a:pt x="10219038" y="3633208"/>
                </a:cubicBezTo>
                <a:cubicBezTo>
                  <a:pt x="10241846" y="3733082"/>
                  <a:pt x="10184564" y="3918643"/>
                  <a:pt x="10219038" y="4050689"/>
                </a:cubicBezTo>
                <a:cubicBezTo>
                  <a:pt x="10253512" y="4182735"/>
                  <a:pt x="10189918" y="4371627"/>
                  <a:pt x="10219038" y="4541510"/>
                </a:cubicBezTo>
                <a:cubicBezTo>
                  <a:pt x="10248158" y="4711393"/>
                  <a:pt x="10187094" y="4888539"/>
                  <a:pt x="10219038" y="5105673"/>
                </a:cubicBezTo>
                <a:cubicBezTo>
                  <a:pt x="10250982" y="5322807"/>
                  <a:pt x="10155629" y="5545165"/>
                  <a:pt x="10219038" y="5669836"/>
                </a:cubicBezTo>
                <a:cubicBezTo>
                  <a:pt x="10282447" y="5794507"/>
                  <a:pt x="10205655" y="5892998"/>
                  <a:pt x="10219038" y="6013975"/>
                </a:cubicBezTo>
                <a:cubicBezTo>
                  <a:pt x="10232421" y="6134952"/>
                  <a:pt x="10199009" y="6279487"/>
                  <a:pt x="10219038" y="6358114"/>
                </a:cubicBezTo>
                <a:cubicBezTo>
                  <a:pt x="10239067" y="6436741"/>
                  <a:pt x="10183582" y="6895044"/>
                  <a:pt x="10219038" y="7334116"/>
                </a:cubicBezTo>
                <a:cubicBezTo>
                  <a:pt x="10060626" y="7336423"/>
                  <a:pt x="10013725" y="7302828"/>
                  <a:pt x="9855694" y="7334116"/>
                </a:cubicBezTo>
                <a:cubicBezTo>
                  <a:pt x="9697663" y="7365404"/>
                  <a:pt x="9553480" y="7278011"/>
                  <a:pt x="9287970" y="7334116"/>
                </a:cubicBezTo>
                <a:cubicBezTo>
                  <a:pt x="9022460" y="7390221"/>
                  <a:pt x="9030528" y="7305606"/>
                  <a:pt x="8924627" y="7334116"/>
                </a:cubicBezTo>
                <a:cubicBezTo>
                  <a:pt x="8818726" y="7362626"/>
                  <a:pt x="8500133" y="7306258"/>
                  <a:pt x="8356902" y="7334116"/>
                </a:cubicBezTo>
                <a:cubicBezTo>
                  <a:pt x="8213671" y="7361974"/>
                  <a:pt x="8167692" y="7308724"/>
                  <a:pt x="8095749" y="7334116"/>
                </a:cubicBezTo>
                <a:cubicBezTo>
                  <a:pt x="8023806" y="7359508"/>
                  <a:pt x="7881985" y="7296345"/>
                  <a:pt x="7732405" y="7334116"/>
                </a:cubicBezTo>
                <a:cubicBezTo>
                  <a:pt x="7582825" y="7371887"/>
                  <a:pt x="7276792" y="7266307"/>
                  <a:pt x="7062491" y="7334116"/>
                </a:cubicBezTo>
                <a:cubicBezTo>
                  <a:pt x="6848190" y="7401925"/>
                  <a:pt x="6629686" y="7324287"/>
                  <a:pt x="6392576" y="7334116"/>
                </a:cubicBezTo>
                <a:cubicBezTo>
                  <a:pt x="6155466" y="7343945"/>
                  <a:pt x="5979898" y="7252681"/>
                  <a:pt x="5620471" y="7334116"/>
                </a:cubicBezTo>
                <a:cubicBezTo>
                  <a:pt x="5261045" y="7415551"/>
                  <a:pt x="5475673" y="7325094"/>
                  <a:pt x="5359318" y="7334116"/>
                </a:cubicBezTo>
                <a:cubicBezTo>
                  <a:pt x="5242963" y="7343138"/>
                  <a:pt x="5069576" y="7310557"/>
                  <a:pt x="4791593" y="7334116"/>
                </a:cubicBezTo>
                <a:cubicBezTo>
                  <a:pt x="4513611" y="7357675"/>
                  <a:pt x="4585619" y="7332525"/>
                  <a:pt x="4530440" y="7334116"/>
                </a:cubicBezTo>
                <a:cubicBezTo>
                  <a:pt x="4475261" y="7335707"/>
                  <a:pt x="4269328" y="7327016"/>
                  <a:pt x="4064906" y="7334116"/>
                </a:cubicBezTo>
                <a:cubicBezTo>
                  <a:pt x="3860484" y="7341216"/>
                  <a:pt x="3455279" y="7296245"/>
                  <a:pt x="3292801" y="7334116"/>
                </a:cubicBezTo>
                <a:cubicBezTo>
                  <a:pt x="3130323" y="7371987"/>
                  <a:pt x="3153522" y="7309402"/>
                  <a:pt x="3031648" y="7334116"/>
                </a:cubicBezTo>
                <a:cubicBezTo>
                  <a:pt x="2909774" y="7358830"/>
                  <a:pt x="2800880" y="7315770"/>
                  <a:pt x="2668304" y="7334116"/>
                </a:cubicBezTo>
                <a:cubicBezTo>
                  <a:pt x="2535728" y="7352462"/>
                  <a:pt x="2195579" y="7324439"/>
                  <a:pt x="1896199" y="7334116"/>
                </a:cubicBezTo>
                <a:cubicBezTo>
                  <a:pt x="1596820" y="7343793"/>
                  <a:pt x="1499796" y="7312012"/>
                  <a:pt x="1226285" y="7334116"/>
                </a:cubicBezTo>
                <a:cubicBezTo>
                  <a:pt x="952774" y="7356220"/>
                  <a:pt x="1049069" y="7303085"/>
                  <a:pt x="965131" y="7334116"/>
                </a:cubicBezTo>
                <a:cubicBezTo>
                  <a:pt x="881193" y="7365147"/>
                  <a:pt x="299582" y="7304095"/>
                  <a:pt x="0" y="7334116"/>
                </a:cubicBezTo>
                <a:cubicBezTo>
                  <a:pt x="-42852" y="7107063"/>
                  <a:pt x="50225" y="7031203"/>
                  <a:pt x="0" y="6769953"/>
                </a:cubicBezTo>
                <a:cubicBezTo>
                  <a:pt x="-50225" y="6508703"/>
                  <a:pt x="55818" y="6389962"/>
                  <a:pt x="0" y="6059108"/>
                </a:cubicBezTo>
                <a:cubicBezTo>
                  <a:pt x="-55818" y="5728255"/>
                  <a:pt x="10266" y="5737312"/>
                  <a:pt x="0" y="5568287"/>
                </a:cubicBezTo>
                <a:cubicBezTo>
                  <a:pt x="-10266" y="5399262"/>
                  <a:pt x="47478" y="5303123"/>
                  <a:pt x="0" y="5150806"/>
                </a:cubicBezTo>
                <a:cubicBezTo>
                  <a:pt x="-47478" y="4998489"/>
                  <a:pt x="24673" y="4940072"/>
                  <a:pt x="0" y="4733326"/>
                </a:cubicBezTo>
                <a:cubicBezTo>
                  <a:pt x="-24673" y="4526580"/>
                  <a:pt x="50571" y="4287805"/>
                  <a:pt x="0" y="4169163"/>
                </a:cubicBezTo>
                <a:cubicBezTo>
                  <a:pt x="-50571" y="4050521"/>
                  <a:pt x="3036" y="3844068"/>
                  <a:pt x="0" y="3751682"/>
                </a:cubicBezTo>
                <a:cubicBezTo>
                  <a:pt x="-3036" y="3659296"/>
                  <a:pt x="43189" y="3396912"/>
                  <a:pt x="0" y="3114178"/>
                </a:cubicBezTo>
                <a:cubicBezTo>
                  <a:pt x="-43189" y="2831444"/>
                  <a:pt x="35239" y="2791304"/>
                  <a:pt x="0" y="2696698"/>
                </a:cubicBezTo>
                <a:cubicBezTo>
                  <a:pt x="-35239" y="2602092"/>
                  <a:pt x="22138" y="2362203"/>
                  <a:pt x="0" y="2132535"/>
                </a:cubicBezTo>
                <a:cubicBezTo>
                  <a:pt x="-22138" y="1902867"/>
                  <a:pt x="45891" y="1775672"/>
                  <a:pt x="0" y="1495031"/>
                </a:cubicBezTo>
                <a:cubicBezTo>
                  <a:pt x="-45891" y="1214390"/>
                  <a:pt x="11373" y="1240339"/>
                  <a:pt x="0" y="1004210"/>
                </a:cubicBezTo>
                <a:cubicBezTo>
                  <a:pt x="-11373" y="768081"/>
                  <a:pt x="9277" y="813211"/>
                  <a:pt x="0" y="660070"/>
                </a:cubicBezTo>
                <a:cubicBezTo>
                  <a:pt x="-9277" y="506929"/>
                  <a:pt x="74001" y="152109"/>
                  <a:pt x="0" y="0"/>
                </a:cubicBezTo>
                <a:close/>
              </a:path>
              <a:path w="10219038" h="7334116" stroke="0" extrusionOk="0">
                <a:moveTo>
                  <a:pt x="0" y="0"/>
                </a:moveTo>
                <a:cubicBezTo>
                  <a:pt x="131421" y="-21791"/>
                  <a:pt x="272528" y="29135"/>
                  <a:pt x="363344" y="0"/>
                </a:cubicBezTo>
                <a:cubicBezTo>
                  <a:pt x="454160" y="-29135"/>
                  <a:pt x="527403" y="17038"/>
                  <a:pt x="624497" y="0"/>
                </a:cubicBezTo>
                <a:cubicBezTo>
                  <a:pt x="721591" y="-17038"/>
                  <a:pt x="1133731" y="79046"/>
                  <a:pt x="1294411" y="0"/>
                </a:cubicBezTo>
                <a:cubicBezTo>
                  <a:pt x="1455091" y="-79046"/>
                  <a:pt x="1473187" y="9741"/>
                  <a:pt x="1555565" y="0"/>
                </a:cubicBezTo>
                <a:cubicBezTo>
                  <a:pt x="1637943" y="-9741"/>
                  <a:pt x="1826634" y="24141"/>
                  <a:pt x="2021099" y="0"/>
                </a:cubicBezTo>
                <a:cubicBezTo>
                  <a:pt x="2215564" y="-24141"/>
                  <a:pt x="2471454" y="23805"/>
                  <a:pt x="2588823" y="0"/>
                </a:cubicBezTo>
                <a:cubicBezTo>
                  <a:pt x="2706192" y="-23805"/>
                  <a:pt x="2793762" y="25809"/>
                  <a:pt x="2849976" y="0"/>
                </a:cubicBezTo>
                <a:cubicBezTo>
                  <a:pt x="2906190" y="-25809"/>
                  <a:pt x="3073322" y="17159"/>
                  <a:pt x="3213320" y="0"/>
                </a:cubicBezTo>
                <a:cubicBezTo>
                  <a:pt x="3353318" y="-17159"/>
                  <a:pt x="3762595" y="84653"/>
                  <a:pt x="3985425" y="0"/>
                </a:cubicBezTo>
                <a:cubicBezTo>
                  <a:pt x="4208256" y="-84653"/>
                  <a:pt x="4419514" y="61047"/>
                  <a:pt x="4553149" y="0"/>
                </a:cubicBezTo>
                <a:cubicBezTo>
                  <a:pt x="4686784" y="-61047"/>
                  <a:pt x="4804096" y="9104"/>
                  <a:pt x="5018683" y="0"/>
                </a:cubicBezTo>
                <a:cubicBezTo>
                  <a:pt x="5233270" y="-9104"/>
                  <a:pt x="5309203" y="27603"/>
                  <a:pt x="5586407" y="0"/>
                </a:cubicBezTo>
                <a:cubicBezTo>
                  <a:pt x="5863611" y="-27603"/>
                  <a:pt x="5829237" y="48053"/>
                  <a:pt x="6051941" y="0"/>
                </a:cubicBezTo>
                <a:cubicBezTo>
                  <a:pt x="6274645" y="-48053"/>
                  <a:pt x="6585194" y="42008"/>
                  <a:pt x="6824046" y="0"/>
                </a:cubicBezTo>
                <a:cubicBezTo>
                  <a:pt x="7062898" y="-42008"/>
                  <a:pt x="6971506" y="14632"/>
                  <a:pt x="7085200" y="0"/>
                </a:cubicBezTo>
                <a:cubicBezTo>
                  <a:pt x="7198894" y="-14632"/>
                  <a:pt x="7282159" y="11946"/>
                  <a:pt x="7448543" y="0"/>
                </a:cubicBezTo>
                <a:cubicBezTo>
                  <a:pt x="7614927" y="-11946"/>
                  <a:pt x="7949991" y="41670"/>
                  <a:pt x="8118458" y="0"/>
                </a:cubicBezTo>
                <a:cubicBezTo>
                  <a:pt x="8286926" y="-41670"/>
                  <a:pt x="8378714" y="13985"/>
                  <a:pt x="8481802" y="0"/>
                </a:cubicBezTo>
                <a:cubicBezTo>
                  <a:pt x="8584890" y="-13985"/>
                  <a:pt x="8752517" y="27548"/>
                  <a:pt x="8845145" y="0"/>
                </a:cubicBezTo>
                <a:cubicBezTo>
                  <a:pt x="8937773" y="-27548"/>
                  <a:pt x="9053650" y="24120"/>
                  <a:pt x="9106298" y="0"/>
                </a:cubicBezTo>
                <a:cubicBezTo>
                  <a:pt x="9158946" y="-24120"/>
                  <a:pt x="9421327" y="10151"/>
                  <a:pt x="9571832" y="0"/>
                </a:cubicBezTo>
                <a:cubicBezTo>
                  <a:pt x="9722337" y="-10151"/>
                  <a:pt x="9949412" y="2336"/>
                  <a:pt x="10219038" y="0"/>
                </a:cubicBezTo>
                <a:cubicBezTo>
                  <a:pt x="10230205" y="180469"/>
                  <a:pt x="10177217" y="257006"/>
                  <a:pt x="10219038" y="490822"/>
                </a:cubicBezTo>
                <a:cubicBezTo>
                  <a:pt x="10260859" y="724638"/>
                  <a:pt x="10188280" y="780365"/>
                  <a:pt x="10219038" y="981643"/>
                </a:cubicBezTo>
                <a:cubicBezTo>
                  <a:pt x="10249796" y="1182921"/>
                  <a:pt x="10182595" y="1218328"/>
                  <a:pt x="10219038" y="1399124"/>
                </a:cubicBezTo>
                <a:cubicBezTo>
                  <a:pt x="10255481" y="1579920"/>
                  <a:pt x="10199290" y="1720457"/>
                  <a:pt x="10219038" y="1889945"/>
                </a:cubicBezTo>
                <a:cubicBezTo>
                  <a:pt x="10238786" y="2059433"/>
                  <a:pt x="10202256" y="2099733"/>
                  <a:pt x="10219038" y="2234085"/>
                </a:cubicBezTo>
                <a:cubicBezTo>
                  <a:pt x="10235820" y="2368437"/>
                  <a:pt x="10206575" y="2474522"/>
                  <a:pt x="10219038" y="2651565"/>
                </a:cubicBezTo>
                <a:cubicBezTo>
                  <a:pt x="10231501" y="2828608"/>
                  <a:pt x="10172877" y="2950666"/>
                  <a:pt x="10219038" y="3069045"/>
                </a:cubicBezTo>
                <a:cubicBezTo>
                  <a:pt x="10265199" y="3187424"/>
                  <a:pt x="10149396" y="3438728"/>
                  <a:pt x="10219038" y="3706549"/>
                </a:cubicBezTo>
                <a:cubicBezTo>
                  <a:pt x="10288680" y="3974370"/>
                  <a:pt x="10145966" y="4187708"/>
                  <a:pt x="10219038" y="4344053"/>
                </a:cubicBezTo>
                <a:cubicBezTo>
                  <a:pt x="10292110" y="4500398"/>
                  <a:pt x="10137382" y="4908054"/>
                  <a:pt x="10219038" y="5054898"/>
                </a:cubicBezTo>
                <a:cubicBezTo>
                  <a:pt x="10300694" y="5201742"/>
                  <a:pt x="10205171" y="5247808"/>
                  <a:pt x="10219038" y="5399038"/>
                </a:cubicBezTo>
                <a:cubicBezTo>
                  <a:pt x="10232905" y="5550268"/>
                  <a:pt x="10206165" y="5646983"/>
                  <a:pt x="10219038" y="5743177"/>
                </a:cubicBezTo>
                <a:cubicBezTo>
                  <a:pt x="10231911" y="5839371"/>
                  <a:pt x="10217496" y="5932866"/>
                  <a:pt x="10219038" y="6087316"/>
                </a:cubicBezTo>
                <a:cubicBezTo>
                  <a:pt x="10220580" y="6241766"/>
                  <a:pt x="10176255" y="6553340"/>
                  <a:pt x="10219038" y="6724820"/>
                </a:cubicBezTo>
                <a:cubicBezTo>
                  <a:pt x="10261821" y="6896300"/>
                  <a:pt x="10179741" y="7093831"/>
                  <a:pt x="10219038" y="7334116"/>
                </a:cubicBezTo>
                <a:cubicBezTo>
                  <a:pt x="10126753" y="7355144"/>
                  <a:pt x="10007743" y="7313218"/>
                  <a:pt x="9855694" y="7334116"/>
                </a:cubicBezTo>
                <a:cubicBezTo>
                  <a:pt x="9703645" y="7355014"/>
                  <a:pt x="9436929" y="7250028"/>
                  <a:pt x="9083589" y="7334116"/>
                </a:cubicBezTo>
                <a:cubicBezTo>
                  <a:pt x="8730250" y="7418204"/>
                  <a:pt x="8841272" y="7317162"/>
                  <a:pt x="8618055" y="7334116"/>
                </a:cubicBezTo>
                <a:cubicBezTo>
                  <a:pt x="8394838" y="7351070"/>
                  <a:pt x="8073030" y="7267987"/>
                  <a:pt x="7845950" y="7334116"/>
                </a:cubicBezTo>
                <a:cubicBezTo>
                  <a:pt x="7618870" y="7400245"/>
                  <a:pt x="7570608" y="7314609"/>
                  <a:pt x="7482607" y="7334116"/>
                </a:cubicBezTo>
                <a:cubicBezTo>
                  <a:pt x="7394606" y="7353623"/>
                  <a:pt x="7136350" y="7323067"/>
                  <a:pt x="7017073" y="7334116"/>
                </a:cubicBezTo>
                <a:cubicBezTo>
                  <a:pt x="6897796" y="7345165"/>
                  <a:pt x="6635485" y="7271326"/>
                  <a:pt x="6347158" y="7334116"/>
                </a:cubicBezTo>
                <a:cubicBezTo>
                  <a:pt x="6058831" y="7396906"/>
                  <a:pt x="6215572" y="7310383"/>
                  <a:pt x="6086005" y="7334116"/>
                </a:cubicBezTo>
                <a:cubicBezTo>
                  <a:pt x="5956438" y="7357849"/>
                  <a:pt x="5644214" y="7311915"/>
                  <a:pt x="5313900" y="7334116"/>
                </a:cubicBezTo>
                <a:cubicBezTo>
                  <a:pt x="4983587" y="7356317"/>
                  <a:pt x="4709403" y="7253381"/>
                  <a:pt x="4541795" y="7334116"/>
                </a:cubicBezTo>
                <a:cubicBezTo>
                  <a:pt x="4374187" y="7414851"/>
                  <a:pt x="4202257" y="7324976"/>
                  <a:pt x="4076261" y="7334116"/>
                </a:cubicBezTo>
                <a:cubicBezTo>
                  <a:pt x="3950265" y="7343256"/>
                  <a:pt x="3861753" y="7306883"/>
                  <a:pt x="3712917" y="7334116"/>
                </a:cubicBezTo>
                <a:cubicBezTo>
                  <a:pt x="3564081" y="7361349"/>
                  <a:pt x="3362123" y="7302484"/>
                  <a:pt x="3043002" y="7334116"/>
                </a:cubicBezTo>
                <a:cubicBezTo>
                  <a:pt x="2723882" y="7365748"/>
                  <a:pt x="2465333" y="7268336"/>
                  <a:pt x="2270897" y="7334116"/>
                </a:cubicBezTo>
                <a:cubicBezTo>
                  <a:pt x="2076461" y="7399896"/>
                  <a:pt x="2135987" y="7325529"/>
                  <a:pt x="2009744" y="7334116"/>
                </a:cubicBezTo>
                <a:cubicBezTo>
                  <a:pt x="1883501" y="7342703"/>
                  <a:pt x="1796730" y="7325743"/>
                  <a:pt x="1646401" y="7334116"/>
                </a:cubicBezTo>
                <a:cubicBezTo>
                  <a:pt x="1496072" y="7342489"/>
                  <a:pt x="1447312" y="7314136"/>
                  <a:pt x="1283057" y="7334116"/>
                </a:cubicBezTo>
                <a:cubicBezTo>
                  <a:pt x="1118802" y="7354096"/>
                  <a:pt x="1079190" y="7309020"/>
                  <a:pt x="1021904" y="7334116"/>
                </a:cubicBezTo>
                <a:cubicBezTo>
                  <a:pt x="964618" y="7359212"/>
                  <a:pt x="844808" y="7304392"/>
                  <a:pt x="760751" y="7334116"/>
                </a:cubicBezTo>
                <a:cubicBezTo>
                  <a:pt x="676694" y="7363840"/>
                  <a:pt x="258389" y="7278399"/>
                  <a:pt x="0" y="7334116"/>
                </a:cubicBezTo>
                <a:cubicBezTo>
                  <a:pt x="-42315" y="7245598"/>
                  <a:pt x="13310" y="7105785"/>
                  <a:pt x="0" y="6916636"/>
                </a:cubicBezTo>
                <a:cubicBezTo>
                  <a:pt x="-13310" y="6727487"/>
                  <a:pt x="35363" y="6451969"/>
                  <a:pt x="0" y="6279132"/>
                </a:cubicBezTo>
                <a:cubicBezTo>
                  <a:pt x="-35363" y="6106295"/>
                  <a:pt x="34353" y="6050532"/>
                  <a:pt x="0" y="5861651"/>
                </a:cubicBezTo>
                <a:cubicBezTo>
                  <a:pt x="-34353" y="5672770"/>
                  <a:pt x="35796" y="5323573"/>
                  <a:pt x="0" y="5150806"/>
                </a:cubicBezTo>
                <a:cubicBezTo>
                  <a:pt x="-35796" y="4978040"/>
                  <a:pt x="74995" y="4725830"/>
                  <a:pt x="0" y="4439961"/>
                </a:cubicBezTo>
                <a:cubicBezTo>
                  <a:pt x="-74995" y="4154093"/>
                  <a:pt x="49901" y="4152666"/>
                  <a:pt x="0" y="3949139"/>
                </a:cubicBezTo>
                <a:cubicBezTo>
                  <a:pt x="-49901" y="3745612"/>
                  <a:pt x="14971" y="3682599"/>
                  <a:pt x="0" y="3458318"/>
                </a:cubicBezTo>
                <a:cubicBezTo>
                  <a:pt x="-14971" y="3234037"/>
                  <a:pt x="3883" y="3107678"/>
                  <a:pt x="0" y="2967496"/>
                </a:cubicBezTo>
                <a:cubicBezTo>
                  <a:pt x="-3883" y="2827314"/>
                  <a:pt x="7988" y="2641924"/>
                  <a:pt x="0" y="2550016"/>
                </a:cubicBezTo>
                <a:cubicBezTo>
                  <a:pt x="-7988" y="2458108"/>
                  <a:pt x="2855" y="2140388"/>
                  <a:pt x="0" y="1985853"/>
                </a:cubicBezTo>
                <a:cubicBezTo>
                  <a:pt x="-2855" y="1831318"/>
                  <a:pt x="64694" y="1593395"/>
                  <a:pt x="0" y="1348349"/>
                </a:cubicBezTo>
                <a:cubicBezTo>
                  <a:pt x="-64694" y="1103303"/>
                  <a:pt x="12424" y="939835"/>
                  <a:pt x="0" y="710845"/>
                </a:cubicBezTo>
                <a:cubicBezTo>
                  <a:pt x="-12424" y="481855"/>
                  <a:pt x="24275" y="178100"/>
                  <a:pt x="0" y="0"/>
                </a:cubicBezTo>
                <a:close/>
              </a:path>
            </a:pathLst>
          </a:custGeom>
          <a:ln>
            <a:solidFill>
              <a:schemeClr val="tx1"/>
            </a:solidFill>
            <a:extLst>
              <a:ext uri="{C807C97D-BFC1-408E-A445-0C87EB9F89A2}">
                <ask:lineSketchStyleProps xmlns:ask="http://schemas.microsoft.com/office/drawing/2018/sketchyshapes" sd="3535475759">
                  <a:prstGeom prst="rect">
                    <a:avLst/>
                  </a:prstGeom>
                  <ask:type>
                    <ask:lineSketchScribble/>
                  </ask:type>
                </ask:lineSketchStyleProps>
              </a:ext>
            </a:extLst>
          </a:ln>
        </p:spPr>
      </p:pic>
      <p:sp>
        <p:nvSpPr>
          <p:cNvPr id="5" name="TextBox 4">
            <a:extLst>
              <a:ext uri="{FF2B5EF4-FFF2-40B4-BE49-F238E27FC236}">
                <a16:creationId xmlns:a16="http://schemas.microsoft.com/office/drawing/2014/main" id="{A192D300-5E2B-DCF7-2F8B-C67CAEE39F16}"/>
              </a:ext>
            </a:extLst>
          </p:cNvPr>
          <p:cNvSpPr txBox="1"/>
          <p:nvPr/>
        </p:nvSpPr>
        <p:spPr>
          <a:xfrm rot="16200000">
            <a:off x="-1301159" y="3042307"/>
            <a:ext cx="6273515" cy="707886"/>
          </a:xfrm>
          <a:prstGeom prst="rect">
            <a:avLst/>
          </a:prstGeom>
          <a:noFill/>
        </p:spPr>
        <p:txBody>
          <a:bodyPr wrap="square">
            <a:spAutoFit/>
          </a:bodyPr>
          <a:lstStyle/>
          <a:p>
            <a:r>
              <a:rPr lang="uk-UA" sz="4000" dirty="0"/>
              <a:t>🚆📱 </a:t>
            </a:r>
            <a:r>
              <a:rPr lang="en-US" sz="4000" b="1" dirty="0" err="1"/>
              <a:t>Porównanie</a:t>
            </a:r>
            <a:r>
              <a:rPr lang="en-US" sz="4000" b="1" dirty="0"/>
              <a:t> </a:t>
            </a:r>
            <a:r>
              <a:rPr lang="en-US" sz="4000" b="1" dirty="0" err="1"/>
              <a:t>aplikacji</a:t>
            </a:r>
            <a:r>
              <a:rPr lang="en-US" sz="4000" b="1" dirty="0"/>
              <a:t>:</a:t>
            </a:r>
            <a:endParaRPr lang="uk-UA" sz="4000" dirty="0"/>
          </a:p>
        </p:txBody>
      </p:sp>
      <p:pic>
        <p:nvPicPr>
          <p:cNvPr id="6" name="Picture 5" descr="A blue flag with yellow stars&#10;&#10;Description automatically generated">
            <a:extLst>
              <a:ext uri="{FF2B5EF4-FFF2-40B4-BE49-F238E27FC236}">
                <a16:creationId xmlns:a16="http://schemas.microsoft.com/office/drawing/2014/main" id="{9B8453BE-45E0-A4D7-E4C8-5CB3BE70423D}"/>
              </a:ext>
            </a:extLst>
          </p:cNvPr>
          <p:cNvPicPr>
            <a:picLocks noChangeAspect="1"/>
          </p:cNvPicPr>
          <p:nvPr/>
        </p:nvPicPr>
        <p:blipFill>
          <a:blip r:embed="rId3"/>
          <a:stretch>
            <a:fillRect/>
          </a:stretch>
        </p:blipFill>
        <p:spPr>
          <a:xfrm>
            <a:off x="186893" y="6317005"/>
            <a:ext cx="1764018" cy="1787280"/>
          </a:xfrm>
          <a:prstGeom prst="rect">
            <a:avLst/>
          </a:prstGeom>
        </p:spPr>
      </p:pic>
      <p:pic>
        <p:nvPicPr>
          <p:cNvPr id="2" name="Picture 17">
            <a:extLst>
              <a:ext uri="{FF2B5EF4-FFF2-40B4-BE49-F238E27FC236}">
                <a16:creationId xmlns:a16="http://schemas.microsoft.com/office/drawing/2014/main" id="{FB258337-3671-7A41-CD58-DC3E5FE26CF8}"/>
              </a:ext>
            </a:extLst>
          </p:cNvPr>
          <p:cNvPicPr>
            <a:picLocks noChangeAspect="1"/>
          </p:cNvPicPr>
          <p:nvPr/>
        </p:nvPicPr>
        <p:blipFill>
          <a:blip r:embed="rId4"/>
          <a:stretch>
            <a:fillRect/>
          </a:stretch>
        </p:blipFill>
        <p:spPr>
          <a:xfrm>
            <a:off x="94874" y="125315"/>
            <a:ext cx="1269162" cy="729768"/>
          </a:xfrm>
          <a:prstGeom prst="rect">
            <a:avLst/>
          </a:prstGeom>
        </p:spPr>
      </p:pic>
    </p:spTree>
    <p:extLst>
      <p:ext uri="{BB962C8B-B14F-4D97-AF65-F5344CB8AC3E}">
        <p14:creationId xmlns:p14="http://schemas.microsoft.com/office/powerpoint/2010/main" val="36636848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51470" y="709329"/>
            <a:ext cx="4213654" cy="6320481"/>
          </a:xfrm>
          <a:custGeom>
            <a:avLst/>
            <a:gdLst>
              <a:gd name="connsiteX0" fmla="*/ 0 w 4213654"/>
              <a:gd name="connsiteY0" fmla="*/ 0 h 6320481"/>
              <a:gd name="connsiteX1" fmla="*/ 610980 w 4213654"/>
              <a:gd name="connsiteY1" fmla="*/ 0 h 6320481"/>
              <a:gd name="connsiteX2" fmla="*/ 1095550 w 4213654"/>
              <a:gd name="connsiteY2" fmla="*/ 0 h 6320481"/>
              <a:gd name="connsiteX3" fmla="*/ 1495847 w 4213654"/>
              <a:gd name="connsiteY3" fmla="*/ 0 h 6320481"/>
              <a:gd name="connsiteX4" fmla="*/ 1896144 w 4213654"/>
              <a:gd name="connsiteY4" fmla="*/ 0 h 6320481"/>
              <a:gd name="connsiteX5" fmla="*/ 2507124 w 4213654"/>
              <a:gd name="connsiteY5" fmla="*/ 0 h 6320481"/>
              <a:gd name="connsiteX6" fmla="*/ 3118104 w 4213654"/>
              <a:gd name="connsiteY6" fmla="*/ 0 h 6320481"/>
              <a:gd name="connsiteX7" fmla="*/ 3644811 w 4213654"/>
              <a:gd name="connsiteY7" fmla="*/ 0 h 6320481"/>
              <a:gd name="connsiteX8" fmla="*/ 4213654 w 4213654"/>
              <a:gd name="connsiteY8" fmla="*/ 0 h 6320481"/>
              <a:gd name="connsiteX9" fmla="*/ 4213654 w 4213654"/>
              <a:gd name="connsiteY9" fmla="*/ 637794 h 6320481"/>
              <a:gd name="connsiteX10" fmla="*/ 4213654 w 4213654"/>
              <a:gd name="connsiteY10" fmla="*/ 1085974 h 6320481"/>
              <a:gd name="connsiteX11" fmla="*/ 4213654 w 4213654"/>
              <a:gd name="connsiteY11" fmla="*/ 1660563 h 6320481"/>
              <a:gd name="connsiteX12" fmla="*/ 4213654 w 4213654"/>
              <a:gd name="connsiteY12" fmla="*/ 2108742 h 6320481"/>
              <a:gd name="connsiteX13" fmla="*/ 4213654 w 4213654"/>
              <a:gd name="connsiteY13" fmla="*/ 2620127 h 6320481"/>
              <a:gd name="connsiteX14" fmla="*/ 4213654 w 4213654"/>
              <a:gd name="connsiteY14" fmla="*/ 3131511 h 6320481"/>
              <a:gd name="connsiteX15" fmla="*/ 4213654 w 4213654"/>
              <a:gd name="connsiteY15" fmla="*/ 3516486 h 6320481"/>
              <a:gd name="connsiteX16" fmla="*/ 4213654 w 4213654"/>
              <a:gd name="connsiteY16" fmla="*/ 3964665 h 6320481"/>
              <a:gd name="connsiteX17" fmla="*/ 4213654 w 4213654"/>
              <a:gd name="connsiteY17" fmla="*/ 4602459 h 6320481"/>
              <a:gd name="connsiteX18" fmla="*/ 4213654 w 4213654"/>
              <a:gd name="connsiteY18" fmla="*/ 5303458 h 6320481"/>
              <a:gd name="connsiteX19" fmla="*/ 4213654 w 4213654"/>
              <a:gd name="connsiteY19" fmla="*/ 6320481 h 6320481"/>
              <a:gd name="connsiteX20" fmla="*/ 3602674 w 4213654"/>
              <a:gd name="connsiteY20" fmla="*/ 6320481 h 6320481"/>
              <a:gd name="connsiteX21" fmla="*/ 3118104 w 4213654"/>
              <a:gd name="connsiteY21" fmla="*/ 6320481 h 6320481"/>
              <a:gd name="connsiteX22" fmla="*/ 2717807 w 4213654"/>
              <a:gd name="connsiteY22" fmla="*/ 6320481 h 6320481"/>
              <a:gd name="connsiteX23" fmla="*/ 2275373 w 4213654"/>
              <a:gd name="connsiteY23" fmla="*/ 6320481 h 6320481"/>
              <a:gd name="connsiteX24" fmla="*/ 1706530 w 4213654"/>
              <a:gd name="connsiteY24" fmla="*/ 6320481 h 6320481"/>
              <a:gd name="connsiteX25" fmla="*/ 1137687 w 4213654"/>
              <a:gd name="connsiteY25" fmla="*/ 6320481 h 6320481"/>
              <a:gd name="connsiteX26" fmla="*/ 653116 w 4213654"/>
              <a:gd name="connsiteY26" fmla="*/ 6320481 h 6320481"/>
              <a:gd name="connsiteX27" fmla="*/ 0 w 4213654"/>
              <a:gd name="connsiteY27" fmla="*/ 6320481 h 6320481"/>
              <a:gd name="connsiteX28" fmla="*/ 0 w 4213654"/>
              <a:gd name="connsiteY28" fmla="*/ 5809097 h 6320481"/>
              <a:gd name="connsiteX29" fmla="*/ 0 w 4213654"/>
              <a:gd name="connsiteY29" fmla="*/ 5360917 h 6320481"/>
              <a:gd name="connsiteX30" fmla="*/ 0 w 4213654"/>
              <a:gd name="connsiteY30" fmla="*/ 4786328 h 6320481"/>
              <a:gd name="connsiteX31" fmla="*/ 0 w 4213654"/>
              <a:gd name="connsiteY31" fmla="*/ 4148534 h 6320481"/>
              <a:gd name="connsiteX32" fmla="*/ 0 w 4213654"/>
              <a:gd name="connsiteY32" fmla="*/ 3700354 h 6320481"/>
              <a:gd name="connsiteX33" fmla="*/ 0 w 4213654"/>
              <a:gd name="connsiteY33" fmla="*/ 3188970 h 6320481"/>
              <a:gd name="connsiteX34" fmla="*/ 0 w 4213654"/>
              <a:gd name="connsiteY34" fmla="*/ 2487971 h 6320481"/>
              <a:gd name="connsiteX35" fmla="*/ 0 w 4213654"/>
              <a:gd name="connsiteY35" fmla="*/ 1976587 h 6320481"/>
              <a:gd name="connsiteX36" fmla="*/ 0 w 4213654"/>
              <a:gd name="connsiteY36" fmla="*/ 1528407 h 6320481"/>
              <a:gd name="connsiteX37" fmla="*/ 0 w 4213654"/>
              <a:gd name="connsiteY37" fmla="*/ 827408 h 6320481"/>
              <a:gd name="connsiteX38" fmla="*/ 0 w 4213654"/>
              <a:gd name="connsiteY38" fmla="*/ 0 h 632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213654" h="6320481" fill="none" extrusionOk="0">
                <a:moveTo>
                  <a:pt x="0" y="0"/>
                </a:moveTo>
                <a:cubicBezTo>
                  <a:pt x="146185" y="-68216"/>
                  <a:pt x="404477" y="34266"/>
                  <a:pt x="610980" y="0"/>
                </a:cubicBezTo>
                <a:cubicBezTo>
                  <a:pt x="817483" y="-34266"/>
                  <a:pt x="993021" y="55088"/>
                  <a:pt x="1095550" y="0"/>
                </a:cubicBezTo>
                <a:cubicBezTo>
                  <a:pt x="1198079" y="-55088"/>
                  <a:pt x="1333764" y="18353"/>
                  <a:pt x="1495847" y="0"/>
                </a:cubicBezTo>
                <a:cubicBezTo>
                  <a:pt x="1657930" y="-18353"/>
                  <a:pt x="1802127" y="26191"/>
                  <a:pt x="1896144" y="0"/>
                </a:cubicBezTo>
                <a:cubicBezTo>
                  <a:pt x="1990161" y="-26191"/>
                  <a:pt x="2373452" y="56023"/>
                  <a:pt x="2507124" y="0"/>
                </a:cubicBezTo>
                <a:cubicBezTo>
                  <a:pt x="2640796" y="-56023"/>
                  <a:pt x="2839492" y="22560"/>
                  <a:pt x="3118104" y="0"/>
                </a:cubicBezTo>
                <a:cubicBezTo>
                  <a:pt x="3396716" y="-22560"/>
                  <a:pt x="3425513" y="3335"/>
                  <a:pt x="3644811" y="0"/>
                </a:cubicBezTo>
                <a:cubicBezTo>
                  <a:pt x="3864109" y="-3335"/>
                  <a:pt x="4009418" y="37806"/>
                  <a:pt x="4213654" y="0"/>
                </a:cubicBezTo>
                <a:cubicBezTo>
                  <a:pt x="4214850" y="205833"/>
                  <a:pt x="4157959" y="404338"/>
                  <a:pt x="4213654" y="637794"/>
                </a:cubicBezTo>
                <a:cubicBezTo>
                  <a:pt x="4269349" y="871250"/>
                  <a:pt x="4187419" y="912750"/>
                  <a:pt x="4213654" y="1085974"/>
                </a:cubicBezTo>
                <a:cubicBezTo>
                  <a:pt x="4239889" y="1259198"/>
                  <a:pt x="4165892" y="1484192"/>
                  <a:pt x="4213654" y="1660563"/>
                </a:cubicBezTo>
                <a:cubicBezTo>
                  <a:pt x="4261416" y="1836934"/>
                  <a:pt x="4167738" y="1947429"/>
                  <a:pt x="4213654" y="2108742"/>
                </a:cubicBezTo>
                <a:cubicBezTo>
                  <a:pt x="4259570" y="2270055"/>
                  <a:pt x="4158059" y="2399019"/>
                  <a:pt x="4213654" y="2620127"/>
                </a:cubicBezTo>
                <a:cubicBezTo>
                  <a:pt x="4269249" y="2841236"/>
                  <a:pt x="4165480" y="2988506"/>
                  <a:pt x="4213654" y="3131511"/>
                </a:cubicBezTo>
                <a:cubicBezTo>
                  <a:pt x="4261828" y="3274516"/>
                  <a:pt x="4212562" y="3396702"/>
                  <a:pt x="4213654" y="3516486"/>
                </a:cubicBezTo>
                <a:cubicBezTo>
                  <a:pt x="4214746" y="3636271"/>
                  <a:pt x="4164305" y="3746573"/>
                  <a:pt x="4213654" y="3964665"/>
                </a:cubicBezTo>
                <a:cubicBezTo>
                  <a:pt x="4263003" y="4182757"/>
                  <a:pt x="4178046" y="4428473"/>
                  <a:pt x="4213654" y="4602459"/>
                </a:cubicBezTo>
                <a:cubicBezTo>
                  <a:pt x="4249262" y="4776445"/>
                  <a:pt x="4194412" y="5013004"/>
                  <a:pt x="4213654" y="5303458"/>
                </a:cubicBezTo>
                <a:cubicBezTo>
                  <a:pt x="4232896" y="5593912"/>
                  <a:pt x="4092256" y="5904767"/>
                  <a:pt x="4213654" y="6320481"/>
                </a:cubicBezTo>
                <a:cubicBezTo>
                  <a:pt x="4019815" y="6339546"/>
                  <a:pt x="3771887" y="6283460"/>
                  <a:pt x="3602674" y="6320481"/>
                </a:cubicBezTo>
                <a:cubicBezTo>
                  <a:pt x="3433461" y="6357502"/>
                  <a:pt x="3331258" y="6292554"/>
                  <a:pt x="3118104" y="6320481"/>
                </a:cubicBezTo>
                <a:cubicBezTo>
                  <a:pt x="2904950" y="6348408"/>
                  <a:pt x="2810710" y="6274533"/>
                  <a:pt x="2717807" y="6320481"/>
                </a:cubicBezTo>
                <a:cubicBezTo>
                  <a:pt x="2624904" y="6366429"/>
                  <a:pt x="2481990" y="6285774"/>
                  <a:pt x="2275373" y="6320481"/>
                </a:cubicBezTo>
                <a:cubicBezTo>
                  <a:pt x="2068756" y="6355188"/>
                  <a:pt x="1863287" y="6305060"/>
                  <a:pt x="1706530" y="6320481"/>
                </a:cubicBezTo>
                <a:cubicBezTo>
                  <a:pt x="1549773" y="6335902"/>
                  <a:pt x="1268929" y="6266611"/>
                  <a:pt x="1137687" y="6320481"/>
                </a:cubicBezTo>
                <a:cubicBezTo>
                  <a:pt x="1006445" y="6374351"/>
                  <a:pt x="857177" y="6299991"/>
                  <a:pt x="653116" y="6320481"/>
                </a:cubicBezTo>
                <a:cubicBezTo>
                  <a:pt x="449055" y="6340971"/>
                  <a:pt x="191895" y="6252439"/>
                  <a:pt x="0" y="6320481"/>
                </a:cubicBezTo>
                <a:cubicBezTo>
                  <a:pt x="-41169" y="6069285"/>
                  <a:pt x="43485" y="6053356"/>
                  <a:pt x="0" y="5809097"/>
                </a:cubicBezTo>
                <a:cubicBezTo>
                  <a:pt x="-43485" y="5564838"/>
                  <a:pt x="38657" y="5456028"/>
                  <a:pt x="0" y="5360917"/>
                </a:cubicBezTo>
                <a:cubicBezTo>
                  <a:pt x="-38657" y="5265806"/>
                  <a:pt x="33279" y="4980219"/>
                  <a:pt x="0" y="4786328"/>
                </a:cubicBezTo>
                <a:cubicBezTo>
                  <a:pt x="-33279" y="4592437"/>
                  <a:pt x="221" y="4406217"/>
                  <a:pt x="0" y="4148534"/>
                </a:cubicBezTo>
                <a:cubicBezTo>
                  <a:pt x="-221" y="3890851"/>
                  <a:pt x="49933" y="3792884"/>
                  <a:pt x="0" y="3700354"/>
                </a:cubicBezTo>
                <a:cubicBezTo>
                  <a:pt x="-49933" y="3607824"/>
                  <a:pt x="58071" y="3396348"/>
                  <a:pt x="0" y="3188970"/>
                </a:cubicBezTo>
                <a:cubicBezTo>
                  <a:pt x="-58071" y="2981592"/>
                  <a:pt x="11886" y="2685854"/>
                  <a:pt x="0" y="2487971"/>
                </a:cubicBezTo>
                <a:cubicBezTo>
                  <a:pt x="-11886" y="2290088"/>
                  <a:pt x="8247" y="2212143"/>
                  <a:pt x="0" y="1976587"/>
                </a:cubicBezTo>
                <a:cubicBezTo>
                  <a:pt x="-8247" y="1741031"/>
                  <a:pt x="21503" y="1621511"/>
                  <a:pt x="0" y="1528407"/>
                </a:cubicBezTo>
                <a:cubicBezTo>
                  <a:pt x="-21503" y="1435303"/>
                  <a:pt x="28074" y="991624"/>
                  <a:pt x="0" y="827408"/>
                </a:cubicBezTo>
                <a:cubicBezTo>
                  <a:pt x="-28074" y="663192"/>
                  <a:pt x="56975" y="366242"/>
                  <a:pt x="0" y="0"/>
                </a:cubicBezTo>
                <a:close/>
              </a:path>
              <a:path w="4213654" h="6320481" stroke="0" extrusionOk="0">
                <a:moveTo>
                  <a:pt x="0" y="0"/>
                </a:moveTo>
                <a:cubicBezTo>
                  <a:pt x="181281" y="-46688"/>
                  <a:pt x="278257" y="5320"/>
                  <a:pt x="484570" y="0"/>
                </a:cubicBezTo>
                <a:cubicBezTo>
                  <a:pt x="690883" y="-5320"/>
                  <a:pt x="726727" y="36704"/>
                  <a:pt x="884867" y="0"/>
                </a:cubicBezTo>
                <a:cubicBezTo>
                  <a:pt x="1043007" y="-36704"/>
                  <a:pt x="1202437" y="11369"/>
                  <a:pt x="1453711" y="0"/>
                </a:cubicBezTo>
                <a:cubicBezTo>
                  <a:pt x="1704985" y="-11369"/>
                  <a:pt x="1772511" y="22942"/>
                  <a:pt x="2064690" y="0"/>
                </a:cubicBezTo>
                <a:cubicBezTo>
                  <a:pt x="2356869" y="-22942"/>
                  <a:pt x="2284159" y="20674"/>
                  <a:pt x="2464988" y="0"/>
                </a:cubicBezTo>
                <a:cubicBezTo>
                  <a:pt x="2645817" y="-20674"/>
                  <a:pt x="2666818" y="3503"/>
                  <a:pt x="2865285" y="0"/>
                </a:cubicBezTo>
                <a:cubicBezTo>
                  <a:pt x="3063752" y="-3503"/>
                  <a:pt x="3131165" y="11845"/>
                  <a:pt x="3265582" y="0"/>
                </a:cubicBezTo>
                <a:cubicBezTo>
                  <a:pt x="3399999" y="-11845"/>
                  <a:pt x="3557961" y="22435"/>
                  <a:pt x="3708016" y="0"/>
                </a:cubicBezTo>
                <a:cubicBezTo>
                  <a:pt x="3858071" y="-22435"/>
                  <a:pt x="4028843" y="30054"/>
                  <a:pt x="4213654" y="0"/>
                </a:cubicBezTo>
                <a:cubicBezTo>
                  <a:pt x="4225328" y="207466"/>
                  <a:pt x="4161839" y="329571"/>
                  <a:pt x="4213654" y="574589"/>
                </a:cubicBezTo>
                <a:cubicBezTo>
                  <a:pt x="4265469" y="819607"/>
                  <a:pt x="4163960" y="903085"/>
                  <a:pt x="4213654" y="1149178"/>
                </a:cubicBezTo>
                <a:cubicBezTo>
                  <a:pt x="4263348" y="1395271"/>
                  <a:pt x="4181386" y="1408885"/>
                  <a:pt x="4213654" y="1660563"/>
                </a:cubicBezTo>
                <a:cubicBezTo>
                  <a:pt x="4245922" y="1912242"/>
                  <a:pt x="4187667" y="1863594"/>
                  <a:pt x="4213654" y="2045537"/>
                </a:cubicBezTo>
                <a:cubicBezTo>
                  <a:pt x="4239641" y="2227480"/>
                  <a:pt x="4180157" y="2355123"/>
                  <a:pt x="4213654" y="2620127"/>
                </a:cubicBezTo>
                <a:cubicBezTo>
                  <a:pt x="4247151" y="2885131"/>
                  <a:pt x="4203206" y="2913542"/>
                  <a:pt x="4213654" y="3131511"/>
                </a:cubicBezTo>
                <a:cubicBezTo>
                  <a:pt x="4224102" y="3349480"/>
                  <a:pt x="4160126" y="3461454"/>
                  <a:pt x="4213654" y="3579691"/>
                </a:cubicBezTo>
                <a:cubicBezTo>
                  <a:pt x="4267182" y="3697928"/>
                  <a:pt x="4209378" y="3945921"/>
                  <a:pt x="4213654" y="4217485"/>
                </a:cubicBezTo>
                <a:cubicBezTo>
                  <a:pt x="4217930" y="4489049"/>
                  <a:pt x="4182032" y="4658967"/>
                  <a:pt x="4213654" y="4918483"/>
                </a:cubicBezTo>
                <a:cubicBezTo>
                  <a:pt x="4245276" y="5177999"/>
                  <a:pt x="4207103" y="5479025"/>
                  <a:pt x="4213654" y="5619482"/>
                </a:cubicBezTo>
                <a:cubicBezTo>
                  <a:pt x="4220205" y="5759939"/>
                  <a:pt x="4179564" y="6098412"/>
                  <a:pt x="4213654" y="6320481"/>
                </a:cubicBezTo>
                <a:cubicBezTo>
                  <a:pt x="4107280" y="6353124"/>
                  <a:pt x="3930967" y="6270247"/>
                  <a:pt x="3729084" y="6320481"/>
                </a:cubicBezTo>
                <a:cubicBezTo>
                  <a:pt x="3527201" y="6370715"/>
                  <a:pt x="3415131" y="6281086"/>
                  <a:pt x="3328787" y="6320481"/>
                </a:cubicBezTo>
                <a:cubicBezTo>
                  <a:pt x="3242443" y="6359876"/>
                  <a:pt x="3024668" y="6282282"/>
                  <a:pt x="2759943" y="6320481"/>
                </a:cubicBezTo>
                <a:cubicBezTo>
                  <a:pt x="2495218" y="6358680"/>
                  <a:pt x="2449176" y="6305866"/>
                  <a:pt x="2275373" y="6320481"/>
                </a:cubicBezTo>
                <a:cubicBezTo>
                  <a:pt x="2101570" y="6335096"/>
                  <a:pt x="1892181" y="6287178"/>
                  <a:pt x="1706530" y="6320481"/>
                </a:cubicBezTo>
                <a:cubicBezTo>
                  <a:pt x="1520879" y="6353784"/>
                  <a:pt x="1363493" y="6270967"/>
                  <a:pt x="1137687" y="6320481"/>
                </a:cubicBezTo>
                <a:cubicBezTo>
                  <a:pt x="911881" y="6369995"/>
                  <a:pt x="819046" y="6274555"/>
                  <a:pt x="653116" y="6320481"/>
                </a:cubicBezTo>
                <a:cubicBezTo>
                  <a:pt x="487186" y="6366407"/>
                  <a:pt x="305173" y="6286143"/>
                  <a:pt x="0" y="6320481"/>
                </a:cubicBezTo>
                <a:cubicBezTo>
                  <a:pt x="-14108" y="6085548"/>
                  <a:pt x="44299" y="5883450"/>
                  <a:pt x="0" y="5745892"/>
                </a:cubicBezTo>
                <a:cubicBezTo>
                  <a:pt x="-44299" y="5608334"/>
                  <a:pt x="28546" y="5269976"/>
                  <a:pt x="0" y="5108098"/>
                </a:cubicBezTo>
                <a:cubicBezTo>
                  <a:pt x="-28546" y="4946220"/>
                  <a:pt x="42699" y="4698292"/>
                  <a:pt x="0" y="4533509"/>
                </a:cubicBezTo>
                <a:cubicBezTo>
                  <a:pt x="-42699" y="4368726"/>
                  <a:pt x="22153" y="4203652"/>
                  <a:pt x="0" y="3958919"/>
                </a:cubicBezTo>
                <a:cubicBezTo>
                  <a:pt x="-22153" y="3714186"/>
                  <a:pt x="18708" y="3607888"/>
                  <a:pt x="0" y="3447535"/>
                </a:cubicBezTo>
                <a:cubicBezTo>
                  <a:pt x="-18708" y="3287182"/>
                  <a:pt x="16413" y="3051892"/>
                  <a:pt x="0" y="2936151"/>
                </a:cubicBezTo>
                <a:cubicBezTo>
                  <a:pt x="-16413" y="2820410"/>
                  <a:pt x="13241" y="2679857"/>
                  <a:pt x="0" y="2551176"/>
                </a:cubicBezTo>
                <a:cubicBezTo>
                  <a:pt x="-13241" y="2422496"/>
                  <a:pt x="49498" y="2151398"/>
                  <a:pt x="0" y="1913382"/>
                </a:cubicBezTo>
                <a:cubicBezTo>
                  <a:pt x="-49498" y="1675366"/>
                  <a:pt x="21970" y="1618986"/>
                  <a:pt x="0" y="1528407"/>
                </a:cubicBezTo>
                <a:cubicBezTo>
                  <a:pt x="-21970" y="1437829"/>
                  <a:pt x="9435" y="1176933"/>
                  <a:pt x="0" y="953818"/>
                </a:cubicBezTo>
                <a:cubicBezTo>
                  <a:pt x="-9435" y="730703"/>
                  <a:pt x="38152" y="662074"/>
                  <a:pt x="0" y="505638"/>
                </a:cubicBezTo>
                <a:cubicBezTo>
                  <a:pt x="-38152" y="349202"/>
                  <a:pt x="29558" y="216427"/>
                  <a:pt x="0" y="0"/>
                </a:cubicBezTo>
                <a:close/>
              </a:path>
            </a:pathLst>
          </a:custGeom>
          <a:ln>
            <a:solidFill>
              <a:schemeClr val="tx1"/>
            </a:solidFill>
            <a:extLst>
              <a:ext uri="{C807C97D-BFC1-408E-A445-0C87EB9F89A2}">
                <ask:lineSketchStyleProps xmlns:ask="http://schemas.microsoft.com/office/drawing/2018/sketchyshapes" sd="1762630174">
                  <a:prstGeom prst="rect">
                    <a:avLst/>
                  </a:prstGeom>
                  <ask:type>
                    <ask:lineSketchScribble/>
                  </ask:type>
                </ask:lineSketchStyleProps>
              </a:ext>
            </a:extLst>
          </a:ln>
        </p:spPr>
      </p:pic>
      <p:sp>
        <p:nvSpPr>
          <p:cNvPr id="3" name="Text 0"/>
          <p:cNvSpPr/>
          <p:nvPr/>
        </p:nvSpPr>
        <p:spPr>
          <a:xfrm>
            <a:off x="6280190" y="885587"/>
            <a:ext cx="8140145" cy="1417558"/>
          </a:xfrm>
          <a:prstGeom prst="rect">
            <a:avLst/>
          </a:prstGeom>
          <a:noFill/>
          <a:ln/>
        </p:spPr>
        <p:txBody>
          <a:bodyPr wrap="square" lIns="0" tIns="0" rIns="0" bIns="0" rtlCol="0" anchor="t"/>
          <a:lstStyle/>
          <a:p>
            <a:pPr marL="0" indent="0">
              <a:lnSpc>
                <a:spcPts val="5550"/>
              </a:lnSpc>
              <a:buNone/>
            </a:pPr>
            <a:r>
              <a:rPr lang="en-US" sz="4450" b="1" dirty="0">
                <a:solidFill>
                  <a:srgbClr val="C00000"/>
                </a:solidFill>
                <a:ea typeface="Fraunces Extra Bold" pitchFamily="34" charset="-122"/>
                <a:cs typeface="Fraunces Extra Bold" pitchFamily="34" charset="-120"/>
              </a:rPr>
              <a:t>Jak unikać problemów w podróży?</a:t>
            </a:r>
            <a:endParaRPr lang="en-US" sz="4450" dirty="0">
              <a:solidFill>
                <a:srgbClr val="C00000"/>
              </a:solidFill>
            </a:endParaRPr>
          </a:p>
        </p:txBody>
      </p:sp>
      <p:pic>
        <p:nvPicPr>
          <p:cNvPr id="4" name="Image 1" descr="preencoded.png"/>
          <p:cNvPicPr>
            <a:picLocks noChangeAspect="1"/>
          </p:cNvPicPr>
          <p:nvPr/>
        </p:nvPicPr>
        <p:blipFill>
          <a:blip r:embed="rId4"/>
          <a:stretch>
            <a:fillRect/>
          </a:stretch>
        </p:blipFill>
        <p:spPr>
          <a:xfrm>
            <a:off x="6280190" y="2643307"/>
            <a:ext cx="1134070" cy="1360884"/>
          </a:xfrm>
          <a:prstGeom prst="rect">
            <a:avLst/>
          </a:prstGeom>
        </p:spPr>
      </p:pic>
      <p:sp>
        <p:nvSpPr>
          <p:cNvPr id="5" name="Text 1"/>
          <p:cNvSpPr/>
          <p:nvPr/>
        </p:nvSpPr>
        <p:spPr>
          <a:xfrm>
            <a:off x="7754422" y="2870121"/>
            <a:ext cx="4750475" cy="354330"/>
          </a:xfrm>
          <a:prstGeom prst="rect">
            <a:avLst/>
          </a:prstGeom>
          <a:noFill/>
          <a:ln/>
        </p:spPr>
        <p:txBody>
          <a:bodyPr wrap="none" lIns="0" tIns="0" rIns="0" bIns="0" rtlCol="0" anchor="t"/>
          <a:lstStyle/>
          <a:p>
            <a:pPr marL="0" indent="0" algn="l">
              <a:lnSpc>
                <a:spcPts val="2750"/>
              </a:lnSpc>
              <a:buNone/>
            </a:pPr>
            <a:r>
              <a:rPr lang="en-US" sz="2800" b="1" dirty="0">
                <a:solidFill>
                  <a:srgbClr val="405449"/>
                </a:solidFill>
                <a:ea typeface="Fraunces Extra Bold" pitchFamily="34" charset="-122"/>
                <a:cs typeface="Fraunces Extra Bold" pitchFamily="34" charset="-120"/>
              </a:rPr>
              <a:t>Nieodpowiednie ustawienie trasy</a:t>
            </a:r>
            <a:endParaRPr lang="en-US" sz="2800" dirty="0"/>
          </a:p>
        </p:txBody>
      </p:sp>
      <p:sp>
        <p:nvSpPr>
          <p:cNvPr id="6" name="Text 2"/>
          <p:cNvSpPr/>
          <p:nvPr/>
        </p:nvSpPr>
        <p:spPr>
          <a:xfrm>
            <a:off x="7754422" y="3360539"/>
            <a:ext cx="6082189" cy="362903"/>
          </a:xfrm>
          <a:prstGeom prst="rect">
            <a:avLst/>
          </a:prstGeom>
          <a:noFill/>
          <a:ln/>
        </p:spPr>
        <p:txBody>
          <a:bodyPr wrap="none" lIns="0" tIns="0" rIns="0" bIns="0" rtlCol="0" anchor="t"/>
          <a:lstStyle/>
          <a:p>
            <a:pPr marL="0" indent="0" algn="l">
              <a:lnSpc>
                <a:spcPts val="2850"/>
              </a:lnSpc>
              <a:buNone/>
            </a:pPr>
            <a:r>
              <a:rPr lang="en-US" sz="2400" dirty="0">
                <a:solidFill>
                  <a:srgbClr val="405449"/>
                </a:solidFill>
                <a:ea typeface="Nobile" pitchFamily="34" charset="-122"/>
                <a:cs typeface="Nobile" pitchFamily="34" charset="-120"/>
              </a:rPr>
              <a:t>Sprawdź dokładnie adres</a:t>
            </a:r>
            <a:endParaRPr lang="en-US" sz="2400" dirty="0"/>
          </a:p>
        </p:txBody>
      </p:sp>
      <p:pic>
        <p:nvPicPr>
          <p:cNvPr id="7" name="Image 2" descr="preencoded.png"/>
          <p:cNvPicPr>
            <a:picLocks noChangeAspect="1"/>
          </p:cNvPicPr>
          <p:nvPr/>
        </p:nvPicPr>
        <p:blipFill>
          <a:blip r:embed="rId5"/>
          <a:stretch>
            <a:fillRect/>
          </a:stretch>
        </p:blipFill>
        <p:spPr>
          <a:xfrm>
            <a:off x="6280190" y="4004191"/>
            <a:ext cx="1134070" cy="1360884"/>
          </a:xfrm>
          <a:prstGeom prst="rect">
            <a:avLst/>
          </a:prstGeom>
        </p:spPr>
      </p:pic>
      <p:sp>
        <p:nvSpPr>
          <p:cNvPr id="8" name="Text 3"/>
          <p:cNvSpPr/>
          <p:nvPr/>
        </p:nvSpPr>
        <p:spPr>
          <a:xfrm>
            <a:off x="7754422" y="4231005"/>
            <a:ext cx="2835235" cy="354330"/>
          </a:xfrm>
          <a:prstGeom prst="rect">
            <a:avLst/>
          </a:prstGeom>
          <a:noFill/>
          <a:ln/>
        </p:spPr>
        <p:txBody>
          <a:bodyPr wrap="none" lIns="0" tIns="0" rIns="0" bIns="0" rtlCol="0" anchor="t"/>
          <a:lstStyle/>
          <a:p>
            <a:pPr marL="0" indent="0" algn="l">
              <a:lnSpc>
                <a:spcPts val="2750"/>
              </a:lnSpc>
              <a:buNone/>
            </a:pPr>
            <a:r>
              <a:rPr lang="en-US" sz="2800" b="1" dirty="0">
                <a:solidFill>
                  <a:srgbClr val="405449"/>
                </a:solidFill>
                <a:ea typeface="Fraunces Extra Bold" pitchFamily="34" charset="-122"/>
                <a:cs typeface="Fraunces Extra Bold" pitchFamily="34" charset="-120"/>
              </a:rPr>
              <a:t>Brak Internetu</a:t>
            </a:r>
            <a:endParaRPr lang="en-US" sz="2800" dirty="0"/>
          </a:p>
        </p:txBody>
      </p:sp>
      <p:sp>
        <p:nvSpPr>
          <p:cNvPr id="9" name="Text 4"/>
          <p:cNvSpPr/>
          <p:nvPr/>
        </p:nvSpPr>
        <p:spPr>
          <a:xfrm>
            <a:off x="7754422" y="4721423"/>
            <a:ext cx="6082189" cy="362903"/>
          </a:xfrm>
          <a:prstGeom prst="rect">
            <a:avLst/>
          </a:prstGeom>
          <a:noFill/>
          <a:ln/>
        </p:spPr>
        <p:txBody>
          <a:bodyPr wrap="none" lIns="0" tIns="0" rIns="0" bIns="0" rtlCol="0" anchor="t"/>
          <a:lstStyle/>
          <a:p>
            <a:pPr marL="0" indent="0" algn="l">
              <a:lnSpc>
                <a:spcPts val="2850"/>
              </a:lnSpc>
              <a:buNone/>
            </a:pPr>
            <a:r>
              <a:rPr lang="en-US" sz="2400" dirty="0">
                <a:solidFill>
                  <a:srgbClr val="405449"/>
                </a:solidFill>
                <a:ea typeface="Nobile" pitchFamily="34" charset="-122"/>
                <a:cs typeface="Nobile" pitchFamily="34" charset="-120"/>
              </a:rPr>
              <a:t>Zapisz trasę offline</a:t>
            </a:r>
            <a:endParaRPr lang="en-US" sz="2400" dirty="0"/>
          </a:p>
        </p:txBody>
      </p:sp>
      <p:pic>
        <p:nvPicPr>
          <p:cNvPr id="10" name="Image 3" descr="preencoded.png"/>
          <p:cNvPicPr>
            <a:picLocks noChangeAspect="1"/>
          </p:cNvPicPr>
          <p:nvPr/>
        </p:nvPicPr>
        <p:blipFill>
          <a:blip r:embed="rId6"/>
          <a:stretch>
            <a:fillRect/>
          </a:stretch>
        </p:blipFill>
        <p:spPr>
          <a:xfrm>
            <a:off x="6280190" y="5365075"/>
            <a:ext cx="1134070" cy="1360884"/>
          </a:xfrm>
          <a:prstGeom prst="rect">
            <a:avLst/>
          </a:prstGeom>
        </p:spPr>
      </p:pic>
      <p:sp>
        <p:nvSpPr>
          <p:cNvPr id="11" name="Text 5"/>
          <p:cNvSpPr/>
          <p:nvPr/>
        </p:nvSpPr>
        <p:spPr>
          <a:xfrm>
            <a:off x="7754422" y="5591889"/>
            <a:ext cx="2835235" cy="354330"/>
          </a:xfrm>
          <a:prstGeom prst="rect">
            <a:avLst/>
          </a:prstGeom>
          <a:noFill/>
          <a:ln/>
        </p:spPr>
        <p:txBody>
          <a:bodyPr wrap="none" lIns="0" tIns="0" rIns="0" bIns="0" rtlCol="0" anchor="t"/>
          <a:lstStyle/>
          <a:p>
            <a:pPr marL="0" indent="0" algn="l">
              <a:lnSpc>
                <a:spcPts val="2750"/>
              </a:lnSpc>
              <a:buNone/>
            </a:pPr>
            <a:r>
              <a:rPr lang="en-US" sz="2800" b="1" dirty="0">
                <a:solidFill>
                  <a:srgbClr val="405449"/>
                </a:solidFill>
                <a:ea typeface="Fraunces Extra Bold" pitchFamily="34" charset="-122"/>
                <a:cs typeface="Fraunces Extra Bold" pitchFamily="34" charset="-120"/>
              </a:rPr>
              <a:t>Problem z biletem</a:t>
            </a:r>
            <a:endParaRPr lang="en-US" sz="2800" dirty="0"/>
          </a:p>
        </p:txBody>
      </p:sp>
      <p:sp>
        <p:nvSpPr>
          <p:cNvPr id="12" name="Text 6"/>
          <p:cNvSpPr/>
          <p:nvPr/>
        </p:nvSpPr>
        <p:spPr>
          <a:xfrm>
            <a:off x="7754422" y="6082308"/>
            <a:ext cx="6082189" cy="362903"/>
          </a:xfrm>
          <a:prstGeom prst="rect">
            <a:avLst/>
          </a:prstGeom>
          <a:noFill/>
          <a:ln/>
        </p:spPr>
        <p:txBody>
          <a:bodyPr wrap="none" lIns="0" tIns="0" rIns="0" bIns="0" rtlCol="0" anchor="t"/>
          <a:lstStyle/>
          <a:p>
            <a:pPr marL="0" indent="0" algn="l">
              <a:lnSpc>
                <a:spcPts val="2850"/>
              </a:lnSpc>
              <a:buNone/>
            </a:pPr>
            <a:r>
              <a:rPr lang="en-US" sz="2400" dirty="0">
                <a:solidFill>
                  <a:srgbClr val="405449"/>
                </a:solidFill>
                <a:ea typeface="Nobile" pitchFamily="34" charset="-122"/>
                <a:cs typeface="Nobile" pitchFamily="34" charset="-120"/>
              </a:rPr>
              <a:t>Zawsze zapisuj potwierdzenie zakupu</a:t>
            </a:r>
            <a:endParaRPr lang="en-US" sz="2400" dirty="0"/>
          </a:p>
        </p:txBody>
      </p:sp>
      <p:pic>
        <p:nvPicPr>
          <p:cNvPr id="14" name="Picture 13" descr="A blue flag with yellow stars&#10;&#10;Description automatically generated">
            <a:extLst>
              <a:ext uri="{FF2B5EF4-FFF2-40B4-BE49-F238E27FC236}">
                <a16:creationId xmlns:a16="http://schemas.microsoft.com/office/drawing/2014/main" id="{39D817A7-167D-8673-2A26-1C601EDF57D9}"/>
              </a:ext>
            </a:extLst>
          </p:cNvPr>
          <p:cNvPicPr>
            <a:picLocks noChangeAspect="1"/>
          </p:cNvPicPr>
          <p:nvPr/>
        </p:nvPicPr>
        <p:blipFill>
          <a:blip r:embed="rId7"/>
          <a:stretch>
            <a:fillRect/>
          </a:stretch>
        </p:blipFill>
        <p:spPr>
          <a:xfrm>
            <a:off x="428705" y="6263759"/>
            <a:ext cx="1764018" cy="1787280"/>
          </a:xfrm>
          <a:prstGeom prst="rect">
            <a:avLst/>
          </a:prstGeom>
        </p:spPr>
      </p:pic>
      <p:pic>
        <p:nvPicPr>
          <p:cNvPr id="13" name="Picture 17">
            <a:extLst>
              <a:ext uri="{FF2B5EF4-FFF2-40B4-BE49-F238E27FC236}">
                <a16:creationId xmlns:a16="http://schemas.microsoft.com/office/drawing/2014/main" id="{C842D7D7-1E1B-5FC4-9E8F-C77B0CEDAB5E}"/>
              </a:ext>
            </a:extLst>
          </p:cNvPr>
          <p:cNvPicPr>
            <a:picLocks noChangeAspect="1"/>
          </p:cNvPicPr>
          <p:nvPr/>
        </p:nvPicPr>
        <p:blipFill>
          <a:blip r:embed="rId8"/>
          <a:stretch>
            <a:fillRect/>
          </a:stretch>
        </p:blipFill>
        <p:spPr>
          <a:xfrm>
            <a:off x="12726895" y="6979129"/>
            <a:ext cx="1269162" cy="729768"/>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830615" y="1268072"/>
            <a:ext cx="13042821" cy="1417558"/>
          </a:xfrm>
          <a:prstGeom prst="rect">
            <a:avLst/>
          </a:prstGeom>
          <a:noFill/>
          <a:ln/>
        </p:spPr>
        <p:txBody>
          <a:bodyPr wrap="square" lIns="0" tIns="0" rIns="0" bIns="0" rtlCol="0" anchor="t"/>
          <a:lstStyle/>
          <a:p>
            <a:pPr marL="0" indent="0">
              <a:lnSpc>
                <a:spcPts val="5550"/>
              </a:lnSpc>
              <a:buNone/>
            </a:pPr>
            <a:r>
              <a:rPr lang="en-US" sz="4000" b="1" dirty="0">
                <a:solidFill>
                  <a:srgbClr val="C00000"/>
                </a:solidFill>
                <a:ea typeface="Fraunces Extra Bold" pitchFamily="34" charset="-122"/>
                <a:cs typeface="Fraunces Extra Bold" pitchFamily="34" charset="-120"/>
              </a:rPr>
              <a:t>Dodatkowe aplikacje ułatwiające podróżowanie</a:t>
            </a:r>
            <a:endParaRPr lang="en-US" sz="4000" b="1" dirty="0">
              <a:solidFill>
                <a:srgbClr val="C00000"/>
              </a:solidFill>
            </a:endParaRPr>
          </a:p>
        </p:txBody>
      </p:sp>
      <p:pic>
        <p:nvPicPr>
          <p:cNvPr id="3" name="Image 0" descr="preencoded.png"/>
          <p:cNvPicPr>
            <a:picLocks noChangeAspect="1"/>
          </p:cNvPicPr>
          <p:nvPr/>
        </p:nvPicPr>
        <p:blipFill>
          <a:blip r:embed="rId3"/>
          <a:stretch>
            <a:fillRect/>
          </a:stretch>
        </p:blipFill>
        <p:spPr>
          <a:xfrm>
            <a:off x="793790" y="2908748"/>
            <a:ext cx="566976" cy="566976"/>
          </a:xfrm>
          <a:prstGeom prst="rect">
            <a:avLst/>
          </a:prstGeom>
        </p:spPr>
      </p:pic>
      <p:sp>
        <p:nvSpPr>
          <p:cNvPr id="4" name="Text 1"/>
          <p:cNvSpPr/>
          <p:nvPr/>
        </p:nvSpPr>
        <p:spPr>
          <a:xfrm>
            <a:off x="793790" y="3702537"/>
            <a:ext cx="4120753" cy="708660"/>
          </a:xfrm>
          <a:prstGeom prst="rect">
            <a:avLst/>
          </a:prstGeom>
          <a:noFill/>
          <a:ln/>
        </p:spPr>
        <p:txBody>
          <a:bodyPr wrap="square" lIns="0" tIns="0" rIns="0" bIns="0" rtlCol="0" anchor="t"/>
          <a:lstStyle/>
          <a:p>
            <a:pPr marL="0" indent="0" algn="l">
              <a:lnSpc>
                <a:spcPts val="2750"/>
              </a:lnSpc>
              <a:buNone/>
            </a:pPr>
            <a:r>
              <a:rPr lang="en-US" sz="3200" b="1" dirty="0">
                <a:solidFill>
                  <a:srgbClr val="405449"/>
                </a:solidFill>
                <a:ea typeface="Fraunces Extra Bold" pitchFamily="34" charset="-122"/>
                <a:cs typeface="Fraunces Extra Bold" pitchFamily="34" charset="-120"/>
              </a:rPr>
              <a:t>Aplikacje do zamawiania transportu</a:t>
            </a:r>
            <a:endParaRPr lang="en-US" sz="3200" dirty="0"/>
          </a:p>
        </p:txBody>
      </p:sp>
      <p:sp>
        <p:nvSpPr>
          <p:cNvPr id="5" name="Text 2"/>
          <p:cNvSpPr/>
          <p:nvPr/>
        </p:nvSpPr>
        <p:spPr>
          <a:xfrm>
            <a:off x="793790" y="4753877"/>
            <a:ext cx="4120753" cy="362903"/>
          </a:xfrm>
          <a:prstGeom prst="rect">
            <a:avLst/>
          </a:prstGeom>
          <a:noFill/>
          <a:ln/>
        </p:spPr>
        <p:txBody>
          <a:bodyPr wrap="none" lIns="0" tIns="0" rIns="0" bIns="0" rtlCol="0" anchor="t"/>
          <a:lstStyle/>
          <a:p>
            <a:pPr marL="0" indent="0" algn="l">
              <a:lnSpc>
                <a:spcPts val="2850"/>
              </a:lnSpc>
              <a:buNone/>
            </a:pPr>
            <a:r>
              <a:rPr lang="en-US" sz="2800" dirty="0">
                <a:solidFill>
                  <a:srgbClr val="405449"/>
                </a:solidFill>
                <a:ea typeface="Nobile" pitchFamily="34" charset="-122"/>
                <a:cs typeface="Nobile" pitchFamily="34" charset="-120"/>
              </a:rPr>
              <a:t>Uber, Bolt, FreeNow</a:t>
            </a:r>
            <a:endParaRPr lang="en-US" sz="2800" dirty="0"/>
          </a:p>
        </p:txBody>
      </p:sp>
      <p:pic>
        <p:nvPicPr>
          <p:cNvPr id="6" name="Image 1" descr="preencoded.png"/>
          <p:cNvPicPr>
            <a:picLocks noChangeAspect="1"/>
          </p:cNvPicPr>
          <p:nvPr/>
        </p:nvPicPr>
        <p:blipFill>
          <a:blip r:embed="rId4"/>
          <a:stretch>
            <a:fillRect/>
          </a:stretch>
        </p:blipFill>
        <p:spPr>
          <a:xfrm>
            <a:off x="5254704" y="2908748"/>
            <a:ext cx="566976" cy="566976"/>
          </a:xfrm>
          <a:prstGeom prst="rect">
            <a:avLst/>
          </a:prstGeom>
        </p:spPr>
      </p:pic>
      <p:sp>
        <p:nvSpPr>
          <p:cNvPr id="7" name="Text 3"/>
          <p:cNvSpPr/>
          <p:nvPr/>
        </p:nvSpPr>
        <p:spPr>
          <a:xfrm>
            <a:off x="5254704" y="3702537"/>
            <a:ext cx="4120872" cy="708660"/>
          </a:xfrm>
          <a:prstGeom prst="rect">
            <a:avLst/>
          </a:prstGeom>
          <a:noFill/>
          <a:ln/>
        </p:spPr>
        <p:txBody>
          <a:bodyPr wrap="square" lIns="0" tIns="0" rIns="0" bIns="0" rtlCol="0" anchor="t"/>
          <a:lstStyle/>
          <a:p>
            <a:pPr marL="0" indent="0" algn="l">
              <a:lnSpc>
                <a:spcPts val="2750"/>
              </a:lnSpc>
              <a:buNone/>
            </a:pPr>
            <a:r>
              <a:rPr lang="en-US" sz="3200" b="1" dirty="0">
                <a:solidFill>
                  <a:srgbClr val="405449"/>
                </a:solidFill>
                <a:ea typeface="Fraunces Extra Bold" pitchFamily="34" charset="-122"/>
                <a:cs typeface="Fraunces Extra Bold" pitchFamily="34" charset="-120"/>
              </a:rPr>
              <a:t>Rezerwacje hoteli i noclegów</a:t>
            </a:r>
            <a:endParaRPr lang="en-US" sz="3200" dirty="0"/>
          </a:p>
        </p:txBody>
      </p:sp>
      <p:sp>
        <p:nvSpPr>
          <p:cNvPr id="8" name="Text 4"/>
          <p:cNvSpPr/>
          <p:nvPr/>
        </p:nvSpPr>
        <p:spPr>
          <a:xfrm>
            <a:off x="5254704" y="4753877"/>
            <a:ext cx="4120872" cy="362903"/>
          </a:xfrm>
          <a:prstGeom prst="rect">
            <a:avLst/>
          </a:prstGeom>
          <a:noFill/>
          <a:ln/>
        </p:spPr>
        <p:txBody>
          <a:bodyPr wrap="none" lIns="0" tIns="0" rIns="0" bIns="0" rtlCol="0" anchor="t"/>
          <a:lstStyle/>
          <a:p>
            <a:pPr marL="0" indent="0" algn="l">
              <a:lnSpc>
                <a:spcPts val="2850"/>
              </a:lnSpc>
              <a:buNone/>
            </a:pPr>
            <a:r>
              <a:rPr lang="en-US" sz="2800" dirty="0">
                <a:solidFill>
                  <a:srgbClr val="405449"/>
                </a:solidFill>
                <a:ea typeface="Nobile" pitchFamily="34" charset="-122"/>
                <a:cs typeface="Nobile" pitchFamily="34" charset="-120"/>
              </a:rPr>
              <a:t>Booking.com, Airbnb</a:t>
            </a:r>
            <a:endParaRPr lang="en-US" sz="2800" dirty="0"/>
          </a:p>
        </p:txBody>
      </p:sp>
      <p:pic>
        <p:nvPicPr>
          <p:cNvPr id="9" name="Image 2" descr="preencoded.png"/>
          <p:cNvPicPr>
            <a:picLocks noChangeAspect="1"/>
          </p:cNvPicPr>
          <p:nvPr/>
        </p:nvPicPr>
        <p:blipFill>
          <a:blip r:embed="rId5"/>
          <a:stretch>
            <a:fillRect/>
          </a:stretch>
        </p:blipFill>
        <p:spPr>
          <a:xfrm>
            <a:off x="9715738" y="2908748"/>
            <a:ext cx="566976" cy="566976"/>
          </a:xfrm>
          <a:prstGeom prst="rect">
            <a:avLst/>
          </a:prstGeom>
        </p:spPr>
      </p:pic>
      <p:sp>
        <p:nvSpPr>
          <p:cNvPr id="10" name="Text 5"/>
          <p:cNvSpPr/>
          <p:nvPr/>
        </p:nvSpPr>
        <p:spPr>
          <a:xfrm>
            <a:off x="9715738" y="3702537"/>
            <a:ext cx="4120753" cy="708660"/>
          </a:xfrm>
          <a:prstGeom prst="rect">
            <a:avLst/>
          </a:prstGeom>
          <a:noFill/>
          <a:ln/>
        </p:spPr>
        <p:txBody>
          <a:bodyPr wrap="square" lIns="0" tIns="0" rIns="0" bIns="0" rtlCol="0" anchor="t"/>
          <a:lstStyle/>
          <a:p>
            <a:pPr marL="0" indent="0" algn="l">
              <a:lnSpc>
                <a:spcPts val="2750"/>
              </a:lnSpc>
              <a:buNone/>
            </a:pPr>
            <a:r>
              <a:rPr lang="en-US" sz="3200" b="1" dirty="0">
                <a:solidFill>
                  <a:srgbClr val="405449"/>
                </a:solidFill>
                <a:ea typeface="Fraunces Extra Bold" pitchFamily="34" charset="-122"/>
                <a:cs typeface="Fraunces Extra Bold" pitchFamily="34" charset="-120"/>
              </a:rPr>
              <a:t>Pogoda i informacje drogowe</a:t>
            </a:r>
            <a:endParaRPr lang="en-US" sz="3200" dirty="0"/>
          </a:p>
        </p:txBody>
      </p:sp>
      <p:sp>
        <p:nvSpPr>
          <p:cNvPr id="11" name="Text 6"/>
          <p:cNvSpPr/>
          <p:nvPr/>
        </p:nvSpPr>
        <p:spPr>
          <a:xfrm>
            <a:off x="9715738" y="4753877"/>
            <a:ext cx="4120753" cy="362903"/>
          </a:xfrm>
          <a:prstGeom prst="rect">
            <a:avLst/>
          </a:prstGeom>
          <a:noFill/>
          <a:ln/>
        </p:spPr>
        <p:txBody>
          <a:bodyPr wrap="none" lIns="0" tIns="0" rIns="0" bIns="0" rtlCol="0" anchor="t"/>
          <a:lstStyle/>
          <a:p>
            <a:pPr marL="0" indent="0" algn="l">
              <a:lnSpc>
                <a:spcPts val="2850"/>
              </a:lnSpc>
              <a:buNone/>
            </a:pPr>
            <a:r>
              <a:rPr lang="en-US" sz="2800" dirty="0">
                <a:solidFill>
                  <a:srgbClr val="405449"/>
                </a:solidFill>
                <a:ea typeface="Nobile" pitchFamily="34" charset="-122"/>
                <a:cs typeface="Nobile" pitchFamily="34" charset="-120"/>
              </a:rPr>
              <a:t>AccuWeather</a:t>
            </a:r>
            <a:r>
              <a:rPr lang="en-US" sz="2800">
                <a:solidFill>
                  <a:srgbClr val="405449"/>
                </a:solidFill>
                <a:ea typeface="Nobile" pitchFamily="34" charset="-122"/>
                <a:cs typeface="Nobile" pitchFamily="34" charset="-120"/>
              </a:rPr>
              <a:t>, Google Weather</a:t>
            </a:r>
            <a:endParaRPr lang="en-US" sz="2800" dirty="0"/>
          </a:p>
        </p:txBody>
      </p:sp>
      <p:pic>
        <p:nvPicPr>
          <p:cNvPr id="13" name="Picture 12" descr="A blue flag with yellow stars&#10;&#10;Description automatically generated">
            <a:extLst>
              <a:ext uri="{FF2B5EF4-FFF2-40B4-BE49-F238E27FC236}">
                <a16:creationId xmlns:a16="http://schemas.microsoft.com/office/drawing/2014/main" id="{D26EBBF4-BBCD-9529-65CB-A26DB6CEA1BE}"/>
              </a:ext>
            </a:extLst>
          </p:cNvPr>
          <p:cNvPicPr>
            <a:picLocks noChangeAspect="1"/>
          </p:cNvPicPr>
          <p:nvPr/>
        </p:nvPicPr>
        <p:blipFill>
          <a:blip r:embed="rId6"/>
          <a:stretch>
            <a:fillRect/>
          </a:stretch>
        </p:blipFill>
        <p:spPr>
          <a:xfrm>
            <a:off x="12731149" y="31752"/>
            <a:ext cx="1764018" cy="1787280"/>
          </a:xfrm>
          <a:prstGeom prst="rect">
            <a:avLst/>
          </a:prstGeom>
        </p:spPr>
      </p:pic>
      <p:pic>
        <p:nvPicPr>
          <p:cNvPr id="14" name="Picture 13" descr="A blue sky with clouds&#10;&#10;AI-generated content may be incorrect.">
            <a:extLst>
              <a:ext uri="{FF2B5EF4-FFF2-40B4-BE49-F238E27FC236}">
                <a16:creationId xmlns:a16="http://schemas.microsoft.com/office/drawing/2014/main" id="{963A89AD-00C7-E86A-7DE0-A20171067CA2}"/>
              </a:ext>
            </a:extLst>
          </p:cNvPr>
          <p:cNvPicPr>
            <a:picLocks noChangeAspect="1"/>
          </p:cNvPicPr>
          <p:nvPr/>
        </p:nvPicPr>
        <p:blipFill>
          <a:blip r:embed="rId7"/>
          <a:stretch>
            <a:fillRect/>
          </a:stretch>
        </p:blipFill>
        <p:spPr>
          <a:xfrm>
            <a:off x="3600866" y="5583027"/>
            <a:ext cx="7428548" cy="2328676"/>
          </a:xfrm>
          <a:custGeom>
            <a:avLst/>
            <a:gdLst>
              <a:gd name="connsiteX0" fmla="*/ 0 w 7428548"/>
              <a:gd name="connsiteY0" fmla="*/ 0 h 2328676"/>
              <a:gd name="connsiteX1" fmla="*/ 422856 w 7428548"/>
              <a:gd name="connsiteY1" fmla="*/ 0 h 2328676"/>
              <a:gd name="connsiteX2" fmla="*/ 771426 w 7428548"/>
              <a:gd name="connsiteY2" fmla="*/ 0 h 2328676"/>
              <a:gd name="connsiteX3" fmla="*/ 1194282 w 7428548"/>
              <a:gd name="connsiteY3" fmla="*/ 0 h 2328676"/>
              <a:gd name="connsiteX4" fmla="*/ 1765709 w 7428548"/>
              <a:gd name="connsiteY4" fmla="*/ 0 h 2328676"/>
              <a:gd name="connsiteX5" fmla="*/ 2114279 w 7428548"/>
              <a:gd name="connsiteY5" fmla="*/ 0 h 2328676"/>
              <a:gd name="connsiteX6" fmla="*/ 2537135 w 7428548"/>
              <a:gd name="connsiteY6" fmla="*/ 0 h 2328676"/>
              <a:gd name="connsiteX7" fmla="*/ 2885705 w 7428548"/>
              <a:gd name="connsiteY7" fmla="*/ 0 h 2328676"/>
              <a:gd name="connsiteX8" fmla="*/ 3605703 w 7428548"/>
              <a:gd name="connsiteY8" fmla="*/ 0 h 2328676"/>
              <a:gd name="connsiteX9" fmla="*/ 3954273 w 7428548"/>
              <a:gd name="connsiteY9" fmla="*/ 0 h 2328676"/>
              <a:gd name="connsiteX10" fmla="*/ 4674271 w 7428548"/>
              <a:gd name="connsiteY10" fmla="*/ 0 h 2328676"/>
              <a:gd name="connsiteX11" fmla="*/ 5022841 w 7428548"/>
              <a:gd name="connsiteY11" fmla="*/ 0 h 2328676"/>
              <a:gd name="connsiteX12" fmla="*/ 5742839 w 7428548"/>
              <a:gd name="connsiteY12" fmla="*/ 0 h 2328676"/>
              <a:gd name="connsiteX13" fmla="*/ 6388551 w 7428548"/>
              <a:gd name="connsiteY13" fmla="*/ 0 h 2328676"/>
              <a:gd name="connsiteX14" fmla="*/ 6811407 w 7428548"/>
              <a:gd name="connsiteY14" fmla="*/ 0 h 2328676"/>
              <a:gd name="connsiteX15" fmla="*/ 7428548 w 7428548"/>
              <a:gd name="connsiteY15" fmla="*/ 0 h 2328676"/>
              <a:gd name="connsiteX16" fmla="*/ 7428548 w 7428548"/>
              <a:gd name="connsiteY16" fmla="*/ 605456 h 2328676"/>
              <a:gd name="connsiteX17" fmla="*/ 7428548 w 7428548"/>
              <a:gd name="connsiteY17" fmla="*/ 1234198 h 2328676"/>
              <a:gd name="connsiteX18" fmla="*/ 7428548 w 7428548"/>
              <a:gd name="connsiteY18" fmla="*/ 1793081 h 2328676"/>
              <a:gd name="connsiteX19" fmla="*/ 7428548 w 7428548"/>
              <a:gd name="connsiteY19" fmla="*/ 2328676 h 2328676"/>
              <a:gd name="connsiteX20" fmla="*/ 6708550 w 7428548"/>
              <a:gd name="connsiteY20" fmla="*/ 2328676 h 2328676"/>
              <a:gd name="connsiteX21" fmla="*/ 6137124 w 7428548"/>
              <a:gd name="connsiteY21" fmla="*/ 2328676 h 2328676"/>
              <a:gd name="connsiteX22" fmla="*/ 5417126 w 7428548"/>
              <a:gd name="connsiteY22" fmla="*/ 2328676 h 2328676"/>
              <a:gd name="connsiteX23" fmla="*/ 4994270 w 7428548"/>
              <a:gd name="connsiteY23" fmla="*/ 2328676 h 2328676"/>
              <a:gd name="connsiteX24" fmla="*/ 4274272 w 7428548"/>
              <a:gd name="connsiteY24" fmla="*/ 2328676 h 2328676"/>
              <a:gd name="connsiteX25" fmla="*/ 3554275 w 7428548"/>
              <a:gd name="connsiteY25" fmla="*/ 2328676 h 2328676"/>
              <a:gd name="connsiteX26" fmla="*/ 3057133 w 7428548"/>
              <a:gd name="connsiteY26" fmla="*/ 2328676 h 2328676"/>
              <a:gd name="connsiteX27" fmla="*/ 2559992 w 7428548"/>
              <a:gd name="connsiteY27" fmla="*/ 2328676 h 2328676"/>
              <a:gd name="connsiteX28" fmla="*/ 1988565 w 7428548"/>
              <a:gd name="connsiteY28" fmla="*/ 2328676 h 2328676"/>
              <a:gd name="connsiteX29" fmla="*/ 1639995 w 7428548"/>
              <a:gd name="connsiteY29" fmla="*/ 2328676 h 2328676"/>
              <a:gd name="connsiteX30" fmla="*/ 1142854 w 7428548"/>
              <a:gd name="connsiteY30" fmla="*/ 2328676 h 2328676"/>
              <a:gd name="connsiteX31" fmla="*/ 794283 w 7428548"/>
              <a:gd name="connsiteY31" fmla="*/ 2328676 h 2328676"/>
              <a:gd name="connsiteX32" fmla="*/ 0 w 7428548"/>
              <a:gd name="connsiteY32" fmla="*/ 2328676 h 2328676"/>
              <a:gd name="connsiteX33" fmla="*/ 0 w 7428548"/>
              <a:gd name="connsiteY33" fmla="*/ 1699933 h 2328676"/>
              <a:gd name="connsiteX34" fmla="*/ 0 w 7428548"/>
              <a:gd name="connsiteY34" fmla="*/ 1094478 h 2328676"/>
              <a:gd name="connsiteX35" fmla="*/ 0 w 7428548"/>
              <a:gd name="connsiteY35" fmla="*/ 0 h 2328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428548" h="2328676" fill="none" extrusionOk="0">
                <a:moveTo>
                  <a:pt x="0" y="0"/>
                </a:moveTo>
                <a:cubicBezTo>
                  <a:pt x="126652" y="-25519"/>
                  <a:pt x="299880" y="2435"/>
                  <a:pt x="422856" y="0"/>
                </a:cubicBezTo>
                <a:cubicBezTo>
                  <a:pt x="545832" y="-2435"/>
                  <a:pt x="661414" y="16466"/>
                  <a:pt x="771426" y="0"/>
                </a:cubicBezTo>
                <a:cubicBezTo>
                  <a:pt x="881438" y="-16466"/>
                  <a:pt x="1028623" y="22281"/>
                  <a:pt x="1194282" y="0"/>
                </a:cubicBezTo>
                <a:cubicBezTo>
                  <a:pt x="1359941" y="-22281"/>
                  <a:pt x="1644953" y="67520"/>
                  <a:pt x="1765709" y="0"/>
                </a:cubicBezTo>
                <a:cubicBezTo>
                  <a:pt x="1886465" y="-67520"/>
                  <a:pt x="1968656" y="4770"/>
                  <a:pt x="2114279" y="0"/>
                </a:cubicBezTo>
                <a:cubicBezTo>
                  <a:pt x="2259902" y="-4770"/>
                  <a:pt x="2358940" y="38545"/>
                  <a:pt x="2537135" y="0"/>
                </a:cubicBezTo>
                <a:cubicBezTo>
                  <a:pt x="2715330" y="-38545"/>
                  <a:pt x="2737264" y="34164"/>
                  <a:pt x="2885705" y="0"/>
                </a:cubicBezTo>
                <a:cubicBezTo>
                  <a:pt x="3034146" y="-34164"/>
                  <a:pt x="3280968" y="79689"/>
                  <a:pt x="3605703" y="0"/>
                </a:cubicBezTo>
                <a:cubicBezTo>
                  <a:pt x="3930438" y="-79689"/>
                  <a:pt x="3815806" y="18814"/>
                  <a:pt x="3954273" y="0"/>
                </a:cubicBezTo>
                <a:cubicBezTo>
                  <a:pt x="4092740" y="-18814"/>
                  <a:pt x="4528424" y="50084"/>
                  <a:pt x="4674271" y="0"/>
                </a:cubicBezTo>
                <a:cubicBezTo>
                  <a:pt x="4820118" y="-50084"/>
                  <a:pt x="4947578" y="220"/>
                  <a:pt x="5022841" y="0"/>
                </a:cubicBezTo>
                <a:cubicBezTo>
                  <a:pt x="5098104" y="-220"/>
                  <a:pt x="5564086" y="76417"/>
                  <a:pt x="5742839" y="0"/>
                </a:cubicBezTo>
                <a:cubicBezTo>
                  <a:pt x="5921592" y="-76417"/>
                  <a:pt x="6229423" y="9210"/>
                  <a:pt x="6388551" y="0"/>
                </a:cubicBezTo>
                <a:cubicBezTo>
                  <a:pt x="6547679" y="-9210"/>
                  <a:pt x="6625272" y="17624"/>
                  <a:pt x="6811407" y="0"/>
                </a:cubicBezTo>
                <a:cubicBezTo>
                  <a:pt x="6997542" y="-17624"/>
                  <a:pt x="7273310" y="618"/>
                  <a:pt x="7428548" y="0"/>
                </a:cubicBezTo>
                <a:cubicBezTo>
                  <a:pt x="7498654" y="171078"/>
                  <a:pt x="7384123" y="337097"/>
                  <a:pt x="7428548" y="605456"/>
                </a:cubicBezTo>
                <a:cubicBezTo>
                  <a:pt x="7472973" y="873815"/>
                  <a:pt x="7370487" y="1058045"/>
                  <a:pt x="7428548" y="1234198"/>
                </a:cubicBezTo>
                <a:cubicBezTo>
                  <a:pt x="7486609" y="1410351"/>
                  <a:pt x="7390292" y="1550368"/>
                  <a:pt x="7428548" y="1793081"/>
                </a:cubicBezTo>
                <a:cubicBezTo>
                  <a:pt x="7466804" y="2035794"/>
                  <a:pt x="7374092" y="2061260"/>
                  <a:pt x="7428548" y="2328676"/>
                </a:cubicBezTo>
                <a:cubicBezTo>
                  <a:pt x="7087877" y="2410110"/>
                  <a:pt x="6873284" y="2274082"/>
                  <a:pt x="6708550" y="2328676"/>
                </a:cubicBezTo>
                <a:cubicBezTo>
                  <a:pt x="6543816" y="2383270"/>
                  <a:pt x="6313947" y="2303637"/>
                  <a:pt x="6137124" y="2328676"/>
                </a:cubicBezTo>
                <a:cubicBezTo>
                  <a:pt x="5960301" y="2353715"/>
                  <a:pt x="5633398" y="2275293"/>
                  <a:pt x="5417126" y="2328676"/>
                </a:cubicBezTo>
                <a:cubicBezTo>
                  <a:pt x="5200854" y="2382059"/>
                  <a:pt x="5174020" y="2289013"/>
                  <a:pt x="4994270" y="2328676"/>
                </a:cubicBezTo>
                <a:cubicBezTo>
                  <a:pt x="4814520" y="2368339"/>
                  <a:pt x="4618701" y="2325210"/>
                  <a:pt x="4274272" y="2328676"/>
                </a:cubicBezTo>
                <a:cubicBezTo>
                  <a:pt x="3929843" y="2332142"/>
                  <a:pt x="3815071" y="2310392"/>
                  <a:pt x="3554275" y="2328676"/>
                </a:cubicBezTo>
                <a:cubicBezTo>
                  <a:pt x="3293479" y="2346960"/>
                  <a:pt x="3263288" y="2274638"/>
                  <a:pt x="3057133" y="2328676"/>
                </a:cubicBezTo>
                <a:cubicBezTo>
                  <a:pt x="2850978" y="2382714"/>
                  <a:pt x="2682950" y="2293333"/>
                  <a:pt x="2559992" y="2328676"/>
                </a:cubicBezTo>
                <a:cubicBezTo>
                  <a:pt x="2437034" y="2364019"/>
                  <a:pt x="2260075" y="2281020"/>
                  <a:pt x="1988565" y="2328676"/>
                </a:cubicBezTo>
                <a:cubicBezTo>
                  <a:pt x="1717055" y="2376332"/>
                  <a:pt x="1792045" y="2289129"/>
                  <a:pt x="1639995" y="2328676"/>
                </a:cubicBezTo>
                <a:cubicBezTo>
                  <a:pt x="1487945" y="2368223"/>
                  <a:pt x="1353533" y="2321249"/>
                  <a:pt x="1142854" y="2328676"/>
                </a:cubicBezTo>
                <a:cubicBezTo>
                  <a:pt x="932175" y="2336103"/>
                  <a:pt x="872816" y="2302115"/>
                  <a:pt x="794283" y="2328676"/>
                </a:cubicBezTo>
                <a:cubicBezTo>
                  <a:pt x="715750" y="2355237"/>
                  <a:pt x="388182" y="2293401"/>
                  <a:pt x="0" y="2328676"/>
                </a:cubicBezTo>
                <a:cubicBezTo>
                  <a:pt x="-61504" y="2058171"/>
                  <a:pt x="43054" y="1926859"/>
                  <a:pt x="0" y="1699933"/>
                </a:cubicBezTo>
                <a:cubicBezTo>
                  <a:pt x="-43054" y="1473007"/>
                  <a:pt x="68503" y="1258412"/>
                  <a:pt x="0" y="1094478"/>
                </a:cubicBezTo>
                <a:cubicBezTo>
                  <a:pt x="-68503" y="930545"/>
                  <a:pt x="61937" y="505886"/>
                  <a:pt x="0" y="0"/>
                </a:cubicBezTo>
                <a:close/>
              </a:path>
              <a:path w="7428548" h="2328676" stroke="0" extrusionOk="0">
                <a:moveTo>
                  <a:pt x="0" y="0"/>
                </a:moveTo>
                <a:cubicBezTo>
                  <a:pt x="159970" y="-19724"/>
                  <a:pt x="251089" y="27522"/>
                  <a:pt x="422856" y="0"/>
                </a:cubicBezTo>
                <a:cubicBezTo>
                  <a:pt x="594623" y="-27522"/>
                  <a:pt x="820350" y="13129"/>
                  <a:pt x="1142854" y="0"/>
                </a:cubicBezTo>
                <a:cubicBezTo>
                  <a:pt x="1465358" y="-13129"/>
                  <a:pt x="1528707" y="63581"/>
                  <a:pt x="1788566" y="0"/>
                </a:cubicBezTo>
                <a:cubicBezTo>
                  <a:pt x="2048425" y="-63581"/>
                  <a:pt x="2196672" y="35592"/>
                  <a:pt x="2508564" y="0"/>
                </a:cubicBezTo>
                <a:cubicBezTo>
                  <a:pt x="2820456" y="-35592"/>
                  <a:pt x="2837750" y="11616"/>
                  <a:pt x="2931419" y="0"/>
                </a:cubicBezTo>
                <a:cubicBezTo>
                  <a:pt x="3025089" y="-11616"/>
                  <a:pt x="3222926" y="65757"/>
                  <a:pt x="3502846" y="0"/>
                </a:cubicBezTo>
                <a:cubicBezTo>
                  <a:pt x="3782766" y="-65757"/>
                  <a:pt x="3903729" y="15683"/>
                  <a:pt x="4148558" y="0"/>
                </a:cubicBezTo>
                <a:cubicBezTo>
                  <a:pt x="4393387" y="-15683"/>
                  <a:pt x="4555492" y="5784"/>
                  <a:pt x="4868556" y="0"/>
                </a:cubicBezTo>
                <a:cubicBezTo>
                  <a:pt x="5181620" y="-5784"/>
                  <a:pt x="5355580" y="8342"/>
                  <a:pt x="5514268" y="0"/>
                </a:cubicBezTo>
                <a:cubicBezTo>
                  <a:pt x="5672956" y="-8342"/>
                  <a:pt x="5784624" y="50674"/>
                  <a:pt x="6011410" y="0"/>
                </a:cubicBezTo>
                <a:cubicBezTo>
                  <a:pt x="6238196" y="-50674"/>
                  <a:pt x="6245178" y="9632"/>
                  <a:pt x="6434265" y="0"/>
                </a:cubicBezTo>
                <a:cubicBezTo>
                  <a:pt x="6623352" y="-9632"/>
                  <a:pt x="7103372" y="5874"/>
                  <a:pt x="7428548" y="0"/>
                </a:cubicBezTo>
                <a:cubicBezTo>
                  <a:pt x="7456107" y="271770"/>
                  <a:pt x="7358269" y="502259"/>
                  <a:pt x="7428548" y="628743"/>
                </a:cubicBezTo>
                <a:cubicBezTo>
                  <a:pt x="7498827" y="755227"/>
                  <a:pt x="7417024" y="1053667"/>
                  <a:pt x="7428548" y="1234198"/>
                </a:cubicBezTo>
                <a:cubicBezTo>
                  <a:pt x="7440072" y="1414730"/>
                  <a:pt x="7297551" y="2027587"/>
                  <a:pt x="7428548" y="2328676"/>
                </a:cubicBezTo>
                <a:cubicBezTo>
                  <a:pt x="7340255" y="2335182"/>
                  <a:pt x="7154016" y="2302482"/>
                  <a:pt x="7005692" y="2328676"/>
                </a:cubicBezTo>
                <a:cubicBezTo>
                  <a:pt x="6857368" y="2354870"/>
                  <a:pt x="6736230" y="2306843"/>
                  <a:pt x="6508551" y="2328676"/>
                </a:cubicBezTo>
                <a:cubicBezTo>
                  <a:pt x="6280872" y="2350509"/>
                  <a:pt x="5994562" y="2306155"/>
                  <a:pt x="5862839" y="2328676"/>
                </a:cubicBezTo>
                <a:cubicBezTo>
                  <a:pt x="5731116" y="2351197"/>
                  <a:pt x="5472477" y="2306260"/>
                  <a:pt x="5365697" y="2328676"/>
                </a:cubicBezTo>
                <a:cubicBezTo>
                  <a:pt x="5258917" y="2351092"/>
                  <a:pt x="5024510" y="2314313"/>
                  <a:pt x="4719985" y="2328676"/>
                </a:cubicBezTo>
                <a:cubicBezTo>
                  <a:pt x="4415460" y="2343039"/>
                  <a:pt x="4428447" y="2280277"/>
                  <a:pt x="4148558" y="2328676"/>
                </a:cubicBezTo>
                <a:cubicBezTo>
                  <a:pt x="3868669" y="2377075"/>
                  <a:pt x="3686437" y="2301475"/>
                  <a:pt x="3502846" y="2328676"/>
                </a:cubicBezTo>
                <a:cubicBezTo>
                  <a:pt x="3319255" y="2355877"/>
                  <a:pt x="3268921" y="2312922"/>
                  <a:pt x="3154276" y="2328676"/>
                </a:cubicBezTo>
                <a:cubicBezTo>
                  <a:pt x="3039631" y="2344430"/>
                  <a:pt x="2965179" y="2297957"/>
                  <a:pt x="2805705" y="2328676"/>
                </a:cubicBezTo>
                <a:cubicBezTo>
                  <a:pt x="2646231" y="2359395"/>
                  <a:pt x="2392415" y="2315674"/>
                  <a:pt x="2085708" y="2328676"/>
                </a:cubicBezTo>
                <a:cubicBezTo>
                  <a:pt x="1779001" y="2341678"/>
                  <a:pt x="1902334" y="2305856"/>
                  <a:pt x="1737137" y="2328676"/>
                </a:cubicBezTo>
                <a:cubicBezTo>
                  <a:pt x="1571940" y="2351496"/>
                  <a:pt x="1325452" y="2315172"/>
                  <a:pt x="1091425" y="2328676"/>
                </a:cubicBezTo>
                <a:cubicBezTo>
                  <a:pt x="857398" y="2342180"/>
                  <a:pt x="787651" y="2281131"/>
                  <a:pt x="668569" y="2328676"/>
                </a:cubicBezTo>
                <a:cubicBezTo>
                  <a:pt x="549487" y="2376221"/>
                  <a:pt x="248517" y="2271406"/>
                  <a:pt x="0" y="2328676"/>
                </a:cubicBezTo>
                <a:cubicBezTo>
                  <a:pt x="-33318" y="2218851"/>
                  <a:pt x="37679" y="1968521"/>
                  <a:pt x="0" y="1793081"/>
                </a:cubicBezTo>
                <a:cubicBezTo>
                  <a:pt x="-37679" y="1617642"/>
                  <a:pt x="37196" y="1481851"/>
                  <a:pt x="0" y="1257485"/>
                </a:cubicBezTo>
                <a:cubicBezTo>
                  <a:pt x="-37196" y="1033119"/>
                  <a:pt x="24849" y="869915"/>
                  <a:pt x="0" y="745176"/>
                </a:cubicBezTo>
                <a:cubicBezTo>
                  <a:pt x="-24849" y="620437"/>
                  <a:pt x="27489" y="277513"/>
                  <a:pt x="0" y="0"/>
                </a:cubicBezTo>
                <a:close/>
              </a:path>
            </a:pathLst>
          </a:custGeom>
          <a:ln>
            <a:solidFill>
              <a:schemeClr val="tx1"/>
            </a:solidFill>
            <a:extLst>
              <a:ext uri="{C807C97D-BFC1-408E-A445-0C87EB9F89A2}">
                <ask:lineSketchStyleProps xmlns:ask="http://schemas.microsoft.com/office/drawing/2018/sketchyshapes" sd="659684536">
                  <a:prstGeom prst="rect">
                    <a:avLst/>
                  </a:prstGeom>
                  <ask:type>
                    <ask:lineSketchScribble/>
                  </ask:type>
                </ask:lineSketchStyleProps>
              </a:ext>
            </a:extLst>
          </a:ln>
        </p:spPr>
      </p:pic>
      <p:pic>
        <p:nvPicPr>
          <p:cNvPr id="12" name="Picture 17">
            <a:extLst>
              <a:ext uri="{FF2B5EF4-FFF2-40B4-BE49-F238E27FC236}">
                <a16:creationId xmlns:a16="http://schemas.microsoft.com/office/drawing/2014/main" id="{CC58DBB4-1F9D-3456-B384-3307B1F47E7C}"/>
              </a:ext>
            </a:extLst>
          </p:cNvPr>
          <p:cNvPicPr>
            <a:picLocks noChangeAspect="1"/>
          </p:cNvPicPr>
          <p:nvPr/>
        </p:nvPicPr>
        <p:blipFill>
          <a:blip r:embed="rId8"/>
          <a:stretch>
            <a:fillRect/>
          </a:stretch>
        </p:blipFill>
        <p:spPr>
          <a:xfrm>
            <a:off x="680207" y="7111760"/>
            <a:ext cx="1269162" cy="729768"/>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E4B7998-A28F-0ED9-1FD9-D199355E0D59}"/>
              </a:ext>
            </a:extLst>
          </p:cNvPr>
          <p:cNvSpPr txBox="1"/>
          <p:nvPr/>
        </p:nvSpPr>
        <p:spPr>
          <a:xfrm>
            <a:off x="704336" y="887279"/>
            <a:ext cx="12616248" cy="3724096"/>
          </a:xfrm>
          <a:prstGeom prst="rect">
            <a:avLst/>
          </a:prstGeom>
          <a:noFill/>
        </p:spPr>
        <p:txBody>
          <a:bodyPr wrap="square">
            <a:spAutoFit/>
          </a:bodyPr>
          <a:lstStyle/>
          <a:p>
            <a:pPr>
              <a:buNone/>
            </a:pPr>
            <a:r>
              <a:rPr lang="pl-PL" sz="4000" b="1"/>
              <a:t>🚖 </a:t>
            </a:r>
            <a:r>
              <a:rPr lang="pl-PL" sz="4000" b="1">
                <a:solidFill>
                  <a:srgbClr val="C00000"/>
                </a:solidFill>
              </a:rPr>
              <a:t>Bolt – szybkie przejazdy bez dzwonienia po taksówkę</a:t>
            </a:r>
            <a:endParaRPr lang="en-US" sz="4000" b="1">
              <a:solidFill>
                <a:srgbClr val="C00000"/>
              </a:solidFill>
            </a:endParaRPr>
          </a:p>
          <a:p>
            <a:pPr>
              <a:buNone/>
            </a:pPr>
            <a:endParaRPr lang="pl-PL" sz="2800" b="1"/>
          </a:p>
          <a:p>
            <a:pPr>
              <a:buNone/>
            </a:pPr>
            <a:r>
              <a:rPr lang="pl-PL" sz="2800" b="1"/>
              <a:t>🔎 Co to jest Bolt?</a:t>
            </a:r>
          </a:p>
          <a:p>
            <a:pPr>
              <a:buNone/>
            </a:pPr>
            <a:r>
              <a:rPr lang="pl-PL" sz="2800" b="1"/>
              <a:t>Bolt</a:t>
            </a:r>
            <a:r>
              <a:rPr lang="pl-PL" sz="2800"/>
              <a:t> to popularna aplikacja, która pozwala:</a:t>
            </a:r>
          </a:p>
          <a:p>
            <a:pPr>
              <a:buFont typeface="Arial" panose="020B0604020202020204" pitchFamily="34" charset="0"/>
              <a:buChar char="•"/>
            </a:pPr>
            <a:r>
              <a:rPr lang="pl-PL" sz="2800" b="1"/>
              <a:t> zamówić przejazd samochodem</a:t>
            </a:r>
            <a:r>
              <a:rPr lang="pl-PL" sz="2800"/>
              <a:t> </a:t>
            </a:r>
            <a:endParaRPr lang="en-US" sz="2800"/>
          </a:p>
          <a:p>
            <a:pPr>
              <a:buFont typeface="Arial" panose="020B0604020202020204" pitchFamily="34" charset="0"/>
              <a:buChar char="•"/>
            </a:pPr>
            <a:r>
              <a:rPr lang="en-US" sz="2800"/>
              <a:t> </a:t>
            </a:r>
            <a:r>
              <a:rPr lang="pl-PL" sz="2800"/>
              <a:t>zobaczyć </a:t>
            </a:r>
            <a:r>
              <a:rPr lang="pl-PL" sz="2800" b="1"/>
              <a:t>cenę z góry</a:t>
            </a:r>
            <a:endParaRPr lang="pl-PL" sz="2800"/>
          </a:p>
          <a:p>
            <a:pPr>
              <a:buFont typeface="Arial" panose="020B0604020202020204" pitchFamily="34" charset="0"/>
              <a:buChar char="•"/>
            </a:pPr>
            <a:r>
              <a:rPr lang="pl-PL" sz="2800"/>
              <a:t> śledzić trasę przejazdu na mapie</a:t>
            </a:r>
          </a:p>
          <a:p>
            <a:pPr>
              <a:buFont typeface="Arial" panose="020B0604020202020204" pitchFamily="34" charset="0"/>
              <a:buChar char="•"/>
            </a:pPr>
            <a:r>
              <a:rPr lang="pl-PL" sz="2800"/>
              <a:t> zapłacić </a:t>
            </a:r>
            <a:r>
              <a:rPr lang="pl-PL" sz="2800" b="1"/>
              <a:t>bezgotówkowo</a:t>
            </a:r>
            <a:r>
              <a:rPr lang="pl-PL" sz="2800"/>
              <a:t> – przez aplikację</a:t>
            </a:r>
          </a:p>
        </p:txBody>
      </p:sp>
      <p:sp>
        <p:nvSpPr>
          <p:cNvPr id="5" name="TextBox 4">
            <a:extLst>
              <a:ext uri="{FF2B5EF4-FFF2-40B4-BE49-F238E27FC236}">
                <a16:creationId xmlns:a16="http://schemas.microsoft.com/office/drawing/2014/main" id="{45A83C21-E9F7-E5FE-34C1-AF1CCBB224B0}"/>
              </a:ext>
            </a:extLst>
          </p:cNvPr>
          <p:cNvSpPr txBox="1"/>
          <p:nvPr/>
        </p:nvSpPr>
        <p:spPr>
          <a:xfrm>
            <a:off x="704336" y="5392176"/>
            <a:ext cx="14259696" cy="2246769"/>
          </a:xfrm>
          <a:prstGeom prst="rect">
            <a:avLst/>
          </a:prstGeom>
          <a:noFill/>
        </p:spPr>
        <p:txBody>
          <a:bodyPr wrap="square">
            <a:spAutoFit/>
          </a:bodyPr>
          <a:lstStyle/>
          <a:p>
            <a:pPr>
              <a:buNone/>
            </a:pPr>
            <a:r>
              <a:rPr lang="pl-PL" sz="2800" b="1"/>
              <a:t>✅ Zalety Bolt:</a:t>
            </a:r>
          </a:p>
          <a:p>
            <a:pPr>
              <a:buFont typeface="Arial" panose="020B0604020202020204" pitchFamily="34" charset="0"/>
              <a:buChar char="•"/>
            </a:pPr>
            <a:r>
              <a:rPr lang="pl-PL" sz="2800" b="1"/>
              <a:t> Szybko i wygodnie</a:t>
            </a:r>
            <a:r>
              <a:rPr lang="pl-PL" sz="2800"/>
              <a:t> – nie musisz dzwonić, wszystko robisz w aplikacji</a:t>
            </a:r>
          </a:p>
          <a:p>
            <a:pPr>
              <a:buFont typeface="Arial" panose="020B0604020202020204" pitchFamily="34" charset="0"/>
              <a:buChar char="•"/>
            </a:pPr>
            <a:r>
              <a:rPr lang="pl-PL" sz="2800"/>
              <a:t> Widzisz </a:t>
            </a:r>
            <a:r>
              <a:rPr lang="pl-PL" sz="2800" b="1"/>
              <a:t>dokładnie, ile zapłacisz</a:t>
            </a:r>
            <a:r>
              <a:rPr lang="pl-PL" sz="2800"/>
              <a:t> przed zamówieniem</a:t>
            </a:r>
          </a:p>
          <a:p>
            <a:pPr>
              <a:buFont typeface="Arial" panose="020B0604020202020204" pitchFamily="34" charset="0"/>
              <a:buChar char="•"/>
            </a:pPr>
            <a:r>
              <a:rPr lang="pl-PL" sz="2800" b="1"/>
              <a:t> Bezpieczeństwo</a:t>
            </a:r>
            <a:r>
              <a:rPr lang="pl-PL" sz="2800"/>
              <a:t> – widzisz imię kierowcy, numer rejestracyjny i ocenę</a:t>
            </a:r>
          </a:p>
          <a:p>
            <a:pPr>
              <a:buFont typeface="Arial" panose="020B0604020202020204" pitchFamily="34" charset="0"/>
              <a:buChar char="•"/>
            </a:pPr>
            <a:r>
              <a:rPr lang="pl-PL" sz="2800"/>
              <a:t> Można płacić kartą, BLIK-iem, czasem gotówką (w zależności od miasta)</a:t>
            </a:r>
          </a:p>
        </p:txBody>
      </p:sp>
      <p:pic>
        <p:nvPicPr>
          <p:cNvPr id="6" name="Picture 5" descr="A blue flag with yellow stars&#10;&#10;Description automatically generated">
            <a:extLst>
              <a:ext uri="{FF2B5EF4-FFF2-40B4-BE49-F238E27FC236}">
                <a16:creationId xmlns:a16="http://schemas.microsoft.com/office/drawing/2014/main" id="{F494C737-2A76-C0EF-B94F-785235A4C766}"/>
              </a:ext>
            </a:extLst>
          </p:cNvPr>
          <p:cNvPicPr>
            <a:picLocks noChangeAspect="1"/>
          </p:cNvPicPr>
          <p:nvPr/>
        </p:nvPicPr>
        <p:blipFill>
          <a:blip r:embed="rId2"/>
          <a:stretch>
            <a:fillRect/>
          </a:stretch>
        </p:blipFill>
        <p:spPr>
          <a:xfrm>
            <a:off x="12741315" y="0"/>
            <a:ext cx="1764018" cy="1787280"/>
          </a:xfrm>
          <a:prstGeom prst="rect">
            <a:avLst/>
          </a:prstGeom>
        </p:spPr>
      </p:pic>
      <p:pic>
        <p:nvPicPr>
          <p:cNvPr id="7" name="Picture 6">
            <a:extLst>
              <a:ext uri="{FF2B5EF4-FFF2-40B4-BE49-F238E27FC236}">
                <a16:creationId xmlns:a16="http://schemas.microsoft.com/office/drawing/2014/main" id="{5B26B6FE-4FA0-1095-80CA-6398D598D41D}"/>
              </a:ext>
            </a:extLst>
          </p:cNvPr>
          <p:cNvPicPr>
            <a:picLocks noChangeAspect="1"/>
          </p:cNvPicPr>
          <p:nvPr/>
        </p:nvPicPr>
        <p:blipFill>
          <a:blip r:embed="rId3"/>
          <a:stretch>
            <a:fillRect/>
          </a:stretch>
        </p:blipFill>
        <p:spPr>
          <a:xfrm>
            <a:off x="9208614" y="2496716"/>
            <a:ext cx="4717450" cy="2259201"/>
          </a:xfrm>
          <a:custGeom>
            <a:avLst/>
            <a:gdLst>
              <a:gd name="connsiteX0" fmla="*/ 0 w 4717450"/>
              <a:gd name="connsiteY0" fmla="*/ 0 h 2259201"/>
              <a:gd name="connsiteX1" fmla="*/ 448158 w 4717450"/>
              <a:gd name="connsiteY1" fmla="*/ 0 h 2259201"/>
              <a:gd name="connsiteX2" fmla="*/ 896316 w 4717450"/>
              <a:gd name="connsiteY2" fmla="*/ 0 h 2259201"/>
              <a:gd name="connsiteX3" fmla="*/ 1344473 w 4717450"/>
              <a:gd name="connsiteY3" fmla="*/ 0 h 2259201"/>
              <a:gd name="connsiteX4" fmla="*/ 2028504 w 4717450"/>
              <a:gd name="connsiteY4" fmla="*/ 0 h 2259201"/>
              <a:gd name="connsiteX5" fmla="*/ 2712534 w 4717450"/>
              <a:gd name="connsiteY5" fmla="*/ 0 h 2259201"/>
              <a:gd name="connsiteX6" fmla="*/ 3160692 w 4717450"/>
              <a:gd name="connsiteY6" fmla="*/ 0 h 2259201"/>
              <a:gd name="connsiteX7" fmla="*/ 3608849 w 4717450"/>
              <a:gd name="connsiteY7" fmla="*/ 0 h 2259201"/>
              <a:gd name="connsiteX8" fmla="*/ 4198531 w 4717450"/>
              <a:gd name="connsiteY8" fmla="*/ 0 h 2259201"/>
              <a:gd name="connsiteX9" fmla="*/ 4717450 w 4717450"/>
              <a:gd name="connsiteY9" fmla="*/ 0 h 2259201"/>
              <a:gd name="connsiteX10" fmla="*/ 4717450 w 4717450"/>
              <a:gd name="connsiteY10" fmla="*/ 542208 h 2259201"/>
              <a:gd name="connsiteX11" fmla="*/ 4717450 w 4717450"/>
              <a:gd name="connsiteY11" fmla="*/ 1039232 h 2259201"/>
              <a:gd name="connsiteX12" fmla="*/ 4717450 w 4717450"/>
              <a:gd name="connsiteY12" fmla="*/ 1649217 h 2259201"/>
              <a:gd name="connsiteX13" fmla="*/ 4717450 w 4717450"/>
              <a:gd name="connsiteY13" fmla="*/ 2259201 h 2259201"/>
              <a:gd name="connsiteX14" fmla="*/ 4033420 w 4717450"/>
              <a:gd name="connsiteY14" fmla="*/ 2259201 h 2259201"/>
              <a:gd name="connsiteX15" fmla="*/ 3396564 w 4717450"/>
              <a:gd name="connsiteY15" fmla="*/ 2259201 h 2259201"/>
              <a:gd name="connsiteX16" fmla="*/ 2759708 w 4717450"/>
              <a:gd name="connsiteY16" fmla="*/ 2259201 h 2259201"/>
              <a:gd name="connsiteX17" fmla="*/ 2170027 w 4717450"/>
              <a:gd name="connsiteY17" fmla="*/ 2259201 h 2259201"/>
              <a:gd name="connsiteX18" fmla="*/ 1485997 w 4717450"/>
              <a:gd name="connsiteY18" fmla="*/ 2259201 h 2259201"/>
              <a:gd name="connsiteX19" fmla="*/ 896315 w 4717450"/>
              <a:gd name="connsiteY19" fmla="*/ 2259201 h 2259201"/>
              <a:gd name="connsiteX20" fmla="*/ 0 w 4717450"/>
              <a:gd name="connsiteY20" fmla="*/ 2259201 h 2259201"/>
              <a:gd name="connsiteX21" fmla="*/ 0 w 4717450"/>
              <a:gd name="connsiteY21" fmla="*/ 1762177 h 2259201"/>
              <a:gd name="connsiteX22" fmla="*/ 0 w 4717450"/>
              <a:gd name="connsiteY22" fmla="*/ 1152193 h 2259201"/>
              <a:gd name="connsiteX23" fmla="*/ 0 w 4717450"/>
              <a:gd name="connsiteY23" fmla="*/ 587392 h 2259201"/>
              <a:gd name="connsiteX24" fmla="*/ 0 w 4717450"/>
              <a:gd name="connsiteY24" fmla="*/ 0 h 2259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717450" h="2259201" fill="none" extrusionOk="0">
                <a:moveTo>
                  <a:pt x="0" y="0"/>
                </a:moveTo>
                <a:cubicBezTo>
                  <a:pt x="205385" y="-2867"/>
                  <a:pt x="309695" y="13433"/>
                  <a:pt x="448158" y="0"/>
                </a:cubicBezTo>
                <a:cubicBezTo>
                  <a:pt x="586621" y="-13433"/>
                  <a:pt x="741384" y="52258"/>
                  <a:pt x="896316" y="0"/>
                </a:cubicBezTo>
                <a:cubicBezTo>
                  <a:pt x="1051248" y="-52258"/>
                  <a:pt x="1221302" y="5205"/>
                  <a:pt x="1344473" y="0"/>
                </a:cubicBezTo>
                <a:cubicBezTo>
                  <a:pt x="1467644" y="-5205"/>
                  <a:pt x="1693168" y="57457"/>
                  <a:pt x="2028504" y="0"/>
                </a:cubicBezTo>
                <a:cubicBezTo>
                  <a:pt x="2363840" y="-57457"/>
                  <a:pt x="2446270" y="55384"/>
                  <a:pt x="2712534" y="0"/>
                </a:cubicBezTo>
                <a:cubicBezTo>
                  <a:pt x="2978798" y="-55384"/>
                  <a:pt x="2987111" y="19513"/>
                  <a:pt x="3160692" y="0"/>
                </a:cubicBezTo>
                <a:cubicBezTo>
                  <a:pt x="3334273" y="-19513"/>
                  <a:pt x="3474542" y="5775"/>
                  <a:pt x="3608849" y="0"/>
                </a:cubicBezTo>
                <a:cubicBezTo>
                  <a:pt x="3743156" y="-5775"/>
                  <a:pt x="4050690" y="12634"/>
                  <a:pt x="4198531" y="0"/>
                </a:cubicBezTo>
                <a:cubicBezTo>
                  <a:pt x="4346372" y="-12634"/>
                  <a:pt x="4553741" y="50816"/>
                  <a:pt x="4717450" y="0"/>
                </a:cubicBezTo>
                <a:cubicBezTo>
                  <a:pt x="4753961" y="203742"/>
                  <a:pt x="4668897" y="335645"/>
                  <a:pt x="4717450" y="542208"/>
                </a:cubicBezTo>
                <a:cubicBezTo>
                  <a:pt x="4766003" y="748771"/>
                  <a:pt x="4688993" y="876094"/>
                  <a:pt x="4717450" y="1039232"/>
                </a:cubicBezTo>
                <a:cubicBezTo>
                  <a:pt x="4745907" y="1202370"/>
                  <a:pt x="4681228" y="1468166"/>
                  <a:pt x="4717450" y="1649217"/>
                </a:cubicBezTo>
                <a:cubicBezTo>
                  <a:pt x="4753672" y="1830268"/>
                  <a:pt x="4673177" y="2010598"/>
                  <a:pt x="4717450" y="2259201"/>
                </a:cubicBezTo>
                <a:cubicBezTo>
                  <a:pt x="4521924" y="2329246"/>
                  <a:pt x="4356821" y="2223082"/>
                  <a:pt x="4033420" y="2259201"/>
                </a:cubicBezTo>
                <a:cubicBezTo>
                  <a:pt x="3710019" y="2295320"/>
                  <a:pt x="3669008" y="2184807"/>
                  <a:pt x="3396564" y="2259201"/>
                </a:cubicBezTo>
                <a:cubicBezTo>
                  <a:pt x="3124120" y="2333595"/>
                  <a:pt x="2958918" y="2244760"/>
                  <a:pt x="2759708" y="2259201"/>
                </a:cubicBezTo>
                <a:cubicBezTo>
                  <a:pt x="2560498" y="2273642"/>
                  <a:pt x="2349941" y="2188708"/>
                  <a:pt x="2170027" y="2259201"/>
                </a:cubicBezTo>
                <a:cubicBezTo>
                  <a:pt x="1990113" y="2329694"/>
                  <a:pt x="1690331" y="2205883"/>
                  <a:pt x="1485997" y="2259201"/>
                </a:cubicBezTo>
                <a:cubicBezTo>
                  <a:pt x="1281663" y="2312519"/>
                  <a:pt x="1044931" y="2235304"/>
                  <a:pt x="896315" y="2259201"/>
                </a:cubicBezTo>
                <a:cubicBezTo>
                  <a:pt x="747699" y="2283098"/>
                  <a:pt x="406728" y="2220961"/>
                  <a:pt x="0" y="2259201"/>
                </a:cubicBezTo>
                <a:cubicBezTo>
                  <a:pt x="-55275" y="2062218"/>
                  <a:pt x="7067" y="1936461"/>
                  <a:pt x="0" y="1762177"/>
                </a:cubicBezTo>
                <a:cubicBezTo>
                  <a:pt x="-7067" y="1587893"/>
                  <a:pt x="13585" y="1333434"/>
                  <a:pt x="0" y="1152193"/>
                </a:cubicBezTo>
                <a:cubicBezTo>
                  <a:pt x="-13585" y="970952"/>
                  <a:pt x="31571" y="765761"/>
                  <a:pt x="0" y="587392"/>
                </a:cubicBezTo>
                <a:cubicBezTo>
                  <a:pt x="-31571" y="409023"/>
                  <a:pt x="13644" y="168251"/>
                  <a:pt x="0" y="0"/>
                </a:cubicBezTo>
                <a:close/>
              </a:path>
              <a:path w="4717450" h="2259201" stroke="0" extrusionOk="0">
                <a:moveTo>
                  <a:pt x="0" y="0"/>
                </a:moveTo>
                <a:cubicBezTo>
                  <a:pt x="186522" y="-29403"/>
                  <a:pt x="401658" y="15930"/>
                  <a:pt x="589681" y="0"/>
                </a:cubicBezTo>
                <a:cubicBezTo>
                  <a:pt x="777704" y="-15930"/>
                  <a:pt x="817758" y="7424"/>
                  <a:pt x="1037839" y="0"/>
                </a:cubicBezTo>
                <a:cubicBezTo>
                  <a:pt x="1257920" y="-7424"/>
                  <a:pt x="1311746" y="44873"/>
                  <a:pt x="1533171" y="0"/>
                </a:cubicBezTo>
                <a:cubicBezTo>
                  <a:pt x="1754596" y="-44873"/>
                  <a:pt x="1851723" y="21361"/>
                  <a:pt x="1981329" y="0"/>
                </a:cubicBezTo>
                <a:cubicBezTo>
                  <a:pt x="2110935" y="-21361"/>
                  <a:pt x="2408708" y="48280"/>
                  <a:pt x="2618185" y="0"/>
                </a:cubicBezTo>
                <a:cubicBezTo>
                  <a:pt x="2827662" y="-48280"/>
                  <a:pt x="3066561" y="75534"/>
                  <a:pt x="3255041" y="0"/>
                </a:cubicBezTo>
                <a:cubicBezTo>
                  <a:pt x="3443521" y="-75534"/>
                  <a:pt x="3550188" y="29327"/>
                  <a:pt x="3703198" y="0"/>
                </a:cubicBezTo>
                <a:cubicBezTo>
                  <a:pt x="3856208" y="-29327"/>
                  <a:pt x="4280766" y="66544"/>
                  <a:pt x="4717450" y="0"/>
                </a:cubicBezTo>
                <a:cubicBezTo>
                  <a:pt x="4776910" y="157401"/>
                  <a:pt x="4667922" y="425712"/>
                  <a:pt x="4717450" y="587392"/>
                </a:cubicBezTo>
                <a:cubicBezTo>
                  <a:pt x="4766978" y="749072"/>
                  <a:pt x="4696897" y="900084"/>
                  <a:pt x="4717450" y="1174785"/>
                </a:cubicBezTo>
                <a:cubicBezTo>
                  <a:pt x="4738003" y="1449486"/>
                  <a:pt x="4699827" y="1467461"/>
                  <a:pt x="4717450" y="1694401"/>
                </a:cubicBezTo>
                <a:cubicBezTo>
                  <a:pt x="4735073" y="1921341"/>
                  <a:pt x="4677244" y="2077329"/>
                  <a:pt x="4717450" y="2259201"/>
                </a:cubicBezTo>
                <a:cubicBezTo>
                  <a:pt x="4502039" y="2302701"/>
                  <a:pt x="4356744" y="2248110"/>
                  <a:pt x="4080594" y="2259201"/>
                </a:cubicBezTo>
                <a:cubicBezTo>
                  <a:pt x="3804444" y="2270292"/>
                  <a:pt x="3839432" y="2212519"/>
                  <a:pt x="3632437" y="2259201"/>
                </a:cubicBezTo>
                <a:cubicBezTo>
                  <a:pt x="3425442" y="2305883"/>
                  <a:pt x="3246138" y="2256638"/>
                  <a:pt x="3137104" y="2259201"/>
                </a:cubicBezTo>
                <a:cubicBezTo>
                  <a:pt x="3028070" y="2261764"/>
                  <a:pt x="2801400" y="2220733"/>
                  <a:pt x="2641772" y="2259201"/>
                </a:cubicBezTo>
                <a:cubicBezTo>
                  <a:pt x="2482144" y="2297669"/>
                  <a:pt x="2206716" y="2211992"/>
                  <a:pt x="2052091" y="2259201"/>
                </a:cubicBezTo>
                <a:cubicBezTo>
                  <a:pt x="1897466" y="2306410"/>
                  <a:pt x="1698602" y="2210556"/>
                  <a:pt x="1415235" y="2259201"/>
                </a:cubicBezTo>
                <a:cubicBezTo>
                  <a:pt x="1131868" y="2307846"/>
                  <a:pt x="1060904" y="2241393"/>
                  <a:pt x="919903" y="2259201"/>
                </a:cubicBezTo>
                <a:cubicBezTo>
                  <a:pt x="778902" y="2277009"/>
                  <a:pt x="304449" y="2258625"/>
                  <a:pt x="0" y="2259201"/>
                </a:cubicBezTo>
                <a:cubicBezTo>
                  <a:pt x="-16181" y="2117957"/>
                  <a:pt x="16077" y="1910767"/>
                  <a:pt x="0" y="1762177"/>
                </a:cubicBezTo>
                <a:cubicBezTo>
                  <a:pt x="-16077" y="1613587"/>
                  <a:pt x="1255" y="1330036"/>
                  <a:pt x="0" y="1197377"/>
                </a:cubicBezTo>
                <a:cubicBezTo>
                  <a:pt x="-1255" y="1064718"/>
                  <a:pt x="51459" y="831880"/>
                  <a:pt x="0" y="587392"/>
                </a:cubicBezTo>
                <a:cubicBezTo>
                  <a:pt x="-51459" y="342904"/>
                  <a:pt x="54591" y="284724"/>
                  <a:pt x="0" y="0"/>
                </a:cubicBezTo>
                <a:close/>
              </a:path>
            </a:pathLst>
          </a:custGeom>
          <a:ln>
            <a:solidFill>
              <a:schemeClr val="tx1"/>
            </a:solidFill>
            <a:extLst>
              <a:ext uri="{C807C97D-BFC1-408E-A445-0C87EB9F89A2}">
                <ask:lineSketchStyleProps xmlns:ask="http://schemas.microsoft.com/office/drawing/2018/sketchyshapes" sd="4290321486">
                  <a:prstGeom prst="rect">
                    <a:avLst/>
                  </a:prstGeom>
                  <ask:type>
                    <ask:lineSketchScribble/>
                  </ask:type>
                </ask:lineSketchStyleProps>
              </a:ext>
            </a:extLst>
          </a:ln>
        </p:spPr>
      </p:pic>
      <p:pic>
        <p:nvPicPr>
          <p:cNvPr id="2" name="Picture 17">
            <a:extLst>
              <a:ext uri="{FF2B5EF4-FFF2-40B4-BE49-F238E27FC236}">
                <a16:creationId xmlns:a16="http://schemas.microsoft.com/office/drawing/2014/main" id="{5924AAA7-2339-6C4D-B98D-C32ABCD80C07}"/>
              </a:ext>
            </a:extLst>
          </p:cNvPr>
          <p:cNvPicPr>
            <a:picLocks noChangeAspect="1"/>
          </p:cNvPicPr>
          <p:nvPr/>
        </p:nvPicPr>
        <p:blipFill>
          <a:blip r:embed="rId4"/>
          <a:stretch>
            <a:fillRect/>
          </a:stretch>
        </p:blipFill>
        <p:spPr>
          <a:xfrm>
            <a:off x="12988743" y="7148426"/>
            <a:ext cx="1269162" cy="729768"/>
          </a:xfrm>
          <a:prstGeom prst="rect">
            <a:avLst/>
          </a:prstGeom>
        </p:spPr>
      </p:pic>
    </p:spTree>
    <p:extLst>
      <p:ext uri="{BB962C8B-B14F-4D97-AF65-F5344CB8AC3E}">
        <p14:creationId xmlns:p14="http://schemas.microsoft.com/office/powerpoint/2010/main" val="3634784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E7BA7CB-4346-9061-CAE5-D3708E8890AB}"/>
              </a:ext>
            </a:extLst>
          </p:cNvPr>
          <p:cNvSpPr txBox="1"/>
          <p:nvPr/>
        </p:nvSpPr>
        <p:spPr>
          <a:xfrm>
            <a:off x="976183" y="560853"/>
            <a:ext cx="12159049" cy="6924973"/>
          </a:xfrm>
          <a:prstGeom prst="rect">
            <a:avLst/>
          </a:prstGeom>
          <a:noFill/>
        </p:spPr>
        <p:txBody>
          <a:bodyPr wrap="square">
            <a:spAutoFit/>
          </a:bodyPr>
          <a:lstStyle/>
          <a:p>
            <a:pPr>
              <a:buNone/>
            </a:pPr>
            <a:r>
              <a:rPr lang="pl-PL" sz="4000" b="1" dirty="0">
                <a:solidFill>
                  <a:srgbClr val="C00000"/>
                </a:solidFill>
              </a:rPr>
              <a:t>🗺️ Co to jest Google </a:t>
            </a:r>
            <a:r>
              <a:rPr lang="pl-PL" sz="4000" b="1" dirty="0" err="1">
                <a:solidFill>
                  <a:srgbClr val="C00000"/>
                </a:solidFill>
              </a:rPr>
              <a:t>Maps</a:t>
            </a:r>
            <a:r>
              <a:rPr lang="pl-PL" sz="4000" b="1" dirty="0">
                <a:solidFill>
                  <a:srgbClr val="C00000"/>
                </a:solidFill>
              </a:rPr>
              <a:t>?</a:t>
            </a:r>
          </a:p>
          <a:p>
            <a:pPr>
              <a:buNone/>
            </a:pPr>
            <a:endParaRPr lang="pl-PL" sz="4000" b="1" dirty="0"/>
          </a:p>
          <a:p>
            <a:pPr>
              <a:buNone/>
            </a:pPr>
            <a:r>
              <a:rPr lang="pl-PL" sz="2800" b="1" dirty="0"/>
              <a:t>🔎 Google </a:t>
            </a:r>
            <a:r>
              <a:rPr lang="pl-PL" sz="2800" b="1" dirty="0" err="1"/>
              <a:t>Maps</a:t>
            </a:r>
            <a:r>
              <a:rPr lang="pl-PL" sz="2800" b="1" dirty="0"/>
              <a:t> to darmowa aplikacja i strona internetowa, która pomaga:</a:t>
            </a:r>
          </a:p>
          <a:p>
            <a:pPr>
              <a:buNone/>
            </a:pPr>
            <a:endParaRPr lang="pl-PL" sz="2800" b="1" dirty="0"/>
          </a:p>
          <a:p>
            <a:pPr>
              <a:buFont typeface="Arial" panose="020B0604020202020204" pitchFamily="34" charset="0"/>
              <a:buChar char="•"/>
            </a:pPr>
            <a:r>
              <a:rPr lang="pl-PL" sz="2800" b="1" dirty="0"/>
              <a:t> znaleźć miejsce</a:t>
            </a:r>
            <a:r>
              <a:rPr lang="pl-PL" sz="2800" dirty="0"/>
              <a:t> na mapie (np. sklep, aptekę, hotel),</a:t>
            </a:r>
          </a:p>
          <a:p>
            <a:pPr>
              <a:buFont typeface="Arial" panose="020B0604020202020204" pitchFamily="34" charset="0"/>
              <a:buChar char="•"/>
            </a:pPr>
            <a:endParaRPr lang="pl-PL" sz="2800" dirty="0"/>
          </a:p>
          <a:p>
            <a:pPr>
              <a:buFont typeface="Arial" panose="020B0604020202020204" pitchFamily="34" charset="0"/>
              <a:buChar char="•"/>
            </a:pPr>
            <a:r>
              <a:rPr lang="pl-PL" sz="2800" b="1" dirty="0"/>
              <a:t> zaplanować trasę</a:t>
            </a:r>
            <a:r>
              <a:rPr lang="pl-PL" sz="2800" dirty="0"/>
              <a:t> podróży – pieszo, autobusem, samochodem, rowerem,</a:t>
            </a:r>
          </a:p>
          <a:p>
            <a:pPr>
              <a:buFont typeface="Arial" panose="020B0604020202020204" pitchFamily="34" charset="0"/>
              <a:buChar char="•"/>
            </a:pPr>
            <a:endParaRPr lang="pl-PL" sz="2800" dirty="0"/>
          </a:p>
          <a:p>
            <a:pPr>
              <a:buFont typeface="Arial" panose="020B0604020202020204" pitchFamily="34" charset="0"/>
              <a:buChar char="•"/>
            </a:pPr>
            <a:r>
              <a:rPr lang="pl-PL" sz="2800" b="1" dirty="0"/>
              <a:t> sprawdzić, jak tam dojść lub dojechać</a:t>
            </a:r>
            <a:r>
              <a:rPr lang="pl-PL" sz="2800" dirty="0"/>
              <a:t> i ile to zajmie czasu,</a:t>
            </a:r>
          </a:p>
          <a:p>
            <a:pPr>
              <a:buFont typeface="Arial" panose="020B0604020202020204" pitchFamily="34" charset="0"/>
              <a:buChar char="•"/>
            </a:pPr>
            <a:endParaRPr lang="pl-PL" sz="2800" dirty="0"/>
          </a:p>
          <a:p>
            <a:pPr>
              <a:buFont typeface="Arial" panose="020B0604020202020204" pitchFamily="34" charset="0"/>
              <a:buChar char="•"/>
            </a:pPr>
            <a:r>
              <a:rPr lang="pl-PL" sz="2800" b="1" dirty="0"/>
              <a:t> włączyć nawigację głosową</a:t>
            </a:r>
            <a:r>
              <a:rPr lang="pl-PL" sz="2800" dirty="0"/>
              <a:t>, która prowadzi krok po kroku,</a:t>
            </a:r>
          </a:p>
          <a:p>
            <a:endParaRPr lang="pl-PL" sz="2800" dirty="0"/>
          </a:p>
          <a:p>
            <a:pPr>
              <a:buFont typeface="Arial" panose="020B0604020202020204" pitchFamily="34" charset="0"/>
              <a:buChar char="•"/>
            </a:pPr>
            <a:r>
              <a:rPr lang="pl-PL" sz="2800" dirty="0"/>
              <a:t> zobaczyć </a:t>
            </a:r>
            <a:r>
              <a:rPr lang="pl-PL" sz="2800" b="1" dirty="0"/>
              <a:t>zdjęcia ulic i budynków (widok ulicy)</a:t>
            </a:r>
            <a:r>
              <a:rPr lang="pl-PL" sz="2800" dirty="0"/>
              <a:t>,</a:t>
            </a:r>
          </a:p>
          <a:p>
            <a:pPr>
              <a:buFont typeface="Arial" panose="020B0604020202020204" pitchFamily="34" charset="0"/>
              <a:buChar char="•"/>
            </a:pPr>
            <a:endParaRPr lang="pl-PL" sz="2800" dirty="0"/>
          </a:p>
          <a:p>
            <a:pPr>
              <a:buFont typeface="Arial" panose="020B0604020202020204" pitchFamily="34" charset="0"/>
              <a:buChar char="•"/>
            </a:pPr>
            <a:r>
              <a:rPr lang="pl-PL" sz="2800" dirty="0"/>
              <a:t> wyszukać najbliższe miejsca: restauracje, bankomaty, toalety.</a:t>
            </a:r>
          </a:p>
        </p:txBody>
      </p:sp>
      <p:pic>
        <p:nvPicPr>
          <p:cNvPr id="4" name="Picture 2">
            <a:extLst>
              <a:ext uri="{FF2B5EF4-FFF2-40B4-BE49-F238E27FC236}">
                <a16:creationId xmlns:a16="http://schemas.microsoft.com/office/drawing/2014/main" id="{752EF2D1-2C67-D4B5-00D5-8D97AD7124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02585" y="4866282"/>
            <a:ext cx="2908583" cy="261954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blue flag with yellow stars&#10;&#10;Description automatically generated">
            <a:extLst>
              <a:ext uri="{FF2B5EF4-FFF2-40B4-BE49-F238E27FC236}">
                <a16:creationId xmlns:a16="http://schemas.microsoft.com/office/drawing/2014/main" id="{954780DA-0E2B-E464-0B59-6DA05C34B7D5}"/>
              </a:ext>
            </a:extLst>
          </p:cNvPr>
          <p:cNvPicPr>
            <a:picLocks noChangeAspect="1"/>
          </p:cNvPicPr>
          <p:nvPr/>
        </p:nvPicPr>
        <p:blipFill>
          <a:blip r:embed="rId3"/>
          <a:stretch>
            <a:fillRect/>
          </a:stretch>
        </p:blipFill>
        <p:spPr>
          <a:xfrm>
            <a:off x="10992858" y="0"/>
            <a:ext cx="1764018" cy="1787280"/>
          </a:xfrm>
          <a:prstGeom prst="rect">
            <a:avLst/>
          </a:prstGeom>
        </p:spPr>
      </p:pic>
      <p:pic>
        <p:nvPicPr>
          <p:cNvPr id="2" name="Picture 17">
            <a:extLst>
              <a:ext uri="{FF2B5EF4-FFF2-40B4-BE49-F238E27FC236}">
                <a16:creationId xmlns:a16="http://schemas.microsoft.com/office/drawing/2014/main" id="{76B96056-94F1-332E-52BA-1359CE5C5DE6}"/>
              </a:ext>
            </a:extLst>
          </p:cNvPr>
          <p:cNvPicPr>
            <a:picLocks noChangeAspect="1"/>
          </p:cNvPicPr>
          <p:nvPr/>
        </p:nvPicPr>
        <p:blipFill>
          <a:blip r:embed="rId4"/>
          <a:stretch>
            <a:fillRect/>
          </a:stretch>
        </p:blipFill>
        <p:spPr>
          <a:xfrm>
            <a:off x="12756876" y="275025"/>
            <a:ext cx="1269162" cy="729768"/>
          </a:xfrm>
          <a:prstGeom prst="rect">
            <a:avLst/>
          </a:prstGeom>
        </p:spPr>
      </p:pic>
    </p:spTree>
    <p:extLst>
      <p:ext uri="{BB962C8B-B14F-4D97-AF65-F5344CB8AC3E}">
        <p14:creationId xmlns:p14="http://schemas.microsoft.com/office/powerpoint/2010/main" val="924677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05446CE-5DFF-8FE9-D6D2-9FA3A0105497}"/>
              </a:ext>
            </a:extLst>
          </p:cNvPr>
          <p:cNvSpPr txBox="1"/>
          <p:nvPr/>
        </p:nvSpPr>
        <p:spPr>
          <a:xfrm>
            <a:off x="1550053" y="1781987"/>
            <a:ext cx="10305535" cy="5016758"/>
          </a:xfrm>
          <a:prstGeom prst="rect">
            <a:avLst/>
          </a:prstGeom>
          <a:noFill/>
        </p:spPr>
        <p:txBody>
          <a:bodyPr wrap="square">
            <a:spAutoFit/>
          </a:bodyPr>
          <a:lstStyle/>
          <a:p>
            <a:pPr>
              <a:buNone/>
            </a:pPr>
            <a:r>
              <a:rPr lang="pl-PL" sz="4000" b="1" dirty="0"/>
              <a:t>🚗 </a:t>
            </a:r>
            <a:r>
              <a:rPr lang="pl-PL" sz="4000" b="1" dirty="0">
                <a:solidFill>
                  <a:srgbClr val="C00000"/>
                </a:solidFill>
              </a:rPr>
              <a:t>Jak działa Bolt?</a:t>
            </a:r>
            <a:endParaRPr lang="en-US" sz="4000" b="1" dirty="0">
              <a:solidFill>
                <a:srgbClr val="C00000"/>
              </a:solidFill>
            </a:endParaRPr>
          </a:p>
          <a:p>
            <a:pPr>
              <a:buNone/>
            </a:pPr>
            <a:endParaRPr lang="pl-PL" sz="2800" b="1" dirty="0"/>
          </a:p>
          <a:p>
            <a:pPr>
              <a:buFont typeface="+mj-lt"/>
              <a:buAutoNum type="arabicPeriod"/>
            </a:pPr>
            <a:r>
              <a:rPr lang="pl-PL" sz="2800" dirty="0"/>
              <a:t> Otwórz aplikację i wpisz, </a:t>
            </a:r>
            <a:r>
              <a:rPr lang="pl-PL" sz="2800" b="1" dirty="0"/>
              <a:t>dokąd chcesz jechać</a:t>
            </a:r>
            <a:endParaRPr lang="en-US" sz="2800" b="1" dirty="0"/>
          </a:p>
          <a:p>
            <a:pPr>
              <a:buFont typeface="+mj-lt"/>
              <a:buAutoNum type="arabicPeriod"/>
            </a:pPr>
            <a:endParaRPr lang="pl-PL" sz="2800" dirty="0"/>
          </a:p>
          <a:p>
            <a:pPr>
              <a:buFont typeface="+mj-lt"/>
              <a:buAutoNum type="arabicPeriod"/>
            </a:pPr>
            <a:r>
              <a:rPr lang="pl-PL" sz="2800" dirty="0"/>
              <a:t> Wybierz rodzaj pojazdu (np. „Bolt”, „Comfort”)</a:t>
            </a:r>
            <a:endParaRPr lang="en-US" sz="2800" dirty="0"/>
          </a:p>
          <a:p>
            <a:pPr>
              <a:buFont typeface="+mj-lt"/>
              <a:buAutoNum type="arabicPeriod"/>
            </a:pPr>
            <a:endParaRPr lang="pl-PL" sz="2800" dirty="0"/>
          </a:p>
          <a:p>
            <a:pPr>
              <a:buFont typeface="+mj-lt"/>
              <a:buAutoNum type="arabicPeriod"/>
            </a:pPr>
            <a:r>
              <a:rPr lang="pl-PL" sz="2800" dirty="0"/>
              <a:t> Zobacz przewidywaną </a:t>
            </a:r>
            <a:r>
              <a:rPr lang="pl-PL" sz="2800" b="1" dirty="0"/>
              <a:t>cenę i czas dojazdu kierowcy</a:t>
            </a:r>
            <a:endParaRPr lang="en-US" sz="2800" b="1" dirty="0"/>
          </a:p>
          <a:p>
            <a:pPr>
              <a:buFont typeface="+mj-lt"/>
              <a:buAutoNum type="arabicPeriod"/>
            </a:pPr>
            <a:endParaRPr lang="pl-PL" sz="2800" dirty="0"/>
          </a:p>
          <a:p>
            <a:pPr>
              <a:buFont typeface="+mj-lt"/>
              <a:buAutoNum type="arabicPeriod"/>
            </a:pPr>
            <a:r>
              <a:rPr lang="pl-PL" sz="2800" dirty="0"/>
              <a:t> Kliknij </a:t>
            </a:r>
            <a:r>
              <a:rPr lang="pl-PL" sz="2800" b="1" dirty="0"/>
              <a:t>„Zamów przejazd”</a:t>
            </a:r>
            <a:endParaRPr lang="en-US" sz="2800" b="1" dirty="0"/>
          </a:p>
          <a:p>
            <a:pPr>
              <a:buFont typeface="+mj-lt"/>
              <a:buAutoNum type="arabicPeriod"/>
            </a:pPr>
            <a:endParaRPr lang="pl-PL" sz="2800" dirty="0"/>
          </a:p>
          <a:p>
            <a:pPr>
              <a:buFont typeface="+mj-lt"/>
              <a:buAutoNum type="arabicPeriod"/>
            </a:pPr>
            <a:r>
              <a:rPr lang="pl-PL" sz="2800" dirty="0"/>
              <a:t> Wsiadasz, jedziesz, a płatność jest automatyczna</a:t>
            </a:r>
          </a:p>
        </p:txBody>
      </p:sp>
      <p:pic>
        <p:nvPicPr>
          <p:cNvPr id="4" name="Picture 3" descr="A blue flag with yellow stars&#10;&#10;Description automatically generated">
            <a:extLst>
              <a:ext uri="{FF2B5EF4-FFF2-40B4-BE49-F238E27FC236}">
                <a16:creationId xmlns:a16="http://schemas.microsoft.com/office/drawing/2014/main" id="{8A1D036C-6FFA-3E14-F0D6-131F2E59A693}"/>
              </a:ext>
            </a:extLst>
          </p:cNvPr>
          <p:cNvPicPr>
            <a:picLocks noChangeAspect="1"/>
          </p:cNvPicPr>
          <p:nvPr/>
        </p:nvPicPr>
        <p:blipFill>
          <a:blip r:embed="rId2"/>
          <a:stretch>
            <a:fillRect/>
          </a:stretch>
        </p:blipFill>
        <p:spPr>
          <a:xfrm>
            <a:off x="168314" y="0"/>
            <a:ext cx="1764018" cy="1787280"/>
          </a:xfrm>
          <a:prstGeom prst="rect">
            <a:avLst/>
          </a:prstGeom>
        </p:spPr>
      </p:pic>
      <p:pic>
        <p:nvPicPr>
          <p:cNvPr id="10242" name="Picture 2" descr="Step-by-Step Guide to Building a Ride-Hailing App Like Bolt">
            <a:extLst>
              <a:ext uri="{FF2B5EF4-FFF2-40B4-BE49-F238E27FC236}">
                <a16:creationId xmlns:a16="http://schemas.microsoft.com/office/drawing/2014/main" id="{2A0E6487-6B0A-8905-1FB1-9056E2FF298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0011" t="10361" r="7001" b="9910"/>
          <a:stretch/>
        </p:blipFill>
        <p:spPr bwMode="auto">
          <a:xfrm>
            <a:off x="9798906" y="1408837"/>
            <a:ext cx="3113903" cy="4778851"/>
          </a:xfrm>
          <a:custGeom>
            <a:avLst/>
            <a:gdLst>
              <a:gd name="connsiteX0" fmla="*/ 0 w 3113903"/>
              <a:gd name="connsiteY0" fmla="*/ 0 h 4778851"/>
              <a:gd name="connsiteX1" fmla="*/ 425567 w 3113903"/>
              <a:gd name="connsiteY1" fmla="*/ 0 h 4778851"/>
              <a:gd name="connsiteX2" fmla="*/ 1006829 w 3113903"/>
              <a:gd name="connsiteY2" fmla="*/ 0 h 4778851"/>
              <a:gd name="connsiteX3" fmla="*/ 1556952 w 3113903"/>
              <a:gd name="connsiteY3" fmla="*/ 0 h 4778851"/>
              <a:gd name="connsiteX4" fmla="*/ 2044796 w 3113903"/>
              <a:gd name="connsiteY4" fmla="*/ 0 h 4778851"/>
              <a:gd name="connsiteX5" fmla="*/ 2626058 w 3113903"/>
              <a:gd name="connsiteY5" fmla="*/ 0 h 4778851"/>
              <a:gd name="connsiteX6" fmla="*/ 3113903 w 3113903"/>
              <a:gd name="connsiteY6" fmla="*/ 0 h 4778851"/>
              <a:gd name="connsiteX7" fmla="*/ 3113903 w 3113903"/>
              <a:gd name="connsiteY7" fmla="*/ 645145 h 4778851"/>
              <a:gd name="connsiteX8" fmla="*/ 3113903 w 3113903"/>
              <a:gd name="connsiteY8" fmla="*/ 1290290 h 4778851"/>
              <a:gd name="connsiteX9" fmla="*/ 3113903 w 3113903"/>
              <a:gd name="connsiteY9" fmla="*/ 1792069 h 4778851"/>
              <a:gd name="connsiteX10" fmla="*/ 3113903 w 3113903"/>
              <a:gd name="connsiteY10" fmla="*/ 2341637 h 4778851"/>
              <a:gd name="connsiteX11" fmla="*/ 3113903 w 3113903"/>
              <a:gd name="connsiteY11" fmla="*/ 2843416 h 4778851"/>
              <a:gd name="connsiteX12" fmla="*/ 3113903 w 3113903"/>
              <a:gd name="connsiteY12" fmla="*/ 3392984 h 4778851"/>
              <a:gd name="connsiteX13" fmla="*/ 3113903 w 3113903"/>
              <a:gd name="connsiteY13" fmla="*/ 3942552 h 4778851"/>
              <a:gd name="connsiteX14" fmla="*/ 3113903 w 3113903"/>
              <a:gd name="connsiteY14" fmla="*/ 4778851 h 4778851"/>
              <a:gd name="connsiteX15" fmla="*/ 2594919 w 3113903"/>
              <a:gd name="connsiteY15" fmla="*/ 4778851 h 4778851"/>
              <a:gd name="connsiteX16" fmla="*/ 2107074 w 3113903"/>
              <a:gd name="connsiteY16" fmla="*/ 4778851 h 4778851"/>
              <a:gd name="connsiteX17" fmla="*/ 1556952 w 3113903"/>
              <a:gd name="connsiteY17" fmla="*/ 4778851 h 4778851"/>
              <a:gd name="connsiteX18" fmla="*/ 1037968 w 3113903"/>
              <a:gd name="connsiteY18" fmla="*/ 4778851 h 4778851"/>
              <a:gd name="connsiteX19" fmla="*/ 487845 w 3113903"/>
              <a:gd name="connsiteY19" fmla="*/ 4778851 h 4778851"/>
              <a:gd name="connsiteX20" fmla="*/ 0 w 3113903"/>
              <a:gd name="connsiteY20" fmla="*/ 4778851 h 4778851"/>
              <a:gd name="connsiteX21" fmla="*/ 0 w 3113903"/>
              <a:gd name="connsiteY21" fmla="*/ 4324860 h 4778851"/>
              <a:gd name="connsiteX22" fmla="*/ 0 w 3113903"/>
              <a:gd name="connsiteY22" fmla="*/ 3727504 h 4778851"/>
              <a:gd name="connsiteX23" fmla="*/ 0 w 3113903"/>
              <a:gd name="connsiteY23" fmla="*/ 3130147 h 4778851"/>
              <a:gd name="connsiteX24" fmla="*/ 0 w 3113903"/>
              <a:gd name="connsiteY24" fmla="*/ 2628368 h 4778851"/>
              <a:gd name="connsiteX25" fmla="*/ 0 w 3113903"/>
              <a:gd name="connsiteY25" fmla="*/ 2078800 h 4778851"/>
              <a:gd name="connsiteX26" fmla="*/ 0 w 3113903"/>
              <a:gd name="connsiteY26" fmla="*/ 1481444 h 4778851"/>
              <a:gd name="connsiteX27" fmla="*/ 0 w 3113903"/>
              <a:gd name="connsiteY27" fmla="*/ 931876 h 4778851"/>
              <a:gd name="connsiteX28" fmla="*/ 0 w 3113903"/>
              <a:gd name="connsiteY28" fmla="*/ 0 h 4778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113903" h="4778851" extrusionOk="0">
                <a:moveTo>
                  <a:pt x="0" y="0"/>
                </a:moveTo>
                <a:cubicBezTo>
                  <a:pt x="148248" y="-32569"/>
                  <a:pt x="260872" y="22085"/>
                  <a:pt x="425567" y="0"/>
                </a:cubicBezTo>
                <a:cubicBezTo>
                  <a:pt x="590262" y="-22085"/>
                  <a:pt x="789460" y="39992"/>
                  <a:pt x="1006829" y="0"/>
                </a:cubicBezTo>
                <a:cubicBezTo>
                  <a:pt x="1224198" y="-39992"/>
                  <a:pt x="1312838" y="26421"/>
                  <a:pt x="1556952" y="0"/>
                </a:cubicBezTo>
                <a:cubicBezTo>
                  <a:pt x="1801066" y="-26421"/>
                  <a:pt x="1812118" y="7790"/>
                  <a:pt x="2044796" y="0"/>
                </a:cubicBezTo>
                <a:cubicBezTo>
                  <a:pt x="2277474" y="-7790"/>
                  <a:pt x="2474081" y="69742"/>
                  <a:pt x="2626058" y="0"/>
                </a:cubicBezTo>
                <a:cubicBezTo>
                  <a:pt x="2778035" y="-69742"/>
                  <a:pt x="2941070" y="9494"/>
                  <a:pt x="3113903" y="0"/>
                </a:cubicBezTo>
                <a:cubicBezTo>
                  <a:pt x="3129974" y="270815"/>
                  <a:pt x="3093003" y="405153"/>
                  <a:pt x="3113903" y="645145"/>
                </a:cubicBezTo>
                <a:cubicBezTo>
                  <a:pt x="3134803" y="885137"/>
                  <a:pt x="3102045" y="980898"/>
                  <a:pt x="3113903" y="1290290"/>
                </a:cubicBezTo>
                <a:cubicBezTo>
                  <a:pt x="3125761" y="1599683"/>
                  <a:pt x="3079789" y="1594722"/>
                  <a:pt x="3113903" y="1792069"/>
                </a:cubicBezTo>
                <a:cubicBezTo>
                  <a:pt x="3148017" y="1989416"/>
                  <a:pt x="3056748" y="2078525"/>
                  <a:pt x="3113903" y="2341637"/>
                </a:cubicBezTo>
                <a:cubicBezTo>
                  <a:pt x="3171058" y="2604749"/>
                  <a:pt x="3055268" y="2712022"/>
                  <a:pt x="3113903" y="2843416"/>
                </a:cubicBezTo>
                <a:cubicBezTo>
                  <a:pt x="3172538" y="2974810"/>
                  <a:pt x="3076893" y="3224871"/>
                  <a:pt x="3113903" y="3392984"/>
                </a:cubicBezTo>
                <a:cubicBezTo>
                  <a:pt x="3150913" y="3561097"/>
                  <a:pt x="3091689" y="3682205"/>
                  <a:pt x="3113903" y="3942552"/>
                </a:cubicBezTo>
                <a:cubicBezTo>
                  <a:pt x="3136117" y="4202899"/>
                  <a:pt x="3105120" y="4535384"/>
                  <a:pt x="3113903" y="4778851"/>
                </a:cubicBezTo>
                <a:cubicBezTo>
                  <a:pt x="2913459" y="4794012"/>
                  <a:pt x="2776518" y="4721723"/>
                  <a:pt x="2594919" y="4778851"/>
                </a:cubicBezTo>
                <a:cubicBezTo>
                  <a:pt x="2413320" y="4835979"/>
                  <a:pt x="2329420" y="4743412"/>
                  <a:pt x="2107074" y="4778851"/>
                </a:cubicBezTo>
                <a:cubicBezTo>
                  <a:pt x="1884728" y="4814290"/>
                  <a:pt x="1774455" y="4746292"/>
                  <a:pt x="1556952" y="4778851"/>
                </a:cubicBezTo>
                <a:cubicBezTo>
                  <a:pt x="1339449" y="4811410"/>
                  <a:pt x="1271520" y="4763311"/>
                  <a:pt x="1037968" y="4778851"/>
                </a:cubicBezTo>
                <a:cubicBezTo>
                  <a:pt x="804416" y="4794391"/>
                  <a:pt x="718094" y="4764700"/>
                  <a:pt x="487845" y="4778851"/>
                </a:cubicBezTo>
                <a:cubicBezTo>
                  <a:pt x="257596" y="4793002"/>
                  <a:pt x="130657" y="4771299"/>
                  <a:pt x="0" y="4778851"/>
                </a:cubicBezTo>
                <a:cubicBezTo>
                  <a:pt x="-38766" y="4683975"/>
                  <a:pt x="22896" y="4470992"/>
                  <a:pt x="0" y="4324860"/>
                </a:cubicBezTo>
                <a:cubicBezTo>
                  <a:pt x="-22896" y="4178728"/>
                  <a:pt x="19097" y="3883637"/>
                  <a:pt x="0" y="3727504"/>
                </a:cubicBezTo>
                <a:cubicBezTo>
                  <a:pt x="-19097" y="3571371"/>
                  <a:pt x="12963" y="3388054"/>
                  <a:pt x="0" y="3130147"/>
                </a:cubicBezTo>
                <a:cubicBezTo>
                  <a:pt x="-12963" y="2872240"/>
                  <a:pt x="20466" y="2759221"/>
                  <a:pt x="0" y="2628368"/>
                </a:cubicBezTo>
                <a:cubicBezTo>
                  <a:pt x="-20466" y="2497515"/>
                  <a:pt x="12267" y="2319951"/>
                  <a:pt x="0" y="2078800"/>
                </a:cubicBezTo>
                <a:cubicBezTo>
                  <a:pt x="-12267" y="1837649"/>
                  <a:pt x="61641" y="1731575"/>
                  <a:pt x="0" y="1481444"/>
                </a:cubicBezTo>
                <a:cubicBezTo>
                  <a:pt x="-61641" y="1231313"/>
                  <a:pt x="30593" y="1081772"/>
                  <a:pt x="0" y="931876"/>
                </a:cubicBezTo>
                <a:cubicBezTo>
                  <a:pt x="-30593" y="781980"/>
                  <a:pt x="35732" y="212791"/>
                  <a:pt x="0" y="0"/>
                </a:cubicBezTo>
                <a:close/>
              </a:path>
            </a:pathLst>
          </a:custGeom>
          <a:noFill/>
          <a:ln>
            <a:solidFill>
              <a:schemeClr val="tx1"/>
            </a:solidFill>
            <a:extLst>
              <a:ext uri="{C807C97D-BFC1-408E-A445-0C87EB9F89A2}">
                <ask:lineSketchStyleProps xmlns:ask="http://schemas.microsoft.com/office/drawing/2018/sketchyshapes" sd="2346997741">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7">
            <a:extLst>
              <a:ext uri="{FF2B5EF4-FFF2-40B4-BE49-F238E27FC236}">
                <a16:creationId xmlns:a16="http://schemas.microsoft.com/office/drawing/2014/main" id="{D23FE829-0FED-C1E3-DBFD-CEFE138B8014}"/>
              </a:ext>
            </a:extLst>
          </p:cNvPr>
          <p:cNvPicPr>
            <a:picLocks noChangeAspect="1"/>
          </p:cNvPicPr>
          <p:nvPr/>
        </p:nvPicPr>
        <p:blipFill>
          <a:blip r:embed="rId4"/>
          <a:stretch>
            <a:fillRect/>
          </a:stretch>
        </p:blipFill>
        <p:spPr>
          <a:xfrm>
            <a:off x="13003342" y="7260615"/>
            <a:ext cx="1269162" cy="729768"/>
          </a:xfrm>
          <a:prstGeom prst="rect">
            <a:avLst/>
          </a:prstGeom>
        </p:spPr>
      </p:pic>
    </p:spTree>
    <p:extLst>
      <p:ext uri="{BB962C8B-B14F-4D97-AF65-F5344CB8AC3E}">
        <p14:creationId xmlns:p14="http://schemas.microsoft.com/office/powerpoint/2010/main" val="10759820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4AEA1BF9-A71E-0F8A-46BB-958C11D30B7D}"/>
              </a:ext>
            </a:extLst>
          </p:cNvPr>
          <p:cNvPicPr>
            <a:picLocks noChangeAspect="1"/>
          </p:cNvPicPr>
          <p:nvPr/>
        </p:nvPicPr>
        <p:blipFill>
          <a:blip r:embed="rId2"/>
          <a:stretch>
            <a:fillRect/>
          </a:stretch>
        </p:blipFill>
        <p:spPr>
          <a:xfrm>
            <a:off x="1376940" y="1359276"/>
            <a:ext cx="12067212" cy="6376053"/>
          </a:xfrm>
          <a:custGeom>
            <a:avLst/>
            <a:gdLst>
              <a:gd name="connsiteX0" fmla="*/ 0 w 12067212"/>
              <a:gd name="connsiteY0" fmla="*/ 0 h 6376053"/>
              <a:gd name="connsiteX1" fmla="*/ 453957 w 12067212"/>
              <a:gd name="connsiteY1" fmla="*/ 0 h 6376053"/>
              <a:gd name="connsiteX2" fmla="*/ 1028586 w 12067212"/>
              <a:gd name="connsiteY2" fmla="*/ 0 h 6376053"/>
              <a:gd name="connsiteX3" fmla="*/ 1361871 w 12067212"/>
              <a:gd name="connsiteY3" fmla="*/ 0 h 6376053"/>
              <a:gd name="connsiteX4" fmla="*/ 1936500 w 12067212"/>
              <a:gd name="connsiteY4" fmla="*/ 0 h 6376053"/>
              <a:gd name="connsiteX5" fmla="*/ 2149113 w 12067212"/>
              <a:gd name="connsiteY5" fmla="*/ 0 h 6376053"/>
              <a:gd name="connsiteX6" fmla="*/ 2844414 w 12067212"/>
              <a:gd name="connsiteY6" fmla="*/ 0 h 6376053"/>
              <a:gd name="connsiteX7" fmla="*/ 3539716 w 12067212"/>
              <a:gd name="connsiteY7" fmla="*/ 0 h 6376053"/>
              <a:gd name="connsiteX8" fmla="*/ 4114345 w 12067212"/>
              <a:gd name="connsiteY8" fmla="*/ 0 h 6376053"/>
              <a:gd name="connsiteX9" fmla="*/ 4326957 w 12067212"/>
              <a:gd name="connsiteY9" fmla="*/ 0 h 6376053"/>
              <a:gd name="connsiteX10" fmla="*/ 4901587 w 12067212"/>
              <a:gd name="connsiteY10" fmla="*/ 0 h 6376053"/>
              <a:gd name="connsiteX11" fmla="*/ 5234871 w 12067212"/>
              <a:gd name="connsiteY11" fmla="*/ 0 h 6376053"/>
              <a:gd name="connsiteX12" fmla="*/ 6050845 w 12067212"/>
              <a:gd name="connsiteY12" fmla="*/ 0 h 6376053"/>
              <a:gd name="connsiteX13" fmla="*/ 6263458 w 12067212"/>
              <a:gd name="connsiteY13" fmla="*/ 0 h 6376053"/>
              <a:gd name="connsiteX14" fmla="*/ 6596743 w 12067212"/>
              <a:gd name="connsiteY14" fmla="*/ 0 h 6376053"/>
              <a:gd name="connsiteX15" fmla="*/ 6930027 w 12067212"/>
              <a:gd name="connsiteY15" fmla="*/ 0 h 6376053"/>
              <a:gd name="connsiteX16" fmla="*/ 7383984 w 12067212"/>
              <a:gd name="connsiteY16" fmla="*/ 0 h 6376053"/>
              <a:gd name="connsiteX17" fmla="*/ 8199958 w 12067212"/>
              <a:gd name="connsiteY17" fmla="*/ 0 h 6376053"/>
              <a:gd name="connsiteX18" fmla="*/ 9015931 w 12067212"/>
              <a:gd name="connsiteY18" fmla="*/ 0 h 6376053"/>
              <a:gd name="connsiteX19" fmla="*/ 9711233 w 12067212"/>
              <a:gd name="connsiteY19" fmla="*/ 0 h 6376053"/>
              <a:gd name="connsiteX20" fmla="*/ 10406534 w 12067212"/>
              <a:gd name="connsiteY20" fmla="*/ 0 h 6376053"/>
              <a:gd name="connsiteX21" fmla="*/ 10739819 w 12067212"/>
              <a:gd name="connsiteY21" fmla="*/ 0 h 6376053"/>
              <a:gd name="connsiteX22" fmla="*/ 10952431 w 12067212"/>
              <a:gd name="connsiteY22" fmla="*/ 0 h 6376053"/>
              <a:gd name="connsiteX23" fmla="*/ 12067212 w 12067212"/>
              <a:gd name="connsiteY23" fmla="*/ 0 h 6376053"/>
              <a:gd name="connsiteX24" fmla="*/ 12067212 w 12067212"/>
              <a:gd name="connsiteY24" fmla="*/ 452120 h 6376053"/>
              <a:gd name="connsiteX25" fmla="*/ 12067212 w 12067212"/>
              <a:gd name="connsiteY25" fmla="*/ 904240 h 6376053"/>
              <a:gd name="connsiteX26" fmla="*/ 12067212 w 12067212"/>
              <a:gd name="connsiteY26" fmla="*/ 1356360 h 6376053"/>
              <a:gd name="connsiteX27" fmla="*/ 12067212 w 12067212"/>
              <a:gd name="connsiteY27" fmla="*/ 2063523 h 6376053"/>
              <a:gd name="connsiteX28" fmla="*/ 12067212 w 12067212"/>
              <a:gd name="connsiteY28" fmla="*/ 2451882 h 6376053"/>
              <a:gd name="connsiteX29" fmla="*/ 12067212 w 12067212"/>
              <a:gd name="connsiteY29" fmla="*/ 2967763 h 6376053"/>
              <a:gd name="connsiteX30" fmla="*/ 12067212 w 12067212"/>
              <a:gd name="connsiteY30" fmla="*/ 3419883 h 6376053"/>
              <a:gd name="connsiteX31" fmla="*/ 12067212 w 12067212"/>
              <a:gd name="connsiteY31" fmla="*/ 4063285 h 6376053"/>
              <a:gd name="connsiteX32" fmla="*/ 12067212 w 12067212"/>
              <a:gd name="connsiteY32" fmla="*/ 4770447 h 6376053"/>
              <a:gd name="connsiteX33" fmla="*/ 12067212 w 12067212"/>
              <a:gd name="connsiteY33" fmla="*/ 5413849 h 6376053"/>
              <a:gd name="connsiteX34" fmla="*/ 12067212 w 12067212"/>
              <a:gd name="connsiteY34" fmla="*/ 6376053 h 6376053"/>
              <a:gd name="connsiteX35" fmla="*/ 11733927 w 12067212"/>
              <a:gd name="connsiteY35" fmla="*/ 6376053 h 6376053"/>
              <a:gd name="connsiteX36" fmla="*/ 11038626 w 12067212"/>
              <a:gd name="connsiteY36" fmla="*/ 6376053 h 6376053"/>
              <a:gd name="connsiteX37" fmla="*/ 10222652 w 12067212"/>
              <a:gd name="connsiteY37" fmla="*/ 6376053 h 6376053"/>
              <a:gd name="connsiteX38" fmla="*/ 9768695 w 12067212"/>
              <a:gd name="connsiteY38" fmla="*/ 6376053 h 6376053"/>
              <a:gd name="connsiteX39" fmla="*/ 9194066 w 12067212"/>
              <a:gd name="connsiteY39" fmla="*/ 6376053 h 6376053"/>
              <a:gd name="connsiteX40" fmla="*/ 8740109 w 12067212"/>
              <a:gd name="connsiteY40" fmla="*/ 6376053 h 6376053"/>
              <a:gd name="connsiteX41" fmla="*/ 8406824 w 12067212"/>
              <a:gd name="connsiteY41" fmla="*/ 6376053 h 6376053"/>
              <a:gd name="connsiteX42" fmla="*/ 7832195 w 12067212"/>
              <a:gd name="connsiteY42" fmla="*/ 6376053 h 6376053"/>
              <a:gd name="connsiteX43" fmla="*/ 7378238 w 12067212"/>
              <a:gd name="connsiteY43" fmla="*/ 6376053 h 6376053"/>
              <a:gd name="connsiteX44" fmla="*/ 7044953 w 12067212"/>
              <a:gd name="connsiteY44" fmla="*/ 6376053 h 6376053"/>
              <a:gd name="connsiteX45" fmla="*/ 6228980 w 12067212"/>
              <a:gd name="connsiteY45" fmla="*/ 6376053 h 6376053"/>
              <a:gd name="connsiteX46" fmla="*/ 5533679 w 12067212"/>
              <a:gd name="connsiteY46" fmla="*/ 6376053 h 6376053"/>
              <a:gd name="connsiteX47" fmla="*/ 4838377 w 12067212"/>
              <a:gd name="connsiteY47" fmla="*/ 6376053 h 6376053"/>
              <a:gd name="connsiteX48" fmla="*/ 4384420 w 12067212"/>
              <a:gd name="connsiteY48" fmla="*/ 6376053 h 6376053"/>
              <a:gd name="connsiteX49" fmla="*/ 3809791 w 12067212"/>
              <a:gd name="connsiteY49" fmla="*/ 6376053 h 6376053"/>
              <a:gd name="connsiteX50" fmla="*/ 3597178 w 12067212"/>
              <a:gd name="connsiteY50" fmla="*/ 6376053 h 6376053"/>
              <a:gd name="connsiteX51" fmla="*/ 3143221 w 12067212"/>
              <a:gd name="connsiteY51" fmla="*/ 6376053 h 6376053"/>
              <a:gd name="connsiteX52" fmla="*/ 2809937 w 12067212"/>
              <a:gd name="connsiteY52" fmla="*/ 6376053 h 6376053"/>
              <a:gd name="connsiteX53" fmla="*/ 2476652 w 12067212"/>
              <a:gd name="connsiteY53" fmla="*/ 6376053 h 6376053"/>
              <a:gd name="connsiteX54" fmla="*/ 1781350 w 12067212"/>
              <a:gd name="connsiteY54" fmla="*/ 6376053 h 6376053"/>
              <a:gd name="connsiteX55" fmla="*/ 1206721 w 12067212"/>
              <a:gd name="connsiteY55" fmla="*/ 6376053 h 6376053"/>
              <a:gd name="connsiteX56" fmla="*/ 0 w 12067212"/>
              <a:gd name="connsiteY56" fmla="*/ 6376053 h 6376053"/>
              <a:gd name="connsiteX57" fmla="*/ 0 w 12067212"/>
              <a:gd name="connsiteY57" fmla="*/ 5796412 h 6376053"/>
              <a:gd name="connsiteX58" fmla="*/ 0 w 12067212"/>
              <a:gd name="connsiteY58" fmla="*/ 5344292 h 6376053"/>
              <a:gd name="connsiteX59" fmla="*/ 0 w 12067212"/>
              <a:gd name="connsiteY59" fmla="*/ 4828411 h 6376053"/>
              <a:gd name="connsiteX60" fmla="*/ 0 w 12067212"/>
              <a:gd name="connsiteY60" fmla="*/ 4376291 h 6376053"/>
              <a:gd name="connsiteX61" fmla="*/ 0 w 12067212"/>
              <a:gd name="connsiteY61" fmla="*/ 3732889 h 6376053"/>
              <a:gd name="connsiteX62" fmla="*/ 0 w 12067212"/>
              <a:gd name="connsiteY62" fmla="*/ 3217009 h 6376053"/>
              <a:gd name="connsiteX63" fmla="*/ 0 w 12067212"/>
              <a:gd name="connsiteY63" fmla="*/ 2573607 h 6376053"/>
              <a:gd name="connsiteX64" fmla="*/ 0 w 12067212"/>
              <a:gd name="connsiteY64" fmla="*/ 2057726 h 6376053"/>
              <a:gd name="connsiteX65" fmla="*/ 0 w 12067212"/>
              <a:gd name="connsiteY65" fmla="*/ 1669367 h 6376053"/>
              <a:gd name="connsiteX66" fmla="*/ 0 w 12067212"/>
              <a:gd name="connsiteY66" fmla="*/ 962204 h 6376053"/>
              <a:gd name="connsiteX67" fmla="*/ 0 w 12067212"/>
              <a:gd name="connsiteY67" fmla="*/ 510084 h 6376053"/>
              <a:gd name="connsiteX68" fmla="*/ 0 w 12067212"/>
              <a:gd name="connsiteY68" fmla="*/ 0 h 6376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12067212" h="6376053" fill="none" extrusionOk="0">
                <a:moveTo>
                  <a:pt x="0" y="0"/>
                </a:moveTo>
                <a:cubicBezTo>
                  <a:pt x="92993" y="-38118"/>
                  <a:pt x="286902" y="32941"/>
                  <a:pt x="453957" y="0"/>
                </a:cubicBezTo>
                <a:cubicBezTo>
                  <a:pt x="621012" y="-32941"/>
                  <a:pt x="845812" y="48699"/>
                  <a:pt x="1028586" y="0"/>
                </a:cubicBezTo>
                <a:cubicBezTo>
                  <a:pt x="1211360" y="-48699"/>
                  <a:pt x="1283598" y="3909"/>
                  <a:pt x="1361871" y="0"/>
                </a:cubicBezTo>
                <a:cubicBezTo>
                  <a:pt x="1440145" y="-3909"/>
                  <a:pt x="1796493" y="23182"/>
                  <a:pt x="1936500" y="0"/>
                </a:cubicBezTo>
                <a:cubicBezTo>
                  <a:pt x="2076507" y="-23182"/>
                  <a:pt x="2085007" y="17798"/>
                  <a:pt x="2149113" y="0"/>
                </a:cubicBezTo>
                <a:cubicBezTo>
                  <a:pt x="2213219" y="-17798"/>
                  <a:pt x="2599056" y="4934"/>
                  <a:pt x="2844414" y="0"/>
                </a:cubicBezTo>
                <a:cubicBezTo>
                  <a:pt x="3089772" y="-4934"/>
                  <a:pt x="3213873" y="17813"/>
                  <a:pt x="3539716" y="0"/>
                </a:cubicBezTo>
                <a:cubicBezTo>
                  <a:pt x="3865559" y="-17813"/>
                  <a:pt x="3886777" y="25739"/>
                  <a:pt x="4114345" y="0"/>
                </a:cubicBezTo>
                <a:cubicBezTo>
                  <a:pt x="4341913" y="-25739"/>
                  <a:pt x="4258432" y="17378"/>
                  <a:pt x="4326957" y="0"/>
                </a:cubicBezTo>
                <a:cubicBezTo>
                  <a:pt x="4395482" y="-17378"/>
                  <a:pt x="4626743" y="60132"/>
                  <a:pt x="4901587" y="0"/>
                </a:cubicBezTo>
                <a:cubicBezTo>
                  <a:pt x="5176431" y="-60132"/>
                  <a:pt x="5133456" y="31394"/>
                  <a:pt x="5234871" y="0"/>
                </a:cubicBezTo>
                <a:cubicBezTo>
                  <a:pt x="5336286" y="-31394"/>
                  <a:pt x="5790928" y="21695"/>
                  <a:pt x="6050845" y="0"/>
                </a:cubicBezTo>
                <a:cubicBezTo>
                  <a:pt x="6310762" y="-21695"/>
                  <a:pt x="6166100" y="2968"/>
                  <a:pt x="6263458" y="0"/>
                </a:cubicBezTo>
                <a:cubicBezTo>
                  <a:pt x="6360816" y="-2968"/>
                  <a:pt x="6478674" y="19969"/>
                  <a:pt x="6596743" y="0"/>
                </a:cubicBezTo>
                <a:cubicBezTo>
                  <a:pt x="6714813" y="-19969"/>
                  <a:pt x="6796715" y="5372"/>
                  <a:pt x="6930027" y="0"/>
                </a:cubicBezTo>
                <a:cubicBezTo>
                  <a:pt x="7063339" y="-5372"/>
                  <a:pt x="7259693" y="34616"/>
                  <a:pt x="7383984" y="0"/>
                </a:cubicBezTo>
                <a:cubicBezTo>
                  <a:pt x="7508275" y="-34616"/>
                  <a:pt x="7798874" y="85777"/>
                  <a:pt x="8199958" y="0"/>
                </a:cubicBezTo>
                <a:cubicBezTo>
                  <a:pt x="8601042" y="-85777"/>
                  <a:pt x="8661868" y="53055"/>
                  <a:pt x="9015931" y="0"/>
                </a:cubicBezTo>
                <a:cubicBezTo>
                  <a:pt x="9369994" y="-53055"/>
                  <a:pt x="9401454" y="45255"/>
                  <a:pt x="9711233" y="0"/>
                </a:cubicBezTo>
                <a:cubicBezTo>
                  <a:pt x="10021012" y="-45255"/>
                  <a:pt x="10193525" y="67450"/>
                  <a:pt x="10406534" y="0"/>
                </a:cubicBezTo>
                <a:cubicBezTo>
                  <a:pt x="10619543" y="-67450"/>
                  <a:pt x="10641605" y="7905"/>
                  <a:pt x="10739819" y="0"/>
                </a:cubicBezTo>
                <a:cubicBezTo>
                  <a:pt x="10838034" y="-7905"/>
                  <a:pt x="10894168" y="3867"/>
                  <a:pt x="10952431" y="0"/>
                </a:cubicBezTo>
                <a:cubicBezTo>
                  <a:pt x="11010694" y="-3867"/>
                  <a:pt x="11713930" y="62368"/>
                  <a:pt x="12067212" y="0"/>
                </a:cubicBezTo>
                <a:cubicBezTo>
                  <a:pt x="12112019" y="108869"/>
                  <a:pt x="12054464" y="276072"/>
                  <a:pt x="12067212" y="452120"/>
                </a:cubicBezTo>
                <a:cubicBezTo>
                  <a:pt x="12079960" y="628168"/>
                  <a:pt x="12064379" y="720515"/>
                  <a:pt x="12067212" y="904240"/>
                </a:cubicBezTo>
                <a:cubicBezTo>
                  <a:pt x="12070045" y="1087965"/>
                  <a:pt x="12014873" y="1183241"/>
                  <a:pt x="12067212" y="1356360"/>
                </a:cubicBezTo>
                <a:cubicBezTo>
                  <a:pt x="12119551" y="1529479"/>
                  <a:pt x="12000707" y="1911856"/>
                  <a:pt x="12067212" y="2063523"/>
                </a:cubicBezTo>
                <a:cubicBezTo>
                  <a:pt x="12133717" y="2215190"/>
                  <a:pt x="12046299" y="2290789"/>
                  <a:pt x="12067212" y="2451882"/>
                </a:cubicBezTo>
                <a:cubicBezTo>
                  <a:pt x="12088125" y="2612975"/>
                  <a:pt x="12047935" y="2819704"/>
                  <a:pt x="12067212" y="2967763"/>
                </a:cubicBezTo>
                <a:cubicBezTo>
                  <a:pt x="12086489" y="3115822"/>
                  <a:pt x="12025821" y="3294177"/>
                  <a:pt x="12067212" y="3419883"/>
                </a:cubicBezTo>
                <a:cubicBezTo>
                  <a:pt x="12108603" y="3545589"/>
                  <a:pt x="12045967" y="3822601"/>
                  <a:pt x="12067212" y="4063285"/>
                </a:cubicBezTo>
                <a:cubicBezTo>
                  <a:pt x="12088457" y="4303969"/>
                  <a:pt x="12019055" y="4581197"/>
                  <a:pt x="12067212" y="4770447"/>
                </a:cubicBezTo>
                <a:cubicBezTo>
                  <a:pt x="12115369" y="4959697"/>
                  <a:pt x="12058763" y="5146116"/>
                  <a:pt x="12067212" y="5413849"/>
                </a:cubicBezTo>
                <a:cubicBezTo>
                  <a:pt x="12075661" y="5681582"/>
                  <a:pt x="12011566" y="5995364"/>
                  <a:pt x="12067212" y="6376053"/>
                </a:cubicBezTo>
                <a:cubicBezTo>
                  <a:pt x="11994914" y="6382183"/>
                  <a:pt x="11876060" y="6375295"/>
                  <a:pt x="11733927" y="6376053"/>
                </a:cubicBezTo>
                <a:cubicBezTo>
                  <a:pt x="11591794" y="6376811"/>
                  <a:pt x="11246927" y="6356345"/>
                  <a:pt x="11038626" y="6376053"/>
                </a:cubicBezTo>
                <a:cubicBezTo>
                  <a:pt x="10830325" y="6395761"/>
                  <a:pt x="10553696" y="6313266"/>
                  <a:pt x="10222652" y="6376053"/>
                </a:cubicBezTo>
                <a:cubicBezTo>
                  <a:pt x="9891608" y="6438840"/>
                  <a:pt x="9874922" y="6342968"/>
                  <a:pt x="9768695" y="6376053"/>
                </a:cubicBezTo>
                <a:cubicBezTo>
                  <a:pt x="9662468" y="6409138"/>
                  <a:pt x="9331699" y="6327219"/>
                  <a:pt x="9194066" y="6376053"/>
                </a:cubicBezTo>
                <a:cubicBezTo>
                  <a:pt x="9056433" y="6424887"/>
                  <a:pt x="8952964" y="6331010"/>
                  <a:pt x="8740109" y="6376053"/>
                </a:cubicBezTo>
                <a:cubicBezTo>
                  <a:pt x="8527254" y="6421096"/>
                  <a:pt x="8497073" y="6359722"/>
                  <a:pt x="8406824" y="6376053"/>
                </a:cubicBezTo>
                <a:cubicBezTo>
                  <a:pt x="8316576" y="6392384"/>
                  <a:pt x="7970459" y="6331434"/>
                  <a:pt x="7832195" y="6376053"/>
                </a:cubicBezTo>
                <a:cubicBezTo>
                  <a:pt x="7693931" y="6420672"/>
                  <a:pt x="7555243" y="6364253"/>
                  <a:pt x="7378238" y="6376053"/>
                </a:cubicBezTo>
                <a:cubicBezTo>
                  <a:pt x="7201233" y="6387853"/>
                  <a:pt x="7132852" y="6362673"/>
                  <a:pt x="7044953" y="6376053"/>
                </a:cubicBezTo>
                <a:cubicBezTo>
                  <a:pt x="6957055" y="6389433"/>
                  <a:pt x="6512649" y="6284314"/>
                  <a:pt x="6228980" y="6376053"/>
                </a:cubicBezTo>
                <a:cubicBezTo>
                  <a:pt x="5945311" y="6467792"/>
                  <a:pt x="5812814" y="6300686"/>
                  <a:pt x="5533679" y="6376053"/>
                </a:cubicBezTo>
                <a:cubicBezTo>
                  <a:pt x="5254544" y="6451420"/>
                  <a:pt x="5164558" y="6338472"/>
                  <a:pt x="4838377" y="6376053"/>
                </a:cubicBezTo>
                <a:cubicBezTo>
                  <a:pt x="4512196" y="6413634"/>
                  <a:pt x="4566995" y="6335296"/>
                  <a:pt x="4384420" y="6376053"/>
                </a:cubicBezTo>
                <a:cubicBezTo>
                  <a:pt x="4201845" y="6416810"/>
                  <a:pt x="4008119" y="6373861"/>
                  <a:pt x="3809791" y="6376053"/>
                </a:cubicBezTo>
                <a:cubicBezTo>
                  <a:pt x="3611463" y="6378245"/>
                  <a:pt x="3670693" y="6355504"/>
                  <a:pt x="3597178" y="6376053"/>
                </a:cubicBezTo>
                <a:cubicBezTo>
                  <a:pt x="3523663" y="6396602"/>
                  <a:pt x="3312376" y="6341208"/>
                  <a:pt x="3143221" y="6376053"/>
                </a:cubicBezTo>
                <a:cubicBezTo>
                  <a:pt x="2974066" y="6410898"/>
                  <a:pt x="2928221" y="6340459"/>
                  <a:pt x="2809937" y="6376053"/>
                </a:cubicBezTo>
                <a:cubicBezTo>
                  <a:pt x="2691653" y="6411647"/>
                  <a:pt x="2550609" y="6351758"/>
                  <a:pt x="2476652" y="6376053"/>
                </a:cubicBezTo>
                <a:cubicBezTo>
                  <a:pt x="2402695" y="6400348"/>
                  <a:pt x="1995806" y="6335663"/>
                  <a:pt x="1781350" y="6376053"/>
                </a:cubicBezTo>
                <a:cubicBezTo>
                  <a:pt x="1566894" y="6416443"/>
                  <a:pt x="1413772" y="6369506"/>
                  <a:pt x="1206721" y="6376053"/>
                </a:cubicBezTo>
                <a:cubicBezTo>
                  <a:pt x="999670" y="6382600"/>
                  <a:pt x="404303" y="6358705"/>
                  <a:pt x="0" y="6376053"/>
                </a:cubicBezTo>
                <a:cubicBezTo>
                  <a:pt x="-37125" y="6155373"/>
                  <a:pt x="20448" y="6026189"/>
                  <a:pt x="0" y="5796412"/>
                </a:cubicBezTo>
                <a:cubicBezTo>
                  <a:pt x="-20448" y="5566635"/>
                  <a:pt x="4532" y="5478572"/>
                  <a:pt x="0" y="5344292"/>
                </a:cubicBezTo>
                <a:cubicBezTo>
                  <a:pt x="-4532" y="5210012"/>
                  <a:pt x="61443" y="5053704"/>
                  <a:pt x="0" y="4828411"/>
                </a:cubicBezTo>
                <a:cubicBezTo>
                  <a:pt x="-61443" y="4603118"/>
                  <a:pt x="14946" y="4550165"/>
                  <a:pt x="0" y="4376291"/>
                </a:cubicBezTo>
                <a:cubicBezTo>
                  <a:pt x="-14946" y="4202417"/>
                  <a:pt x="65896" y="3917470"/>
                  <a:pt x="0" y="3732889"/>
                </a:cubicBezTo>
                <a:cubicBezTo>
                  <a:pt x="-65896" y="3548308"/>
                  <a:pt x="1441" y="3373882"/>
                  <a:pt x="0" y="3217009"/>
                </a:cubicBezTo>
                <a:cubicBezTo>
                  <a:pt x="-1441" y="3060136"/>
                  <a:pt x="26676" y="2774580"/>
                  <a:pt x="0" y="2573607"/>
                </a:cubicBezTo>
                <a:cubicBezTo>
                  <a:pt x="-26676" y="2372634"/>
                  <a:pt x="43980" y="2183394"/>
                  <a:pt x="0" y="2057726"/>
                </a:cubicBezTo>
                <a:cubicBezTo>
                  <a:pt x="-43980" y="1932058"/>
                  <a:pt x="35678" y="1802719"/>
                  <a:pt x="0" y="1669367"/>
                </a:cubicBezTo>
                <a:cubicBezTo>
                  <a:pt x="-35678" y="1536015"/>
                  <a:pt x="33844" y="1118325"/>
                  <a:pt x="0" y="962204"/>
                </a:cubicBezTo>
                <a:cubicBezTo>
                  <a:pt x="-33844" y="806083"/>
                  <a:pt x="42906" y="653154"/>
                  <a:pt x="0" y="510084"/>
                </a:cubicBezTo>
                <a:cubicBezTo>
                  <a:pt x="-42906" y="367014"/>
                  <a:pt x="51301" y="191963"/>
                  <a:pt x="0" y="0"/>
                </a:cubicBezTo>
                <a:close/>
              </a:path>
              <a:path w="12067212" h="6376053" stroke="0" extrusionOk="0">
                <a:moveTo>
                  <a:pt x="0" y="0"/>
                </a:moveTo>
                <a:cubicBezTo>
                  <a:pt x="139915" y="-17220"/>
                  <a:pt x="241854" y="12654"/>
                  <a:pt x="333285" y="0"/>
                </a:cubicBezTo>
                <a:cubicBezTo>
                  <a:pt x="424717" y="-12654"/>
                  <a:pt x="651298" y="61114"/>
                  <a:pt x="907914" y="0"/>
                </a:cubicBezTo>
                <a:cubicBezTo>
                  <a:pt x="1164530" y="-61114"/>
                  <a:pt x="1155218" y="34242"/>
                  <a:pt x="1361871" y="0"/>
                </a:cubicBezTo>
                <a:cubicBezTo>
                  <a:pt x="1568524" y="-34242"/>
                  <a:pt x="1526950" y="11101"/>
                  <a:pt x="1574484" y="0"/>
                </a:cubicBezTo>
                <a:cubicBezTo>
                  <a:pt x="1622018" y="-11101"/>
                  <a:pt x="1709586" y="9256"/>
                  <a:pt x="1787097" y="0"/>
                </a:cubicBezTo>
                <a:cubicBezTo>
                  <a:pt x="1864608" y="-9256"/>
                  <a:pt x="2363439" y="81666"/>
                  <a:pt x="2603070" y="0"/>
                </a:cubicBezTo>
                <a:cubicBezTo>
                  <a:pt x="2842701" y="-81666"/>
                  <a:pt x="2846570" y="13215"/>
                  <a:pt x="2936355" y="0"/>
                </a:cubicBezTo>
                <a:cubicBezTo>
                  <a:pt x="3026141" y="-13215"/>
                  <a:pt x="3492933" y="47816"/>
                  <a:pt x="3752328" y="0"/>
                </a:cubicBezTo>
                <a:cubicBezTo>
                  <a:pt x="4011723" y="-47816"/>
                  <a:pt x="4261165" y="79112"/>
                  <a:pt x="4447630" y="0"/>
                </a:cubicBezTo>
                <a:cubicBezTo>
                  <a:pt x="4634095" y="-79112"/>
                  <a:pt x="5026619" y="54948"/>
                  <a:pt x="5263603" y="0"/>
                </a:cubicBezTo>
                <a:cubicBezTo>
                  <a:pt x="5500587" y="-54948"/>
                  <a:pt x="5893247" y="97815"/>
                  <a:pt x="6079576" y="0"/>
                </a:cubicBezTo>
                <a:cubicBezTo>
                  <a:pt x="6265905" y="-97815"/>
                  <a:pt x="6418140" y="107"/>
                  <a:pt x="6654205" y="0"/>
                </a:cubicBezTo>
                <a:cubicBezTo>
                  <a:pt x="6890271" y="-107"/>
                  <a:pt x="7064096" y="9830"/>
                  <a:pt x="7228835" y="0"/>
                </a:cubicBezTo>
                <a:cubicBezTo>
                  <a:pt x="7393574" y="-9830"/>
                  <a:pt x="7760016" y="29906"/>
                  <a:pt x="7924136" y="0"/>
                </a:cubicBezTo>
                <a:cubicBezTo>
                  <a:pt x="8088256" y="-29906"/>
                  <a:pt x="8061477" y="18523"/>
                  <a:pt x="8136749" y="0"/>
                </a:cubicBezTo>
                <a:cubicBezTo>
                  <a:pt x="8212021" y="-18523"/>
                  <a:pt x="8426599" y="31131"/>
                  <a:pt x="8711378" y="0"/>
                </a:cubicBezTo>
                <a:cubicBezTo>
                  <a:pt x="8996157" y="-31131"/>
                  <a:pt x="8893422" y="29657"/>
                  <a:pt x="9044663" y="0"/>
                </a:cubicBezTo>
                <a:cubicBezTo>
                  <a:pt x="9195904" y="-29657"/>
                  <a:pt x="9542768" y="94931"/>
                  <a:pt x="9860636" y="0"/>
                </a:cubicBezTo>
                <a:cubicBezTo>
                  <a:pt x="10178504" y="-94931"/>
                  <a:pt x="10309300" y="64753"/>
                  <a:pt x="10555937" y="0"/>
                </a:cubicBezTo>
                <a:cubicBezTo>
                  <a:pt x="10802574" y="-64753"/>
                  <a:pt x="10942929" y="47268"/>
                  <a:pt x="11251239" y="0"/>
                </a:cubicBezTo>
                <a:cubicBezTo>
                  <a:pt x="11559549" y="-47268"/>
                  <a:pt x="11837751" y="75184"/>
                  <a:pt x="12067212" y="0"/>
                </a:cubicBezTo>
                <a:cubicBezTo>
                  <a:pt x="12072171" y="184140"/>
                  <a:pt x="12035053" y="267697"/>
                  <a:pt x="12067212" y="452120"/>
                </a:cubicBezTo>
                <a:cubicBezTo>
                  <a:pt x="12099371" y="636543"/>
                  <a:pt x="12028459" y="732339"/>
                  <a:pt x="12067212" y="904240"/>
                </a:cubicBezTo>
                <a:cubicBezTo>
                  <a:pt x="12105965" y="1076141"/>
                  <a:pt x="12059814" y="1331089"/>
                  <a:pt x="12067212" y="1611402"/>
                </a:cubicBezTo>
                <a:cubicBezTo>
                  <a:pt x="12074610" y="1891715"/>
                  <a:pt x="12029796" y="1938935"/>
                  <a:pt x="12067212" y="2191044"/>
                </a:cubicBezTo>
                <a:cubicBezTo>
                  <a:pt x="12104628" y="2443153"/>
                  <a:pt x="11999679" y="2632447"/>
                  <a:pt x="12067212" y="2834445"/>
                </a:cubicBezTo>
                <a:cubicBezTo>
                  <a:pt x="12134745" y="3036443"/>
                  <a:pt x="12044396" y="3050471"/>
                  <a:pt x="12067212" y="3222805"/>
                </a:cubicBezTo>
                <a:cubicBezTo>
                  <a:pt x="12090028" y="3395139"/>
                  <a:pt x="12030878" y="3501387"/>
                  <a:pt x="12067212" y="3674925"/>
                </a:cubicBezTo>
                <a:cubicBezTo>
                  <a:pt x="12103546" y="3848463"/>
                  <a:pt x="12034387" y="3887529"/>
                  <a:pt x="12067212" y="4063285"/>
                </a:cubicBezTo>
                <a:cubicBezTo>
                  <a:pt x="12100037" y="4239041"/>
                  <a:pt x="12035343" y="4428006"/>
                  <a:pt x="12067212" y="4579165"/>
                </a:cubicBezTo>
                <a:cubicBezTo>
                  <a:pt x="12099081" y="4730324"/>
                  <a:pt x="12018937" y="4867386"/>
                  <a:pt x="12067212" y="5031285"/>
                </a:cubicBezTo>
                <a:cubicBezTo>
                  <a:pt x="12115487" y="5195184"/>
                  <a:pt x="12033727" y="5315254"/>
                  <a:pt x="12067212" y="5419645"/>
                </a:cubicBezTo>
                <a:cubicBezTo>
                  <a:pt x="12100697" y="5524036"/>
                  <a:pt x="12059412" y="6112542"/>
                  <a:pt x="12067212" y="6376053"/>
                </a:cubicBezTo>
                <a:cubicBezTo>
                  <a:pt x="11842862" y="6440286"/>
                  <a:pt x="11714304" y="6354077"/>
                  <a:pt x="11371911" y="6376053"/>
                </a:cubicBezTo>
                <a:cubicBezTo>
                  <a:pt x="11029518" y="6398029"/>
                  <a:pt x="11230115" y="6356762"/>
                  <a:pt x="11159298" y="6376053"/>
                </a:cubicBezTo>
                <a:cubicBezTo>
                  <a:pt x="11088481" y="6395344"/>
                  <a:pt x="10749040" y="6344875"/>
                  <a:pt x="10584669" y="6376053"/>
                </a:cubicBezTo>
                <a:cubicBezTo>
                  <a:pt x="10420298" y="6407231"/>
                  <a:pt x="10292466" y="6335141"/>
                  <a:pt x="10130712" y="6376053"/>
                </a:cubicBezTo>
                <a:cubicBezTo>
                  <a:pt x="9968958" y="6416965"/>
                  <a:pt x="9879320" y="6374861"/>
                  <a:pt x="9797427" y="6376053"/>
                </a:cubicBezTo>
                <a:cubicBezTo>
                  <a:pt x="9715534" y="6377245"/>
                  <a:pt x="9475701" y="6336770"/>
                  <a:pt x="9222798" y="6376053"/>
                </a:cubicBezTo>
                <a:cubicBezTo>
                  <a:pt x="8969895" y="6415336"/>
                  <a:pt x="8878056" y="6371952"/>
                  <a:pt x="8768841" y="6376053"/>
                </a:cubicBezTo>
                <a:cubicBezTo>
                  <a:pt x="8659626" y="6380154"/>
                  <a:pt x="8608994" y="6363187"/>
                  <a:pt x="8556228" y="6376053"/>
                </a:cubicBezTo>
                <a:cubicBezTo>
                  <a:pt x="8503462" y="6388919"/>
                  <a:pt x="8018984" y="6331122"/>
                  <a:pt x="7740255" y="6376053"/>
                </a:cubicBezTo>
                <a:cubicBezTo>
                  <a:pt x="7461526" y="6420984"/>
                  <a:pt x="7313463" y="6365945"/>
                  <a:pt x="6924281" y="6376053"/>
                </a:cubicBezTo>
                <a:cubicBezTo>
                  <a:pt x="6535099" y="6386161"/>
                  <a:pt x="6404853" y="6298263"/>
                  <a:pt x="6228980" y="6376053"/>
                </a:cubicBezTo>
                <a:cubicBezTo>
                  <a:pt x="6053107" y="6453843"/>
                  <a:pt x="6023037" y="6371351"/>
                  <a:pt x="5895695" y="6376053"/>
                </a:cubicBezTo>
                <a:cubicBezTo>
                  <a:pt x="5768353" y="6380755"/>
                  <a:pt x="5647172" y="6343667"/>
                  <a:pt x="5562410" y="6376053"/>
                </a:cubicBezTo>
                <a:cubicBezTo>
                  <a:pt x="5477649" y="6408439"/>
                  <a:pt x="5242873" y="6357159"/>
                  <a:pt x="4987781" y="6376053"/>
                </a:cubicBezTo>
                <a:cubicBezTo>
                  <a:pt x="4732689" y="6394947"/>
                  <a:pt x="4756517" y="6347147"/>
                  <a:pt x="4654496" y="6376053"/>
                </a:cubicBezTo>
                <a:cubicBezTo>
                  <a:pt x="4552475" y="6404959"/>
                  <a:pt x="4475301" y="6339411"/>
                  <a:pt x="4321211" y="6376053"/>
                </a:cubicBezTo>
                <a:cubicBezTo>
                  <a:pt x="4167121" y="6412695"/>
                  <a:pt x="3741962" y="6279211"/>
                  <a:pt x="3505238" y="6376053"/>
                </a:cubicBezTo>
                <a:cubicBezTo>
                  <a:pt x="3268514" y="6472895"/>
                  <a:pt x="3085401" y="6337335"/>
                  <a:pt x="2930609" y="6376053"/>
                </a:cubicBezTo>
                <a:cubicBezTo>
                  <a:pt x="2775817" y="6414771"/>
                  <a:pt x="2800285" y="6351405"/>
                  <a:pt x="2717996" y="6376053"/>
                </a:cubicBezTo>
                <a:cubicBezTo>
                  <a:pt x="2635707" y="6400701"/>
                  <a:pt x="2399771" y="6324522"/>
                  <a:pt x="2143367" y="6376053"/>
                </a:cubicBezTo>
                <a:cubicBezTo>
                  <a:pt x="1886963" y="6427584"/>
                  <a:pt x="1904954" y="6329014"/>
                  <a:pt x="1689410" y="6376053"/>
                </a:cubicBezTo>
                <a:cubicBezTo>
                  <a:pt x="1473866" y="6423092"/>
                  <a:pt x="1153978" y="6372418"/>
                  <a:pt x="873436" y="6376053"/>
                </a:cubicBezTo>
                <a:cubicBezTo>
                  <a:pt x="592894" y="6379688"/>
                  <a:pt x="695719" y="6352622"/>
                  <a:pt x="540151" y="6376053"/>
                </a:cubicBezTo>
                <a:cubicBezTo>
                  <a:pt x="384583" y="6399484"/>
                  <a:pt x="240859" y="6326280"/>
                  <a:pt x="0" y="6376053"/>
                </a:cubicBezTo>
                <a:cubicBezTo>
                  <a:pt x="-39388" y="6039097"/>
                  <a:pt x="46430" y="5957402"/>
                  <a:pt x="0" y="5668891"/>
                </a:cubicBezTo>
                <a:cubicBezTo>
                  <a:pt x="-46430" y="5380380"/>
                  <a:pt x="34121" y="5342153"/>
                  <a:pt x="0" y="5025489"/>
                </a:cubicBezTo>
                <a:cubicBezTo>
                  <a:pt x="-34121" y="4708825"/>
                  <a:pt x="69936" y="4525818"/>
                  <a:pt x="0" y="4382087"/>
                </a:cubicBezTo>
                <a:cubicBezTo>
                  <a:pt x="-69936" y="4238356"/>
                  <a:pt x="28593" y="4110931"/>
                  <a:pt x="0" y="3866207"/>
                </a:cubicBezTo>
                <a:cubicBezTo>
                  <a:pt x="-28593" y="3621483"/>
                  <a:pt x="82855" y="3339503"/>
                  <a:pt x="0" y="3159044"/>
                </a:cubicBezTo>
                <a:cubicBezTo>
                  <a:pt x="-82855" y="2978585"/>
                  <a:pt x="45262" y="2875287"/>
                  <a:pt x="0" y="2770685"/>
                </a:cubicBezTo>
                <a:cubicBezTo>
                  <a:pt x="-45262" y="2666083"/>
                  <a:pt x="49234" y="2393975"/>
                  <a:pt x="0" y="2191044"/>
                </a:cubicBezTo>
                <a:cubicBezTo>
                  <a:pt x="-49234" y="1988113"/>
                  <a:pt x="7151" y="1917050"/>
                  <a:pt x="0" y="1675163"/>
                </a:cubicBezTo>
                <a:cubicBezTo>
                  <a:pt x="-7151" y="1433276"/>
                  <a:pt x="43154" y="1445263"/>
                  <a:pt x="0" y="1223043"/>
                </a:cubicBezTo>
                <a:cubicBezTo>
                  <a:pt x="-43154" y="1000823"/>
                  <a:pt x="34223" y="900100"/>
                  <a:pt x="0" y="770923"/>
                </a:cubicBezTo>
                <a:cubicBezTo>
                  <a:pt x="-34223" y="641746"/>
                  <a:pt x="62851" y="155834"/>
                  <a:pt x="0" y="0"/>
                </a:cubicBezTo>
                <a:close/>
              </a:path>
            </a:pathLst>
          </a:custGeom>
          <a:ln>
            <a:solidFill>
              <a:schemeClr val="tx1"/>
            </a:solidFill>
            <a:extLst>
              <a:ext uri="{C807C97D-BFC1-408E-A445-0C87EB9F89A2}">
                <ask:lineSketchStyleProps xmlns:ask="http://schemas.microsoft.com/office/drawing/2018/sketchyshapes" sd="495714456">
                  <a:prstGeom prst="rect">
                    <a:avLst/>
                  </a:prstGeom>
                  <ask:type>
                    <ask:lineSketchScribble/>
                  </ask:type>
                </ask:lineSketchStyleProps>
              </a:ext>
            </a:extLst>
          </a:ln>
        </p:spPr>
      </p:pic>
      <p:sp>
        <p:nvSpPr>
          <p:cNvPr id="5" name="TextBox 4">
            <a:extLst>
              <a:ext uri="{FF2B5EF4-FFF2-40B4-BE49-F238E27FC236}">
                <a16:creationId xmlns:a16="http://schemas.microsoft.com/office/drawing/2014/main" id="{1F08860A-4B7C-D7BD-A480-2C3A9F6B7D2B}"/>
              </a:ext>
            </a:extLst>
          </p:cNvPr>
          <p:cNvSpPr txBox="1"/>
          <p:nvPr/>
        </p:nvSpPr>
        <p:spPr>
          <a:xfrm>
            <a:off x="2780271" y="284206"/>
            <a:ext cx="10663881" cy="707886"/>
          </a:xfrm>
          <a:prstGeom prst="rect">
            <a:avLst/>
          </a:prstGeom>
          <a:noFill/>
        </p:spPr>
        <p:txBody>
          <a:bodyPr wrap="square">
            <a:spAutoFit/>
          </a:bodyPr>
          <a:lstStyle/>
          <a:p>
            <a:r>
              <a:rPr lang="pl-PL" sz="4000"/>
              <a:t>🚖💰 </a:t>
            </a:r>
            <a:r>
              <a:rPr lang="pl-PL" sz="4000" b="1"/>
              <a:t>Bolt vs Uber – różnice w cenie</a:t>
            </a:r>
            <a:endParaRPr lang="uk-UA" sz="4000"/>
          </a:p>
        </p:txBody>
      </p:sp>
      <p:pic>
        <p:nvPicPr>
          <p:cNvPr id="6" name="Picture 5" descr="A blue flag with yellow stars&#10;&#10;Description automatically generated">
            <a:extLst>
              <a:ext uri="{FF2B5EF4-FFF2-40B4-BE49-F238E27FC236}">
                <a16:creationId xmlns:a16="http://schemas.microsoft.com/office/drawing/2014/main" id="{7D2CD2F1-41DD-348F-09AC-9A1FFEBCECEC}"/>
              </a:ext>
            </a:extLst>
          </p:cNvPr>
          <p:cNvPicPr>
            <a:picLocks noChangeAspect="1"/>
          </p:cNvPicPr>
          <p:nvPr/>
        </p:nvPicPr>
        <p:blipFill>
          <a:blip r:embed="rId3"/>
          <a:stretch>
            <a:fillRect/>
          </a:stretch>
        </p:blipFill>
        <p:spPr>
          <a:xfrm>
            <a:off x="12562143" y="98452"/>
            <a:ext cx="1764018" cy="1787280"/>
          </a:xfrm>
          <a:prstGeom prst="rect">
            <a:avLst/>
          </a:prstGeom>
        </p:spPr>
      </p:pic>
      <p:pic>
        <p:nvPicPr>
          <p:cNvPr id="2" name="Picture 17">
            <a:extLst>
              <a:ext uri="{FF2B5EF4-FFF2-40B4-BE49-F238E27FC236}">
                <a16:creationId xmlns:a16="http://schemas.microsoft.com/office/drawing/2014/main" id="{49803F03-AC2A-7ACC-F125-27C893E8C606}"/>
              </a:ext>
            </a:extLst>
          </p:cNvPr>
          <p:cNvPicPr>
            <a:picLocks noChangeAspect="1"/>
          </p:cNvPicPr>
          <p:nvPr/>
        </p:nvPicPr>
        <p:blipFill>
          <a:blip r:embed="rId4"/>
          <a:stretch>
            <a:fillRect/>
          </a:stretch>
        </p:blipFill>
        <p:spPr>
          <a:xfrm>
            <a:off x="13056999" y="7215626"/>
            <a:ext cx="1269162" cy="729768"/>
          </a:xfrm>
          <a:prstGeom prst="rect">
            <a:avLst/>
          </a:prstGeom>
        </p:spPr>
      </p:pic>
    </p:spTree>
    <p:extLst>
      <p:ext uri="{BB962C8B-B14F-4D97-AF65-F5344CB8AC3E}">
        <p14:creationId xmlns:p14="http://schemas.microsoft.com/office/powerpoint/2010/main" val="38897132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106A0D2-A88B-4BFB-F00D-E1DCDE4EE320}"/>
              </a:ext>
            </a:extLst>
          </p:cNvPr>
          <p:cNvSpPr txBox="1"/>
          <p:nvPr/>
        </p:nvSpPr>
        <p:spPr>
          <a:xfrm>
            <a:off x="827902" y="544592"/>
            <a:ext cx="10416746" cy="3570208"/>
          </a:xfrm>
          <a:prstGeom prst="rect">
            <a:avLst/>
          </a:prstGeom>
          <a:noFill/>
        </p:spPr>
        <p:txBody>
          <a:bodyPr wrap="square">
            <a:spAutoFit/>
          </a:bodyPr>
          <a:lstStyle/>
          <a:p>
            <a:pPr>
              <a:buNone/>
            </a:pPr>
            <a:r>
              <a:rPr lang="pl-PL" sz="4000" b="1"/>
              <a:t>🛏️ </a:t>
            </a:r>
            <a:r>
              <a:rPr lang="pl-PL" sz="4000" b="1">
                <a:solidFill>
                  <a:srgbClr val="C00000"/>
                </a:solidFill>
              </a:rPr>
              <a:t>Booking.com – rezerwuj nocleg wygodnie</a:t>
            </a:r>
            <a:endParaRPr lang="en-US" sz="4000" b="1">
              <a:solidFill>
                <a:srgbClr val="C00000"/>
              </a:solidFill>
            </a:endParaRPr>
          </a:p>
          <a:p>
            <a:pPr>
              <a:buNone/>
            </a:pPr>
            <a:endParaRPr lang="pl-PL" b="1"/>
          </a:p>
          <a:p>
            <a:pPr>
              <a:buNone/>
            </a:pPr>
            <a:r>
              <a:rPr lang="pl-PL" sz="2800" b="1"/>
              <a:t>🔎 Co to jest Booking.com?</a:t>
            </a:r>
          </a:p>
          <a:p>
            <a:pPr>
              <a:buNone/>
            </a:pPr>
            <a:r>
              <a:rPr lang="pl-PL" sz="2800" b="1"/>
              <a:t>Booking.com</a:t>
            </a:r>
            <a:r>
              <a:rPr lang="pl-PL" sz="2800"/>
              <a:t> to aplikacja i strona internetowa, która pomaga:</a:t>
            </a:r>
          </a:p>
          <a:p>
            <a:pPr>
              <a:buFont typeface="Arial" panose="020B0604020202020204" pitchFamily="34" charset="0"/>
              <a:buChar char="•"/>
            </a:pPr>
            <a:r>
              <a:rPr lang="pl-PL" sz="2800"/>
              <a:t> znaleźć </a:t>
            </a:r>
            <a:r>
              <a:rPr lang="pl-PL" sz="2800" b="1"/>
              <a:t>hotele, pensjonaty, apartamenty i kwatery</a:t>
            </a:r>
            <a:r>
              <a:rPr lang="pl-PL" sz="2800"/>
              <a:t> na całym świecie</a:t>
            </a:r>
          </a:p>
          <a:p>
            <a:pPr>
              <a:buFont typeface="Arial" panose="020B0604020202020204" pitchFamily="34" charset="0"/>
              <a:buChar char="•"/>
            </a:pPr>
            <a:r>
              <a:rPr lang="pl-PL" sz="2800"/>
              <a:t> porównać ceny, opinie i zdjęcia</a:t>
            </a:r>
          </a:p>
          <a:p>
            <a:pPr>
              <a:buFont typeface="Arial" panose="020B0604020202020204" pitchFamily="34" charset="0"/>
              <a:buChar char="•"/>
            </a:pPr>
            <a:r>
              <a:rPr lang="pl-PL" sz="2800" b="1"/>
              <a:t> zarezerwować nocleg</a:t>
            </a:r>
            <a:r>
              <a:rPr lang="pl-PL" sz="2800"/>
              <a:t> przez Internet – bez telefonowania </a:t>
            </a:r>
          </a:p>
          <a:p>
            <a:r>
              <a:rPr lang="pl-PL" sz="2800"/>
              <a:t> i bez wychodzenia z domu</a:t>
            </a:r>
          </a:p>
        </p:txBody>
      </p:sp>
      <p:sp>
        <p:nvSpPr>
          <p:cNvPr id="5" name="TextBox 4">
            <a:extLst>
              <a:ext uri="{FF2B5EF4-FFF2-40B4-BE49-F238E27FC236}">
                <a16:creationId xmlns:a16="http://schemas.microsoft.com/office/drawing/2014/main" id="{4451407A-16C6-661D-4C18-AE42140E1EF9}"/>
              </a:ext>
            </a:extLst>
          </p:cNvPr>
          <p:cNvSpPr txBox="1"/>
          <p:nvPr/>
        </p:nvSpPr>
        <p:spPr>
          <a:xfrm>
            <a:off x="1008656" y="5081780"/>
            <a:ext cx="11948984" cy="2677656"/>
          </a:xfrm>
          <a:prstGeom prst="rect">
            <a:avLst/>
          </a:prstGeom>
          <a:noFill/>
        </p:spPr>
        <p:txBody>
          <a:bodyPr wrap="square">
            <a:spAutoFit/>
          </a:bodyPr>
          <a:lstStyle/>
          <a:p>
            <a:pPr>
              <a:buNone/>
            </a:pPr>
            <a:r>
              <a:rPr lang="pl-PL" sz="2800" b="1"/>
              <a:t>✅ Dlaczego warto korzystać z Booking.com?</a:t>
            </a:r>
          </a:p>
          <a:p>
            <a:pPr>
              <a:buFont typeface="Arial" panose="020B0604020202020204" pitchFamily="34" charset="0"/>
              <a:buChar char="•"/>
            </a:pPr>
            <a:r>
              <a:rPr lang="pl-PL" sz="2800"/>
              <a:t> Ogromny wybór noclegów – od tanich pokoi po luksusowe hotele</a:t>
            </a:r>
          </a:p>
          <a:p>
            <a:pPr>
              <a:buFont typeface="Arial" panose="020B0604020202020204" pitchFamily="34" charset="0"/>
              <a:buChar char="•"/>
            </a:pPr>
            <a:r>
              <a:rPr lang="pl-PL" sz="2800"/>
              <a:t> Możliwość rezerwacji z </a:t>
            </a:r>
            <a:r>
              <a:rPr lang="pl-PL" sz="2800" b="1"/>
              <a:t>bezpłatnym odwołaniem</a:t>
            </a:r>
            <a:endParaRPr lang="pl-PL" sz="2800"/>
          </a:p>
          <a:p>
            <a:pPr>
              <a:buFont typeface="Arial" panose="020B0604020202020204" pitchFamily="34" charset="0"/>
              <a:buChar char="•"/>
            </a:pPr>
            <a:r>
              <a:rPr lang="pl-PL" sz="2800"/>
              <a:t> Opinie innych gości – łatwo sprawdzić, czy miejsce jest dobre</a:t>
            </a:r>
          </a:p>
          <a:p>
            <a:pPr>
              <a:buFont typeface="Arial" panose="020B0604020202020204" pitchFamily="34" charset="0"/>
              <a:buChar char="•"/>
            </a:pPr>
            <a:r>
              <a:rPr lang="pl-PL" sz="2800"/>
              <a:t> Często dostępne zniżki i oferty „dla stałych klientów”</a:t>
            </a:r>
          </a:p>
          <a:p>
            <a:pPr>
              <a:buFont typeface="Arial" panose="020B0604020202020204" pitchFamily="34" charset="0"/>
              <a:buChar char="•"/>
            </a:pPr>
            <a:r>
              <a:rPr lang="pl-PL" sz="2800"/>
              <a:t> Działa na komputerze, smartfonie i tablecie</a:t>
            </a:r>
          </a:p>
        </p:txBody>
      </p:sp>
      <p:pic>
        <p:nvPicPr>
          <p:cNvPr id="6" name="Picture 5" descr="A blue flag with yellow stars&#10;&#10;Description automatically generated">
            <a:extLst>
              <a:ext uri="{FF2B5EF4-FFF2-40B4-BE49-F238E27FC236}">
                <a16:creationId xmlns:a16="http://schemas.microsoft.com/office/drawing/2014/main" id="{B7183531-02AE-C2A2-7C13-CF68976539DD}"/>
              </a:ext>
            </a:extLst>
          </p:cNvPr>
          <p:cNvPicPr>
            <a:picLocks noChangeAspect="1"/>
          </p:cNvPicPr>
          <p:nvPr/>
        </p:nvPicPr>
        <p:blipFill>
          <a:blip r:embed="rId2"/>
          <a:stretch>
            <a:fillRect/>
          </a:stretch>
        </p:blipFill>
        <p:spPr>
          <a:xfrm>
            <a:off x="12615055" y="0"/>
            <a:ext cx="1764018" cy="1787280"/>
          </a:xfrm>
          <a:prstGeom prst="rect">
            <a:avLst/>
          </a:prstGeom>
        </p:spPr>
      </p:pic>
      <p:pic>
        <p:nvPicPr>
          <p:cNvPr id="11266" name="Picture 2" descr="Booking.com: Hotels &amp; Travel on the App ...">
            <a:extLst>
              <a:ext uri="{FF2B5EF4-FFF2-40B4-BE49-F238E27FC236}">
                <a16:creationId xmlns:a16="http://schemas.microsoft.com/office/drawing/2014/main" id="{969AF169-9A79-5798-4748-72BBA039073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506" t="11085" r="28646" b="10122"/>
          <a:stretch/>
        </p:blipFill>
        <p:spPr bwMode="auto">
          <a:xfrm>
            <a:off x="11340361" y="3047930"/>
            <a:ext cx="1805334" cy="1787280"/>
          </a:xfrm>
          <a:custGeom>
            <a:avLst/>
            <a:gdLst>
              <a:gd name="connsiteX0" fmla="*/ 0 w 1805334"/>
              <a:gd name="connsiteY0" fmla="*/ 0 h 1787280"/>
              <a:gd name="connsiteX1" fmla="*/ 487440 w 1805334"/>
              <a:gd name="connsiteY1" fmla="*/ 0 h 1787280"/>
              <a:gd name="connsiteX2" fmla="*/ 938774 w 1805334"/>
              <a:gd name="connsiteY2" fmla="*/ 0 h 1787280"/>
              <a:gd name="connsiteX3" fmla="*/ 1805334 w 1805334"/>
              <a:gd name="connsiteY3" fmla="*/ 0 h 1787280"/>
              <a:gd name="connsiteX4" fmla="*/ 1805334 w 1805334"/>
              <a:gd name="connsiteY4" fmla="*/ 595760 h 1787280"/>
              <a:gd name="connsiteX5" fmla="*/ 1805334 w 1805334"/>
              <a:gd name="connsiteY5" fmla="*/ 1173647 h 1787280"/>
              <a:gd name="connsiteX6" fmla="*/ 1805334 w 1805334"/>
              <a:gd name="connsiteY6" fmla="*/ 1787280 h 1787280"/>
              <a:gd name="connsiteX7" fmla="*/ 1372054 w 1805334"/>
              <a:gd name="connsiteY7" fmla="*/ 1787280 h 1787280"/>
              <a:gd name="connsiteX8" fmla="*/ 938774 w 1805334"/>
              <a:gd name="connsiteY8" fmla="*/ 1787280 h 1787280"/>
              <a:gd name="connsiteX9" fmla="*/ 523547 w 1805334"/>
              <a:gd name="connsiteY9" fmla="*/ 1787280 h 1787280"/>
              <a:gd name="connsiteX10" fmla="*/ 0 w 1805334"/>
              <a:gd name="connsiteY10" fmla="*/ 1787280 h 1787280"/>
              <a:gd name="connsiteX11" fmla="*/ 0 w 1805334"/>
              <a:gd name="connsiteY11" fmla="*/ 1209393 h 1787280"/>
              <a:gd name="connsiteX12" fmla="*/ 0 w 1805334"/>
              <a:gd name="connsiteY12" fmla="*/ 613633 h 1787280"/>
              <a:gd name="connsiteX13" fmla="*/ 0 w 1805334"/>
              <a:gd name="connsiteY13" fmla="*/ 0 h 178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805334" h="1787280" extrusionOk="0">
                <a:moveTo>
                  <a:pt x="0" y="0"/>
                </a:moveTo>
                <a:cubicBezTo>
                  <a:pt x="195474" y="-15071"/>
                  <a:pt x="352409" y="37351"/>
                  <a:pt x="487440" y="0"/>
                </a:cubicBezTo>
                <a:cubicBezTo>
                  <a:pt x="622471" y="-37351"/>
                  <a:pt x="804197" y="17893"/>
                  <a:pt x="938774" y="0"/>
                </a:cubicBezTo>
                <a:cubicBezTo>
                  <a:pt x="1073351" y="-17893"/>
                  <a:pt x="1587449" y="19510"/>
                  <a:pt x="1805334" y="0"/>
                </a:cubicBezTo>
                <a:cubicBezTo>
                  <a:pt x="1813573" y="150752"/>
                  <a:pt x="1745337" y="357360"/>
                  <a:pt x="1805334" y="595760"/>
                </a:cubicBezTo>
                <a:cubicBezTo>
                  <a:pt x="1865331" y="834160"/>
                  <a:pt x="1774155" y="934949"/>
                  <a:pt x="1805334" y="1173647"/>
                </a:cubicBezTo>
                <a:cubicBezTo>
                  <a:pt x="1836513" y="1412345"/>
                  <a:pt x="1734231" y="1534749"/>
                  <a:pt x="1805334" y="1787280"/>
                </a:cubicBezTo>
                <a:cubicBezTo>
                  <a:pt x="1613063" y="1830620"/>
                  <a:pt x="1557294" y="1749499"/>
                  <a:pt x="1372054" y="1787280"/>
                </a:cubicBezTo>
                <a:cubicBezTo>
                  <a:pt x="1186814" y="1825061"/>
                  <a:pt x="1072431" y="1774411"/>
                  <a:pt x="938774" y="1787280"/>
                </a:cubicBezTo>
                <a:cubicBezTo>
                  <a:pt x="805117" y="1800149"/>
                  <a:pt x="622634" y="1739726"/>
                  <a:pt x="523547" y="1787280"/>
                </a:cubicBezTo>
                <a:cubicBezTo>
                  <a:pt x="424460" y="1834834"/>
                  <a:pt x="252567" y="1732149"/>
                  <a:pt x="0" y="1787280"/>
                </a:cubicBezTo>
                <a:cubicBezTo>
                  <a:pt x="-63030" y="1534019"/>
                  <a:pt x="7959" y="1483286"/>
                  <a:pt x="0" y="1209393"/>
                </a:cubicBezTo>
                <a:cubicBezTo>
                  <a:pt x="-7959" y="935500"/>
                  <a:pt x="27757" y="758698"/>
                  <a:pt x="0" y="613633"/>
                </a:cubicBezTo>
                <a:cubicBezTo>
                  <a:pt x="-27757" y="468568"/>
                  <a:pt x="14734" y="296303"/>
                  <a:pt x="0" y="0"/>
                </a:cubicBezTo>
                <a:close/>
              </a:path>
            </a:pathLst>
          </a:custGeom>
          <a:noFill/>
          <a:ln>
            <a:solidFill>
              <a:schemeClr val="tx1"/>
            </a:solidFill>
            <a:extLst>
              <a:ext uri="{C807C97D-BFC1-408E-A445-0C87EB9F89A2}">
                <ask:lineSketchStyleProps xmlns:ask="http://schemas.microsoft.com/office/drawing/2018/sketchyshapes" sd="1461527571">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7">
            <a:extLst>
              <a:ext uri="{FF2B5EF4-FFF2-40B4-BE49-F238E27FC236}">
                <a16:creationId xmlns:a16="http://schemas.microsoft.com/office/drawing/2014/main" id="{C5A9A67D-D75F-BEF5-8933-46CF56B2608E}"/>
              </a:ext>
            </a:extLst>
          </p:cNvPr>
          <p:cNvPicPr>
            <a:picLocks noChangeAspect="1"/>
          </p:cNvPicPr>
          <p:nvPr/>
        </p:nvPicPr>
        <p:blipFill>
          <a:blip r:embed="rId4"/>
          <a:stretch>
            <a:fillRect/>
          </a:stretch>
        </p:blipFill>
        <p:spPr>
          <a:xfrm>
            <a:off x="12957640" y="7111760"/>
            <a:ext cx="1269162" cy="729768"/>
          </a:xfrm>
          <a:prstGeom prst="rect">
            <a:avLst/>
          </a:prstGeom>
        </p:spPr>
      </p:pic>
    </p:spTree>
    <p:extLst>
      <p:ext uri="{BB962C8B-B14F-4D97-AF65-F5344CB8AC3E}">
        <p14:creationId xmlns:p14="http://schemas.microsoft.com/office/powerpoint/2010/main" val="9581602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1D70A35-7A9E-4D06-1068-C90BE49DFE78}"/>
              </a:ext>
            </a:extLst>
          </p:cNvPr>
          <p:cNvSpPr txBox="1"/>
          <p:nvPr/>
        </p:nvSpPr>
        <p:spPr>
          <a:xfrm>
            <a:off x="1543731" y="1647926"/>
            <a:ext cx="11961341" cy="5201424"/>
          </a:xfrm>
          <a:prstGeom prst="rect">
            <a:avLst/>
          </a:prstGeom>
          <a:noFill/>
        </p:spPr>
        <p:txBody>
          <a:bodyPr wrap="square">
            <a:spAutoFit/>
          </a:bodyPr>
          <a:lstStyle/>
          <a:p>
            <a:pPr>
              <a:buNone/>
            </a:pPr>
            <a:r>
              <a:rPr lang="pl-PL" sz="4000" b="1" dirty="0"/>
              <a:t>🛎️ </a:t>
            </a:r>
            <a:r>
              <a:rPr lang="pl-PL" sz="4000" b="1" dirty="0">
                <a:solidFill>
                  <a:srgbClr val="C00000"/>
                </a:solidFill>
              </a:rPr>
              <a:t>Jak to działa?</a:t>
            </a:r>
            <a:endParaRPr lang="en-US" sz="4000" b="1" dirty="0">
              <a:solidFill>
                <a:srgbClr val="C00000"/>
              </a:solidFill>
            </a:endParaRPr>
          </a:p>
          <a:p>
            <a:pPr>
              <a:buNone/>
            </a:pPr>
            <a:endParaRPr lang="pl-PL" sz="4000" b="1" dirty="0"/>
          </a:p>
          <a:p>
            <a:pPr>
              <a:buFont typeface="+mj-lt"/>
              <a:buAutoNum type="arabicPeriod"/>
            </a:pPr>
            <a:r>
              <a:rPr lang="pl-PL" sz="2800" dirty="0"/>
              <a:t> Wpisz </a:t>
            </a:r>
            <a:r>
              <a:rPr lang="pl-PL" sz="2800" b="1" dirty="0"/>
              <a:t>miejsce podróży</a:t>
            </a:r>
            <a:r>
              <a:rPr lang="pl-PL" sz="2800" dirty="0"/>
              <a:t> (np. Kraków), daty i liczbę osób</a:t>
            </a:r>
          </a:p>
          <a:p>
            <a:pPr>
              <a:buFont typeface="+mj-lt"/>
              <a:buAutoNum type="arabicPeriod"/>
            </a:pPr>
            <a:r>
              <a:rPr lang="pl-PL" sz="2800" dirty="0"/>
              <a:t> Kliknij </a:t>
            </a:r>
            <a:r>
              <a:rPr lang="pl-PL" sz="2800" b="1" dirty="0"/>
              <a:t>„Szukaj”</a:t>
            </a:r>
            <a:endParaRPr lang="pl-PL" sz="2800" dirty="0"/>
          </a:p>
          <a:p>
            <a:pPr>
              <a:buFont typeface="+mj-lt"/>
              <a:buAutoNum type="arabicPeriod"/>
            </a:pPr>
            <a:r>
              <a:rPr lang="pl-PL" sz="2800" dirty="0"/>
              <a:t> Przeglądaj oferty i czytaj opinie</a:t>
            </a:r>
          </a:p>
          <a:p>
            <a:pPr>
              <a:buFont typeface="+mj-lt"/>
              <a:buAutoNum type="arabicPeriod"/>
            </a:pPr>
            <a:r>
              <a:rPr lang="pl-PL" sz="2800" dirty="0"/>
              <a:t> Kliknij </a:t>
            </a:r>
            <a:r>
              <a:rPr lang="pl-PL" sz="2800" b="1" dirty="0"/>
              <a:t>„Zarezerwuj”</a:t>
            </a:r>
            <a:endParaRPr lang="pl-PL" sz="2800" dirty="0"/>
          </a:p>
          <a:p>
            <a:pPr>
              <a:buFont typeface="+mj-lt"/>
              <a:buAutoNum type="arabicPeriod"/>
            </a:pPr>
            <a:r>
              <a:rPr lang="pl-PL" sz="2800" dirty="0"/>
              <a:t> Wpisz dane i wybierz metodę płatności (lub zapłać na miejscu)</a:t>
            </a:r>
            <a:endParaRPr lang="en-US" sz="2800" dirty="0"/>
          </a:p>
          <a:p>
            <a:pPr>
              <a:buFont typeface="+mj-lt"/>
              <a:buAutoNum type="arabicPeriod"/>
            </a:pPr>
            <a:endParaRPr lang="en-US" sz="2800" dirty="0"/>
          </a:p>
          <a:p>
            <a:pPr>
              <a:buFont typeface="Arial" panose="020B0604020202020204" pitchFamily="34" charset="0"/>
              <a:buChar char="•"/>
            </a:pPr>
            <a:r>
              <a:rPr lang="en-US" sz="2800" dirty="0"/>
              <a:t> </a:t>
            </a:r>
            <a:r>
              <a:rPr lang="pl-PL" sz="2800" dirty="0"/>
              <a:t>Można wybrać nocleg </a:t>
            </a:r>
            <a:r>
              <a:rPr lang="pl-PL" sz="2800" b="1" dirty="0"/>
              <a:t>blisko centrum, z windą, z darmowym śniadaniem</a:t>
            </a:r>
            <a:r>
              <a:rPr lang="pl-PL" sz="2800" dirty="0"/>
              <a:t> itp.</a:t>
            </a:r>
          </a:p>
          <a:p>
            <a:pPr>
              <a:buFont typeface="Arial" panose="020B0604020202020204" pitchFamily="34" charset="0"/>
              <a:buChar char="•"/>
            </a:pPr>
            <a:r>
              <a:rPr lang="en-US" sz="2800" dirty="0"/>
              <a:t> </a:t>
            </a:r>
            <a:r>
              <a:rPr lang="pl-PL" sz="2800" dirty="0"/>
              <a:t>Potwierdzenie rezerwacji przychodzi e-mailem i można je łatwo pokazać </a:t>
            </a:r>
          </a:p>
          <a:p>
            <a:r>
              <a:rPr lang="pl-PL" sz="2800" dirty="0"/>
              <a:t>   na telefonie lub wydrukować</a:t>
            </a:r>
          </a:p>
        </p:txBody>
      </p:sp>
      <p:pic>
        <p:nvPicPr>
          <p:cNvPr id="4" name="Picture 3" descr="A blue flag with yellow stars&#10;&#10;Description automatically generated">
            <a:extLst>
              <a:ext uri="{FF2B5EF4-FFF2-40B4-BE49-F238E27FC236}">
                <a16:creationId xmlns:a16="http://schemas.microsoft.com/office/drawing/2014/main" id="{F577BAB5-FFBC-9E91-D3BF-E9F27ACCD22B}"/>
              </a:ext>
            </a:extLst>
          </p:cNvPr>
          <p:cNvPicPr>
            <a:picLocks noChangeAspect="1"/>
          </p:cNvPicPr>
          <p:nvPr/>
        </p:nvPicPr>
        <p:blipFill>
          <a:blip r:embed="rId2"/>
          <a:stretch>
            <a:fillRect/>
          </a:stretch>
        </p:blipFill>
        <p:spPr>
          <a:xfrm>
            <a:off x="52426" y="0"/>
            <a:ext cx="1764018" cy="1787280"/>
          </a:xfrm>
          <a:prstGeom prst="rect">
            <a:avLst/>
          </a:prstGeom>
        </p:spPr>
      </p:pic>
      <p:pic>
        <p:nvPicPr>
          <p:cNvPr id="12290" name="Picture 2" descr="Bezpłatne Oszałamiający, śnieżny widok na wioskę Hallstatt i jej kultowy kościół, odbijający się w spokojnym jeziorze. Zdjęcie z galerii">
            <a:extLst>
              <a:ext uri="{FF2B5EF4-FFF2-40B4-BE49-F238E27FC236}">
                <a16:creationId xmlns:a16="http://schemas.microsoft.com/office/drawing/2014/main" id="{00079643-A800-CB9A-0D0E-98DE78437C8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0949" b="25265"/>
          <a:stretch/>
        </p:blipFill>
        <p:spPr bwMode="auto">
          <a:xfrm>
            <a:off x="10342329" y="452564"/>
            <a:ext cx="3578408" cy="2887031"/>
          </a:xfrm>
          <a:custGeom>
            <a:avLst/>
            <a:gdLst>
              <a:gd name="connsiteX0" fmla="*/ 0 w 3578408"/>
              <a:gd name="connsiteY0" fmla="*/ 0 h 2887031"/>
              <a:gd name="connsiteX1" fmla="*/ 596401 w 3578408"/>
              <a:gd name="connsiteY1" fmla="*/ 0 h 2887031"/>
              <a:gd name="connsiteX2" fmla="*/ 1157019 w 3578408"/>
              <a:gd name="connsiteY2" fmla="*/ 0 h 2887031"/>
              <a:gd name="connsiteX3" fmla="*/ 1753420 w 3578408"/>
              <a:gd name="connsiteY3" fmla="*/ 0 h 2887031"/>
              <a:gd name="connsiteX4" fmla="*/ 2349821 w 3578408"/>
              <a:gd name="connsiteY4" fmla="*/ 0 h 2887031"/>
              <a:gd name="connsiteX5" fmla="*/ 2982007 w 3578408"/>
              <a:gd name="connsiteY5" fmla="*/ 0 h 2887031"/>
              <a:gd name="connsiteX6" fmla="*/ 3578408 w 3578408"/>
              <a:gd name="connsiteY6" fmla="*/ 0 h 2887031"/>
              <a:gd name="connsiteX7" fmla="*/ 3578408 w 3578408"/>
              <a:gd name="connsiteY7" fmla="*/ 606277 h 2887031"/>
              <a:gd name="connsiteX8" fmla="*/ 3578408 w 3578408"/>
              <a:gd name="connsiteY8" fmla="*/ 1212553 h 2887031"/>
              <a:gd name="connsiteX9" fmla="*/ 3578408 w 3578408"/>
              <a:gd name="connsiteY9" fmla="*/ 1732219 h 2887031"/>
              <a:gd name="connsiteX10" fmla="*/ 3578408 w 3578408"/>
              <a:gd name="connsiteY10" fmla="*/ 2223014 h 2887031"/>
              <a:gd name="connsiteX11" fmla="*/ 3578408 w 3578408"/>
              <a:gd name="connsiteY11" fmla="*/ 2887031 h 2887031"/>
              <a:gd name="connsiteX12" fmla="*/ 2982007 w 3578408"/>
              <a:gd name="connsiteY12" fmla="*/ 2887031 h 2887031"/>
              <a:gd name="connsiteX13" fmla="*/ 2349821 w 3578408"/>
              <a:gd name="connsiteY13" fmla="*/ 2887031 h 2887031"/>
              <a:gd name="connsiteX14" fmla="*/ 1753420 w 3578408"/>
              <a:gd name="connsiteY14" fmla="*/ 2887031 h 2887031"/>
              <a:gd name="connsiteX15" fmla="*/ 1085450 w 3578408"/>
              <a:gd name="connsiteY15" fmla="*/ 2887031 h 2887031"/>
              <a:gd name="connsiteX16" fmla="*/ 0 w 3578408"/>
              <a:gd name="connsiteY16" fmla="*/ 2887031 h 2887031"/>
              <a:gd name="connsiteX17" fmla="*/ 0 w 3578408"/>
              <a:gd name="connsiteY17" fmla="*/ 2338495 h 2887031"/>
              <a:gd name="connsiteX18" fmla="*/ 0 w 3578408"/>
              <a:gd name="connsiteY18" fmla="*/ 1761089 h 2887031"/>
              <a:gd name="connsiteX19" fmla="*/ 0 w 3578408"/>
              <a:gd name="connsiteY19" fmla="*/ 1241423 h 2887031"/>
              <a:gd name="connsiteX20" fmla="*/ 0 w 3578408"/>
              <a:gd name="connsiteY20" fmla="*/ 750628 h 2887031"/>
              <a:gd name="connsiteX21" fmla="*/ 0 w 3578408"/>
              <a:gd name="connsiteY21" fmla="*/ 0 h 2887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578408" h="2887031" extrusionOk="0">
                <a:moveTo>
                  <a:pt x="0" y="0"/>
                </a:moveTo>
                <a:cubicBezTo>
                  <a:pt x="258358" y="-38757"/>
                  <a:pt x="438203" y="36862"/>
                  <a:pt x="596401" y="0"/>
                </a:cubicBezTo>
                <a:cubicBezTo>
                  <a:pt x="754599" y="-36862"/>
                  <a:pt x="948752" y="46779"/>
                  <a:pt x="1157019" y="0"/>
                </a:cubicBezTo>
                <a:cubicBezTo>
                  <a:pt x="1365286" y="-46779"/>
                  <a:pt x="1576657" y="37040"/>
                  <a:pt x="1753420" y="0"/>
                </a:cubicBezTo>
                <a:cubicBezTo>
                  <a:pt x="1930183" y="-37040"/>
                  <a:pt x="2219763" y="5179"/>
                  <a:pt x="2349821" y="0"/>
                </a:cubicBezTo>
                <a:cubicBezTo>
                  <a:pt x="2479879" y="-5179"/>
                  <a:pt x="2794130" y="10582"/>
                  <a:pt x="2982007" y="0"/>
                </a:cubicBezTo>
                <a:cubicBezTo>
                  <a:pt x="3169884" y="-10582"/>
                  <a:pt x="3303190" y="16522"/>
                  <a:pt x="3578408" y="0"/>
                </a:cubicBezTo>
                <a:cubicBezTo>
                  <a:pt x="3615858" y="207735"/>
                  <a:pt x="3544370" y="345273"/>
                  <a:pt x="3578408" y="606277"/>
                </a:cubicBezTo>
                <a:cubicBezTo>
                  <a:pt x="3612446" y="867281"/>
                  <a:pt x="3534731" y="1090480"/>
                  <a:pt x="3578408" y="1212553"/>
                </a:cubicBezTo>
                <a:cubicBezTo>
                  <a:pt x="3622085" y="1334626"/>
                  <a:pt x="3572517" y="1624308"/>
                  <a:pt x="3578408" y="1732219"/>
                </a:cubicBezTo>
                <a:cubicBezTo>
                  <a:pt x="3584299" y="1840130"/>
                  <a:pt x="3528876" y="2032736"/>
                  <a:pt x="3578408" y="2223014"/>
                </a:cubicBezTo>
                <a:cubicBezTo>
                  <a:pt x="3627940" y="2413293"/>
                  <a:pt x="3511155" y="2720853"/>
                  <a:pt x="3578408" y="2887031"/>
                </a:cubicBezTo>
                <a:cubicBezTo>
                  <a:pt x="3316270" y="2896120"/>
                  <a:pt x="3243481" y="2826902"/>
                  <a:pt x="2982007" y="2887031"/>
                </a:cubicBezTo>
                <a:cubicBezTo>
                  <a:pt x="2720533" y="2947160"/>
                  <a:pt x="2606954" y="2881959"/>
                  <a:pt x="2349821" y="2887031"/>
                </a:cubicBezTo>
                <a:cubicBezTo>
                  <a:pt x="2092688" y="2892103"/>
                  <a:pt x="2027927" y="2828067"/>
                  <a:pt x="1753420" y="2887031"/>
                </a:cubicBezTo>
                <a:cubicBezTo>
                  <a:pt x="1478913" y="2945995"/>
                  <a:pt x="1269779" y="2826863"/>
                  <a:pt x="1085450" y="2887031"/>
                </a:cubicBezTo>
                <a:cubicBezTo>
                  <a:pt x="901121" y="2947199"/>
                  <a:pt x="455661" y="2864344"/>
                  <a:pt x="0" y="2887031"/>
                </a:cubicBezTo>
                <a:cubicBezTo>
                  <a:pt x="-19460" y="2706836"/>
                  <a:pt x="39815" y="2531014"/>
                  <a:pt x="0" y="2338495"/>
                </a:cubicBezTo>
                <a:cubicBezTo>
                  <a:pt x="-39815" y="2145976"/>
                  <a:pt x="17747" y="2049481"/>
                  <a:pt x="0" y="1761089"/>
                </a:cubicBezTo>
                <a:cubicBezTo>
                  <a:pt x="-17747" y="1472697"/>
                  <a:pt x="41757" y="1478448"/>
                  <a:pt x="0" y="1241423"/>
                </a:cubicBezTo>
                <a:cubicBezTo>
                  <a:pt x="-41757" y="1004398"/>
                  <a:pt x="21806" y="863146"/>
                  <a:pt x="0" y="750628"/>
                </a:cubicBezTo>
                <a:cubicBezTo>
                  <a:pt x="-21806" y="638111"/>
                  <a:pt x="17416" y="184036"/>
                  <a:pt x="0" y="0"/>
                </a:cubicBezTo>
                <a:close/>
              </a:path>
            </a:pathLst>
          </a:custGeom>
          <a:noFill/>
          <a:ln>
            <a:solidFill>
              <a:schemeClr val="tx1"/>
            </a:solidFill>
            <a:extLst>
              <a:ext uri="{C807C97D-BFC1-408E-A445-0C87EB9F89A2}">
                <ask:lineSketchStyleProps xmlns:ask="http://schemas.microsoft.com/office/drawing/2018/sketchyshapes" sd="893366137">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7">
            <a:extLst>
              <a:ext uri="{FF2B5EF4-FFF2-40B4-BE49-F238E27FC236}">
                <a16:creationId xmlns:a16="http://schemas.microsoft.com/office/drawing/2014/main" id="{4CB498B9-B58E-978F-817C-21ED2B43CDBE}"/>
              </a:ext>
            </a:extLst>
          </p:cNvPr>
          <p:cNvPicPr>
            <a:picLocks noChangeAspect="1"/>
          </p:cNvPicPr>
          <p:nvPr/>
        </p:nvPicPr>
        <p:blipFill>
          <a:blip r:embed="rId4"/>
          <a:stretch>
            <a:fillRect/>
          </a:stretch>
        </p:blipFill>
        <p:spPr>
          <a:xfrm>
            <a:off x="12758793" y="7111760"/>
            <a:ext cx="1269162" cy="729768"/>
          </a:xfrm>
          <a:prstGeom prst="rect">
            <a:avLst/>
          </a:prstGeom>
        </p:spPr>
      </p:pic>
    </p:spTree>
    <p:extLst>
      <p:ext uri="{BB962C8B-B14F-4D97-AF65-F5344CB8AC3E}">
        <p14:creationId xmlns:p14="http://schemas.microsoft.com/office/powerpoint/2010/main" val="15245766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38AE8E3-B29E-84D8-B9B6-68A9240C19BA}"/>
              </a:ext>
            </a:extLst>
          </p:cNvPr>
          <p:cNvSpPr txBox="1"/>
          <p:nvPr/>
        </p:nvSpPr>
        <p:spPr>
          <a:xfrm>
            <a:off x="580768" y="655075"/>
            <a:ext cx="10849232" cy="3139321"/>
          </a:xfrm>
          <a:prstGeom prst="rect">
            <a:avLst/>
          </a:prstGeom>
          <a:noFill/>
        </p:spPr>
        <p:txBody>
          <a:bodyPr wrap="square">
            <a:spAutoFit/>
          </a:bodyPr>
          <a:lstStyle/>
          <a:p>
            <a:pPr>
              <a:buNone/>
            </a:pPr>
            <a:r>
              <a:rPr lang="pl-PL" sz="4000" b="1">
                <a:solidFill>
                  <a:srgbClr val="C00000"/>
                </a:solidFill>
              </a:rPr>
              <a:t>🌤️ Google Weather – pogoda w Twoim telefonie</a:t>
            </a:r>
            <a:endParaRPr lang="en-US" sz="4000" b="1">
              <a:solidFill>
                <a:srgbClr val="C00000"/>
              </a:solidFill>
            </a:endParaRPr>
          </a:p>
          <a:p>
            <a:pPr>
              <a:buNone/>
            </a:pPr>
            <a:endParaRPr lang="pl-PL" b="1"/>
          </a:p>
          <a:p>
            <a:pPr>
              <a:buNone/>
            </a:pPr>
            <a:r>
              <a:rPr lang="pl-PL" sz="2800" b="1"/>
              <a:t>🔎 Co to jest Google Weather?</a:t>
            </a:r>
          </a:p>
          <a:p>
            <a:r>
              <a:rPr lang="pl-PL" sz="2800" b="1"/>
              <a:t>Google Weather</a:t>
            </a:r>
            <a:r>
              <a:rPr lang="pl-PL" sz="2800"/>
              <a:t> to </a:t>
            </a:r>
            <a:r>
              <a:rPr lang="pl-PL" sz="2800" b="1"/>
              <a:t>wbudowana prognoza pogody od Google</a:t>
            </a:r>
            <a:r>
              <a:rPr lang="pl-PL" sz="2800"/>
              <a:t>, </a:t>
            </a:r>
            <a:endParaRPr lang="en-US" sz="2800"/>
          </a:p>
          <a:p>
            <a:r>
              <a:rPr lang="pl-PL" sz="2800"/>
              <a:t>dostępna na większości smartfonów z Androidem </a:t>
            </a:r>
            <a:endParaRPr lang="en-US" sz="2800"/>
          </a:p>
          <a:p>
            <a:r>
              <a:rPr lang="pl-PL" sz="2800"/>
              <a:t>(i często przez wyszukiwarkę Google na iPhonie).</a:t>
            </a:r>
            <a:br>
              <a:rPr lang="pl-PL" sz="2800"/>
            </a:br>
            <a:r>
              <a:rPr lang="pl-PL" sz="2800"/>
              <a:t>Nie trzeba instalować osobnej aplikacji!</a:t>
            </a:r>
          </a:p>
        </p:txBody>
      </p:sp>
      <p:sp>
        <p:nvSpPr>
          <p:cNvPr id="5" name="TextBox 4">
            <a:extLst>
              <a:ext uri="{FF2B5EF4-FFF2-40B4-BE49-F238E27FC236}">
                <a16:creationId xmlns:a16="http://schemas.microsoft.com/office/drawing/2014/main" id="{E6D6B743-F8AB-92A8-7144-5AF758504A3A}"/>
              </a:ext>
            </a:extLst>
          </p:cNvPr>
          <p:cNvSpPr txBox="1"/>
          <p:nvPr/>
        </p:nvSpPr>
        <p:spPr>
          <a:xfrm>
            <a:off x="580768" y="4435205"/>
            <a:ext cx="10268464" cy="2677656"/>
          </a:xfrm>
          <a:prstGeom prst="rect">
            <a:avLst/>
          </a:prstGeom>
          <a:noFill/>
        </p:spPr>
        <p:txBody>
          <a:bodyPr wrap="square">
            <a:spAutoFit/>
          </a:bodyPr>
          <a:lstStyle/>
          <a:p>
            <a:pPr>
              <a:buNone/>
            </a:pPr>
            <a:r>
              <a:rPr lang="pl-PL" sz="2800" b="1"/>
              <a:t>✅ Co pokazuje Google Weather?</a:t>
            </a:r>
          </a:p>
          <a:p>
            <a:pPr>
              <a:buFont typeface="Arial" panose="020B0604020202020204" pitchFamily="34" charset="0"/>
              <a:buChar char="•"/>
            </a:pPr>
            <a:r>
              <a:rPr lang="pl-PL" sz="2800"/>
              <a:t> Aktualna </a:t>
            </a:r>
            <a:r>
              <a:rPr lang="pl-PL" sz="2800" b="1"/>
              <a:t>temperatura</a:t>
            </a:r>
            <a:r>
              <a:rPr lang="pl-PL" sz="2800"/>
              <a:t> 🌡️</a:t>
            </a:r>
          </a:p>
          <a:p>
            <a:pPr>
              <a:buFont typeface="Arial" panose="020B0604020202020204" pitchFamily="34" charset="0"/>
              <a:buChar char="•"/>
            </a:pPr>
            <a:r>
              <a:rPr lang="pl-PL" sz="2800"/>
              <a:t> Informacja o </a:t>
            </a:r>
            <a:r>
              <a:rPr lang="pl-PL" sz="2800" b="1"/>
              <a:t>opadach</a:t>
            </a:r>
            <a:r>
              <a:rPr lang="pl-PL" sz="2800"/>
              <a:t> (deszcz, śnieg) ☔</a:t>
            </a:r>
          </a:p>
          <a:p>
            <a:pPr>
              <a:buFont typeface="Arial" panose="020B0604020202020204" pitchFamily="34" charset="0"/>
              <a:buChar char="•"/>
            </a:pPr>
            <a:r>
              <a:rPr lang="pl-PL" sz="2800" b="1"/>
              <a:t> Zachmurzenie</a:t>
            </a:r>
            <a:r>
              <a:rPr lang="pl-PL" sz="2800"/>
              <a:t> ☁️ / </a:t>
            </a:r>
            <a:r>
              <a:rPr lang="pl-PL" sz="2800" b="1"/>
              <a:t>słońce</a:t>
            </a:r>
            <a:r>
              <a:rPr lang="pl-PL" sz="2800"/>
              <a:t> ☀️</a:t>
            </a:r>
          </a:p>
          <a:p>
            <a:pPr>
              <a:buFont typeface="Arial" panose="020B0604020202020204" pitchFamily="34" charset="0"/>
              <a:buChar char="•"/>
            </a:pPr>
            <a:r>
              <a:rPr lang="pl-PL" sz="2800" b="1"/>
              <a:t> Prognoza na cały dzień</a:t>
            </a:r>
            <a:r>
              <a:rPr lang="pl-PL" sz="2800"/>
              <a:t> i </a:t>
            </a:r>
            <a:r>
              <a:rPr lang="pl-PL" sz="2800" b="1"/>
              <a:t>na najbliższe dni</a:t>
            </a:r>
            <a:endParaRPr lang="pl-PL" sz="2800"/>
          </a:p>
          <a:p>
            <a:pPr>
              <a:buFont typeface="Arial" panose="020B0604020202020204" pitchFamily="34" charset="0"/>
              <a:buChar char="•"/>
            </a:pPr>
            <a:r>
              <a:rPr lang="pl-PL" sz="2800" b="1"/>
              <a:t> Wilgotność powietrza</a:t>
            </a:r>
            <a:r>
              <a:rPr lang="pl-PL" sz="2800"/>
              <a:t>, </a:t>
            </a:r>
            <a:r>
              <a:rPr lang="pl-PL" sz="2800" b="1"/>
              <a:t>siła wiatru</a:t>
            </a:r>
            <a:r>
              <a:rPr lang="pl-PL" sz="2800"/>
              <a:t> i </a:t>
            </a:r>
            <a:r>
              <a:rPr lang="pl-PL" sz="2800" b="1"/>
              <a:t>wschód/zachód słońca</a:t>
            </a:r>
            <a:endParaRPr lang="pl-PL" sz="2800"/>
          </a:p>
        </p:txBody>
      </p:sp>
      <p:pic>
        <p:nvPicPr>
          <p:cNvPr id="6" name="Picture 5" descr="A blue flag with yellow stars&#10;&#10;Description automatically generated">
            <a:extLst>
              <a:ext uri="{FF2B5EF4-FFF2-40B4-BE49-F238E27FC236}">
                <a16:creationId xmlns:a16="http://schemas.microsoft.com/office/drawing/2014/main" id="{B3EE246F-F4B8-3069-B875-6A778F1A3798}"/>
              </a:ext>
            </a:extLst>
          </p:cNvPr>
          <p:cNvPicPr>
            <a:picLocks noChangeAspect="1"/>
          </p:cNvPicPr>
          <p:nvPr/>
        </p:nvPicPr>
        <p:blipFill>
          <a:blip r:embed="rId2"/>
          <a:stretch>
            <a:fillRect/>
          </a:stretch>
        </p:blipFill>
        <p:spPr>
          <a:xfrm>
            <a:off x="12402403" y="112919"/>
            <a:ext cx="1764018" cy="1787280"/>
          </a:xfrm>
          <a:prstGeom prst="rect">
            <a:avLst/>
          </a:prstGeom>
        </p:spPr>
      </p:pic>
      <p:pic>
        <p:nvPicPr>
          <p:cNvPr id="13314" name="Picture 2" descr="Bezpłatne Parasol Lot Zdjęcie z galerii">
            <a:extLst>
              <a:ext uri="{FF2B5EF4-FFF2-40B4-BE49-F238E27FC236}">
                <a16:creationId xmlns:a16="http://schemas.microsoft.com/office/drawing/2014/main" id="{BE77261D-0BC0-9B10-4795-6DF981FCBA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87455" y="2224735"/>
            <a:ext cx="3701746" cy="2776310"/>
          </a:xfrm>
          <a:custGeom>
            <a:avLst/>
            <a:gdLst>
              <a:gd name="connsiteX0" fmla="*/ 0 w 3701746"/>
              <a:gd name="connsiteY0" fmla="*/ 0 h 2776310"/>
              <a:gd name="connsiteX1" fmla="*/ 491803 w 3701746"/>
              <a:gd name="connsiteY1" fmla="*/ 0 h 2776310"/>
              <a:gd name="connsiteX2" fmla="*/ 983607 w 3701746"/>
              <a:gd name="connsiteY2" fmla="*/ 0 h 2776310"/>
              <a:gd name="connsiteX3" fmla="*/ 1401375 w 3701746"/>
              <a:gd name="connsiteY3" fmla="*/ 0 h 2776310"/>
              <a:gd name="connsiteX4" fmla="*/ 1819144 w 3701746"/>
              <a:gd name="connsiteY4" fmla="*/ 0 h 2776310"/>
              <a:gd name="connsiteX5" fmla="*/ 2384982 w 3701746"/>
              <a:gd name="connsiteY5" fmla="*/ 0 h 2776310"/>
              <a:gd name="connsiteX6" fmla="*/ 2876785 w 3701746"/>
              <a:gd name="connsiteY6" fmla="*/ 0 h 2776310"/>
              <a:gd name="connsiteX7" fmla="*/ 3701746 w 3701746"/>
              <a:gd name="connsiteY7" fmla="*/ 0 h 2776310"/>
              <a:gd name="connsiteX8" fmla="*/ 3701746 w 3701746"/>
              <a:gd name="connsiteY8" fmla="*/ 610788 h 2776310"/>
              <a:gd name="connsiteX9" fmla="*/ 3701746 w 3701746"/>
              <a:gd name="connsiteY9" fmla="*/ 1193813 h 2776310"/>
              <a:gd name="connsiteX10" fmla="*/ 3701746 w 3701746"/>
              <a:gd name="connsiteY10" fmla="*/ 1749075 h 2776310"/>
              <a:gd name="connsiteX11" fmla="*/ 3701746 w 3701746"/>
              <a:gd name="connsiteY11" fmla="*/ 2776310 h 2776310"/>
              <a:gd name="connsiteX12" fmla="*/ 3246960 w 3701746"/>
              <a:gd name="connsiteY12" fmla="*/ 2776310 h 2776310"/>
              <a:gd name="connsiteX13" fmla="*/ 2829192 w 3701746"/>
              <a:gd name="connsiteY13" fmla="*/ 2776310 h 2776310"/>
              <a:gd name="connsiteX14" fmla="*/ 2337388 w 3701746"/>
              <a:gd name="connsiteY14" fmla="*/ 2776310 h 2776310"/>
              <a:gd name="connsiteX15" fmla="*/ 1808567 w 3701746"/>
              <a:gd name="connsiteY15" fmla="*/ 2776310 h 2776310"/>
              <a:gd name="connsiteX16" fmla="*/ 1279746 w 3701746"/>
              <a:gd name="connsiteY16" fmla="*/ 2776310 h 2776310"/>
              <a:gd name="connsiteX17" fmla="*/ 676891 w 3701746"/>
              <a:gd name="connsiteY17" fmla="*/ 2776310 h 2776310"/>
              <a:gd name="connsiteX18" fmla="*/ 0 w 3701746"/>
              <a:gd name="connsiteY18" fmla="*/ 2776310 h 2776310"/>
              <a:gd name="connsiteX19" fmla="*/ 0 w 3701746"/>
              <a:gd name="connsiteY19" fmla="*/ 2248811 h 2776310"/>
              <a:gd name="connsiteX20" fmla="*/ 0 w 3701746"/>
              <a:gd name="connsiteY20" fmla="*/ 1776838 h 2776310"/>
              <a:gd name="connsiteX21" fmla="*/ 0 w 3701746"/>
              <a:gd name="connsiteY21" fmla="*/ 1277103 h 2776310"/>
              <a:gd name="connsiteX22" fmla="*/ 0 w 3701746"/>
              <a:gd name="connsiteY22" fmla="*/ 721841 h 2776310"/>
              <a:gd name="connsiteX23" fmla="*/ 0 w 3701746"/>
              <a:gd name="connsiteY23" fmla="*/ 0 h 2776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701746" h="2776310" extrusionOk="0">
                <a:moveTo>
                  <a:pt x="0" y="0"/>
                </a:moveTo>
                <a:cubicBezTo>
                  <a:pt x="221240" y="-8886"/>
                  <a:pt x="297838" y="27765"/>
                  <a:pt x="491803" y="0"/>
                </a:cubicBezTo>
                <a:cubicBezTo>
                  <a:pt x="685768" y="-27765"/>
                  <a:pt x="806171" y="29559"/>
                  <a:pt x="983607" y="0"/>
                </a:cubicBezTo>
                <a:cubicBezTo>
                  <a:pt x="1161043" y="-29559"/>
                  <a:pt x="1271222" y="5288"/>
                  <a:pt x="1401375" y="0"/>
                </a:cubicBezTo>
                <a:cubicBezTo>
                  <a:pt x="1531528" y="-5288"/>
                  <a:pt x="1708843" y="26724"/>
                  <a:pt x="1819144" y="0"/>
                </a:cubicBezTo>
                <a:cubicBezTo>
                  <a:pt x="1929445" y="-26724"/>
                  <a:pt x="2218603" y="67368"/>
                  <a:pt x="2384982" y="0"/>
                </a:cubicBezTo>
                <a:cubicBezTo>
                  <a:pt x="2551361" y="-67368"/>
                  <a:pt x="2766518" y="8213"/>
                  <a:pt x="2876785" y="0"/>
                </a:cubicBezTo>
                <a:cubicBezTo>
                  <a:pt x="2987052" y="-8213"/>
                  <a:pt x="3372440" y="46795"/>
                  <a:pt x="3701746" y="0"/>
                </a:cubicBezTo>
                <a:cubicBezTo>
                  <a:pt x="3757552" y="261753"/>
                  <a:pt x="3646058" y="461960"/>
                  <a:pt x="3701746" y="610788"/>
                </a:cubicBezTo>
                <a:cubicBezTo>
                  <a:pt x="3757434" y="759616"/>
                  <a:pt x="3693431" y="917835"/>
                  <a:pt x="3701746" y="1193813"/>
                </a:cubicBezTo>
                <a:cubicBezTo>
                  <a:pt x="3710061" y="1469792"/>
                  <a:pt x="3637989" y="1569996"/>
                  <a:pt x="3701746" y="1749075"/>
                </a:cubicBezTo>
                <a:cubicBezTo>
                  <a:pt x="3765503" y="1928154"/>
                  <a:pt x="3644522" y="2410404"/>
                  <a:pt x="3701746" y="2776310"/>
                </a:cubicBezTo>
                <a:cubicBezTo>
                  <a:pt x="3510971" y="2803593"/>
                  <a:pt x="3397649" y="2739217"/>
                  <a:pt x="3246960" y="2776310"/>
                </a:cubicBezTo>
                <a:cubicBezTo>
                  <a:pt x="3096271" y="2813403"/>
                  <a:pt x="2945361" y="2762304"/>
                  <a:pt x="2829192" y="2776310"/>
                </a:cubicBezTo>
                <a:cubicBezTo>
                  <a:pt x="2713023" y="2790316"/>
                  <a:pt x="2569642" y="2739885"/>
                  <a:pt x="2337388" y="2776310"/>
                </a:cubicBezTo>
                <a:cubicBezTo>
                  <a:pt x="2105134" y="2812735"/>
                  <a:pt x="1967272" y="2716374"/>
                  <a:pt x="1808567" y="2776310"/>
                </a:cubicBezTo>
                <a:cubicBezTo>
                  <a:pt x="1649862" y="2836246"/>
                  <a:pt x="1403652" y="2772722"/>
                  <a:pt x="1279746" y="2776310"/>
                </a:cubicBezTo>
                <a:cubicBezTo>
                  <a:pt x="1155840" y="2779898"/>
                  <a:pt x="915100" y="2738881"/>
                  <a:pt x="676891" y="2776310"/>
                </a:cubicBezTo>
                <a:cubicBezTo>
                  <a:pt x="438683" y="2813739"/>
                  <a:pt x="261125" y="2742203"/>
                  <a:pt x="0" y="2776310"/>
                </a:cubicBezTo>
                <a:cubicBezTo>
                  <a:pt x="-9595" y="2642172"/>
                  <a:pt x="31400" y="2474222"/>
                  <a:pt x="0" y="2248811"/>
                </a:cubicBezTo>
                <a:cubicBezTo>
                  <a:pt x="-31400" y="2023400"/>
                  <a:pt x="14023" y="1936351"/>
                  <a:pt x="0" y="1776838"/>
                </a:cubicBezTo>
                <a:cubicBezTo>
                  <a:pt x="-14023" y="1617325"/>
                  <a:pt x="12313" y="1427429"/>
                  <a:pt x="0" y="1277103"/>
                </a:cubicBezTo>
                <a:cubicBezTo>
                  <a:pt x="-12313" y="1126777"/>
                  <a:pt x="18614" y="998165"/>
                  <a:pt x="0" y="721841"/>
                </a:cubicBezTo>
                <a:cubicBezTo>
                  <a:pt x="-18614" y="445517"/>
                  <a:pt x="78724" y="273773"/>
                  <a:pt x="0" y="0"/>
                </a:cubicBezTo>
                <a:close/>
              </a:path>
            </a:pathLst>
          </a:custGeom>
          <a:noFill/>
          <a:ln>
            <a:solidFill>
              <a:schemeClr val="tx1"/>
            </a:solidFill>
            <a:extLst>
              <a:ext uri="{C807C97D-BFC1-408E-A445-0C87EB9F89A2}">
                <ask:lineSketchStyleProps xmlns:ask="http://schemas.microsoft.com/office/drawing/2018/sketchyshapes" sd="1443925051">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7">
            <a:extLst>
              <a:ext uri="{FF2B5EF4-FFF2-40B4-BE49-F238E27FC236}">
                <a16:creationId xmlns:a16="http://schemas.microsoft.com/office/drawing/2014/main" id="{B3E570D3-FBE9-D517-2223-51E132CD2929}"/>
              </a:ext>
            </a:extLst>
          </p:cNvPr>
          <p:cNvPicPr>
            <a:picLocks noChangeAspect="1"/>
          </p:cNvPicPr>
          <p:nvPr/>
        </p:nvPicPr>
        <p:blipFill>
          <a:blip r:embed="rId4"/>
          <a:stretch>
            <a:fillRect/>
          </a:stretch>
        </p:blipFill>
        <p:spPr>
          <a:xfrm>
            <a:off x="13013974" y="7148902"/>
            <a:ext cx="1269162" cy="729768"/>
          </a:xfrm>
          <a:prstGeom prst="rect">
            <a:avLst/>
          </a:prstGeom>
        </p:spPr>
      </p:pic>
    </p:spTree>
    <p:extLst>
      <p:ext uri="{BB962C8B-B14F-4D97-AF65-F5344CB8AC3E}">
        <p14:creationId xmlns:p14="http://schemas.microsoft.com/office/powerpoint/2010/main" val="12341772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7C279E7-C21A-187B-83F5-3BB833550BDC}"/>
              </a:ext>
            </a:extLst>
          </p:cNvPr>
          <p:cNvSpPr txBox="1"/>
          <p:nvPr/>
        </p:nvSpPr>
        <p:spPr>
          <a:xfrm>
            <a:off x="1540715" y="1865209"/>
            <a:ext cx="12739816" cy="5016758"/>
          </a:xfrm>
          <a:prstGeom prst="rect">
            <a:avLst/>
          </a:prstGeom>
          <a:noFill/>
        </p:spPr>
        <p:txBody>
          <a:bodyPr wrap="square">
            <a:spAutoFit/>
          </a:bodyPr>
          <a:lstStyle/>
          <a:p>
            <a:pPr>
              <a:buNone/>
            </a:pPr>
            <a:r>
              <a:rPr lang="pl-PL" sz="4000" b="1" dirty="0"/>
              <a:t>📲 </a:t>
            </a:r>
            <a:r>
              <a:rPr lang="pl-PL" sz="4000" b="1" dirty="0">
                <a:solidFill>
                  <a:srgbClr val="C00000"/>
                </a:solidFill>
              </a:rPr>
              <a:t>Jak korzystać z Google </a:t>
            </a:r>
            <a:r>
              <a:rPr lang="pl-PL" sz="4000" b="1" dirty="0" err="1">
                <a:solidFill>
                  <a:srgbClr val="C00000"/>
                </a:solidFill>
              </a:rPr>
              <a:t>Weather</a:t>
            </a:r>
            <a:r>
              <a:rPr lang="pl-PL" sz="4000" b="1" dirty="0">
                <a:solidFill>
                  <a:srgbClr val="C00000"/>
                </a:solidFill>
              </a:rPr>
              <a:t>?</a:t>
            </a:r>
            <a:endParaRPr lang="en-US" sz="4000" b="1" dirty="0">
              <a:solidFill>
                <a:srgbClr val="C00000"/>
              </a:solidFill>
            </a:endParaRPr>
          </a:p>
          <a:p>
            <a:pPr>
              <a:buNone/>
            </a:pPr>
            <a:endParaRPr lang="pl-PL" sz="2800" b="1" dirty="0"/>
          </a:p>
          <a:p>
            <a:pPr>
              <a:buNone/>
            </a:pPr>
            <a:r>
              <a:rPr lang="pl-PL" sz="2800" b="1" dirty="0"/>
              <a:t>✔️ Najprościej:</a:t>
            </a:r>
          </a:p>
          <a:p>
            <a:pPr>
              <a:buFont typeface="+mj-lt"/>
              <a:buAutoNum type="arabicPeriod"/>
            </a:pPr>
            <a:r>
              <a:rPr lang="pl-PL" sz="2800" dirty="0"/>
              <a:t> Otwórz Google i wpisz:</a:t>
            </a:r>
            <a:br>
              <a:rPr lang="pl-PL" sz="2800" dirty="0"/>
            </a:br>
            <a:r>
              <a:rPr lang="pl-PL" sz="2800" b="1" dirty="0"/>
              <a:t>„pogoda”</a:t>
            </a:r>
            <a:r>
              <a:rPr lang="pl-PL" sz="2800" dirty="0"/>
              <a:t> lub </a:t>
            </a:r>
            <a:r>
              <a:rPr lang="pl-PL" sz="2800" b="1" dirty="0"/>
              <a:t>„pogoda + nazwa miasta”</a:t>
            </a:r>
            <a:br>
              <a:rPr lang="pl-PL" sz="2800" dirty="0"/>
            </a:br>
            <a:r>
              <a:rPr lang="pl-PL" sz="2800" dirty="0"/>
              <a:t>np. </a:t>
            </a:r>
            <a:r>
              <a:rPr lang="pl-PL" sz="2800" i="1" dirty="0"/>
              <a:t>„pogoda Gdańsk”</a:t>
            </a:r>
            <a:endParaRPr lang="pl-PL" sz="2800" dirty="0"/>
          </a:p>
          <a:p>
            <a:pPr>
              <a:buFont typeface="+mj-lt"/>
              <a:buAutoNum type="arabicPeriod"/>
            </a:pPr>
            <a:r>
              <a:rPr lang="pl-PL" sz="2800" dirty="0"/>
              <a:t> Wyświetli się prognoza pogody z czytelną grafiką</a:t>
            </a:r>
            <a:endParaRPr lang="en-US" sz="2800" dirty="0"/>
          </a:p>
          <a:p>
            <a:pPr>
              <a:buFont typeface="+mj-lt"/>
              <a:buAutoNum type="arabicPeriod"/>
            </a:pPr>
            <a:endParaRPr lang="pl-PL" sz="2800" dirty="0"/>
          </a:p>
          <a:p>
            <a:pPr>
              <a:buNone/>
            </a:pPr>
            <a:r>
              <a:rPr lang="pl-PL" sz="2800" b="1" dirty="0"/>
              <a:t>✔️ W Androidzie (często):</a:t>
            </a:r>
          </a:p>
          <a:p>
            <a:pPr>
              <a:buFont typeface="Arial" panose="020B0604020202020204" pitchFamily="34" charset="0"/>
              <a:buChar char="•"/>
            </a:pPr>
            <a:r>
              <a:rPr lang="pl-PL" sz="2800" dirty="0"/>
              <a:t> Wiele telefonów ma </a:t>
            </a:r>
            <a:r>
              <a:rPr lang="pl-PL" sz="2800" b="1" dirty="0"/>
              <a:t>widżet pogody Google</a:t>
            </a:r>
            <a:r>
              <a:rPr lang="pl-PL" sz="2800" dirty="0"/>
              <a:t> na ekranie głównym</a:t>
            </a:r>
          </a:p>
          <a:p>
            <a:pPr>
              <a:buFont typeface="Arial" panose="020B0604020202020204" pitchFamily="34" charset="0"/>
              <a:buChar char="•"/>
            </a:pPr>
            <a:r>
              <a:rPr lang="pl-PL" sz="2800" dirty="0"/>
              <a:t> Można kliknąć i zobaczyć więcej szczegółów</a:t>
            </a:r>
          </a:p>
        </p:txBody>
      </p:sp>
      <p:pic>
        <p:nvPicPr>
          <p:cNvPr id="4" name="Picture 3" descr="A blue flag with yellow stars&#10;&#10;Description automatically generated">
            <a:extLst>
              <a:ext uri="{FF2B5EF4-FFF2-40B4-BE49-F238E27FC236}">
                <a16:creationId xmlns:a16="http://schemas.microsoft.com/office/drawing/2014/main" id="{8CE8A147-5A77-689B-106A-388B1341DBE4}"/>
              </a:ext>
            </a:extLst>
          </p:cNvPr>
          <p:cNvPicPr>
            <a:picLocks noChangeAspect="1"/>
          </p:cNvPicPr>
          <p:nvPr/>
        </p:nvPicPr>
        <p:blipFill>
          <a:blip r:embed="rId2"/>
          <a:stretch>
            <a:fillRect/>
          </a:stretch>
        </p:blipFill>
        <p:spPr>
          <a:xfrm>
            <a:off x="63283" y="-128911"/>
            <a:ext cx="1764018" cy="1787280"/>
          </a:xfrm>
          <a:prstGeom prst="rect">
            <a:avLst/>
          </a:prstGeom>
        </p:spPr>
      </p:pic>
      <p:pic>
        <p:nvPicPr>
          <p:cNvPr id="14338" name="Picture 2" descr="Weather - Apps on Google Play">
            <a:extLst>
              <a:ext uri="{FF2B5EF4-FFF2-40B4-BE49-F238E27FC236}">
                <a16:creationId xmlns:a16="http://schemas.microsoft.com/office/drawing/2014/main" id="{FE241334-E3C3-5005-2D62-F55015E4A3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47654" y="255373"/>
            <a:ext cx="4876800" cy="48768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7">
            <a:extLst>
              <a:ext uri="{FF2B5EF4-FFF2-40B4-BE49-F238E27FC236}">
                <a16:creationId xmlns:a16="http://schemas.microsoft.com/office/drawing/2014/main" id="{3B60F23B-9D43-8025-EA12-5E2C0FF2A76F}"/>
              </a:ext>
            </a:extLst>
          </p:cNvPr>
          <p:cNvPicPr>
            <a:picLocks noChangeAspect="1"/>
          </p:cNvPicPr>
          <p:nvPr/>
        </p:nvPicPr>
        <p:blipFill>
          <a:blip r:embed="rId4"/>
          <a:stretch>
            <a:fillRect/>
          </a:stretch>
        </p:blipFill>
        <p:spPr>
          <a:xfrm>
            <a:off x="12928914" y="7244459"/>
            <a:ext cx="1269162" cy="729768"/>
          </a:xfrm>
          <a:prstGeom prst="rect">
            <a:avLst/>
          </a:prstGeom>
        </p:spPr>
      </p:pic>
    </p:spTree>
    <p:extLst>
      <p:ext uri="{BB962C8B-B14F-4D97-AF65-F5344CB8AC3E}">
        <p14:creationId xmlns:p14="http://schemas.microsoft.com/office/powerpoint/2010/main" val="8098272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7D0793E-99D5-30F3-2491-CFDD80A645D1}"/>
              </a:ext>
            </a:extLst>
          </p:cNvPr>
          <p:cNvSpPr txBox="1"/>
          <p:nvPr/>
        </p:nvSpPr>
        <p:spPr>
          <a:xfrm>
            <a:off x="568410" y="1317190"/>
            <a:ext cx="13753070" cy="3908762"/>
          </a:xfrm>
          <a:prstGeom prst="rect">
            <a:avLst/>
          </a:prstGeom>
          <a:noFill/>
        </p:spPr>
        <p:txBody>
          <a:bodyPr wrap="square">
            <a:spAutoFit/>
          </a:bodyPr>
          <a:lstStyle/>
          <a:p>
            <a:pPr>
              <a:buNone/>
            </a:pPr>
            <a:r>
              <a:rPr lang="pl-PL" sz="4000" b="1"/>
              <a:t>🔐 </a:t>
            </a:r>
            <a:r>
              <a:rPr lang="pl-PL" sz="4000" b="1">
                <a:solidFill>
                  <a:srgbClr val="C00000"/>
                </a:solidFill>
              </a:rPr>
              <a:t>Funkcja blokowania i odblokowywania telefonu </a:t>
            </a:r>
          </a:p>
          <a:p>
            <a:pPr>
              <a:buNone/>
            </a:pPr>
            <a:r>
              <a:rPr lang="pl-PL" sz="4000" b="1">
                <a:solidFill>
                  <a:srgbClr val="C00000"/>
                </a:solidFill>
              </a:rPr>
              <a:t>       – dlaczego ważna w podróży?</a:t>
            </a:r>
          </a:p>
          <a:p>
            <a:pPr>
              <a:buNone/>
            </a:pPr>
            <a:endParaRPr lang="pl-PL" sz="2800" b="1"/>
          </a:p>
          <a:p>
            <a:pPr>
              <a:buNone/>
            </a:pPr>
            <a:r>
              <a:rPr lang="pl-PL" sz="2800" b="1"/>
              <a:t>🔎 Co to znaczy „zablokowany telefon”?</a:t>
            </a:r>
          </a:p>
          <a:p>
            <a:pPr>
              <a:buNone/>
            </a:pPr>
            <a:r>
              <a:rPr lang="pl-PL" sz="2800"/>
              <a:t>Zablokowany telefon to taki, którego </a:t>
            </a:r>
            <a:r>
              <a:rPr lang="pl-PL" sz="2800" b="1"/>
              <a:t>ekran jest wyłączony lub zabezpieczony</a:t>
            </a:r>
            <a:r>
              <a:rPr lang="pl-PL" sz="2800"/>
              <a:t>, aby:</a:t>
            </a:r>
          </a:p>
          <a:p>
            <a:pPr>
              <a:buFont typeface="Arial" panose="020B0604020202020204" pitchFamily="34" charset="0"/>
              <a:buChar char="•"/>
            </a:pPr>
            <a:r>
              <a:rPr lang="pl-PL" sz="2800"/>
              <a:t> nie wykonać przypadkowo połączenia,</a:t>
            </a:r>
          </a:p>
          <a:p>
            <a:pPr>
              <a:buFont typeface="Arial" panose="020B0604020202020204" pitchFamily="34" charset="0"/>
              <a:buChar char="•"/>
            </a:pPr>
            <a:r>
              <a:rPr lang="pl-PL" sz="2800"/>
              <a:t> nie otworzyć aplikacji w kieszeni lub torebce,</a:t>
            </a:r>
          </a:p>
          <a:p>
            <a:pPr>
              <a:buFont typeface="Arial" panose="020B0604020202020204" pitchFamily="34" charset="0"/>
              <a:buChar char="•"/>
            </a:pPr>
            <a:r>
              <a:rPr lang="pl-PL" sz="2800"/>
              <a:t> chronić dane w razie kradzieży.</a:t>
            </a:r>
          </a:p>
        </p:txBody>
      </p:sp>
      <p:pic>
        <p:nvPicPr>
          <p:cNvPr id="4" name="Picture 3" descr="A blue flag with yellow stars&#10;&#10;Description automatically generated">
            <a:extLst>
              <a:ext uri="{FF2B5EF4-FFF2-40B4-BE49-F238E27FC236}">
                <a16:creationId xmlns:a16="http://schemas.microsoft.com/office/drawing/2014/main" id="{3FFA143F-E497-A359-EFAF-1C9C962AF269}"/>
              </a:ext>
            </a:extLst>
          </p:cNvPr>
          <p:cNvPicPr>
            <a:picLocks noChangeAspect="1"/>
          </p:cNvPicPr>
          <p:nvPr/>
        </p:nvPicPr>
        <p:blipFill>
          <a:blip r:embed="rId2"/>
          <a:stretch>
            <a:fillRect/>
          </a:stretch>
        </p:blipFill>
        <p:spPr>
          <a:xfrm>
            <a:off x="12402403" y="136902"/>
            <a:ext cx="1764018" cy="1787280"/>
          </a:xfrm>
          <a:prstGeom prst="rect">
            <a:avLst/>
          </a:prstGeom>
        </p:spPr>
      </p:pic>
      <p:pic>
        <p:nvPicPr>
          <p:cNvPr id="15362" name="Picture 2" descr="Bezpłatne Fotografia Krajobrazu Pomarańczowego Ceglanego Muru Zdjęcie z galerii">
            <a:extLst>
              <a:ext uri="{FF2B5EF4-FFF2-40B4-BE49-F238E27FC236}">
                <a16:creationId xmlns:a16="http://schemas.microsoft.com/office/drawing/2014/main" id="{2B0AFAFF-93EA-7896-D589-21825893F33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2" t="32523" r="-22" b="28287"/>
          <a:stretch/>
        </p:blipFill>
        <p:spPr bwMode="auto">
          <a:xfrm>
            <a:off x="1251208" y="5653781"/>
            <a:ext cx="9276749" cy="2045625"/>
          </a:xfrm>
          <a:custGeom>
            <a:avLst/>
            <a:gdLst>
              <a:gd name="connsiteX0" fmla="*/ 0 w 9276749"/>
              <a:gd name="connsiteY0" fmla="*/ 0 h 2045625"/>
              <a:gd name="connsiteX1" fmla="*/ 394262 w 9276749"/>
              <a:gd name="connsiteY1" fmla="*/ 0 h 2045625"/>
              <a:gd name="connsiteX2" fmla="*/ 881291 w 9276749"/>
              <a:gd name="connsiteY2" fmla="*/ 0 h 2045625"/>
              <a:gd name="connsiteX3" fmla="*/ 1461088 w 9276749"/>
              <a:gd name="connsiteY3" fmla="*/ 0 h 2045625"/>
              <a:gd name="connsiteX4" fmla="*/ 1855350 w 9276749"/>
              <a:gd name="connsiteY4" fmla="*/ 0 h 2045625"/>
              <a:gd name="connsiteX5" fmla="*/ 2156844 w 9276749"/>
              <a:gd name="connsiteY5" fmla="*/ 0 h 2045625"/>
              <a:gd name="connsiteX6" fmla="*/ 2643873 w 9276749"/>
              <a:gd name="connsiteY6" fmla="*/ 0 h 2045625"/>
              <a:gd name="connsiteX7" fmla="*/ 3409205 w 9276749"/>
              <a:gd name="connsiteY7" fmla="*/ 0 h 2045625"/>
              <a:gd name="connsiteX8" fmla="*/ 4081770 w 9276749"/>
              <a:gd name="connsiteY8" fmla="*/ 0 h 2045625"/>
              <a:gd name="connsiteX9" fmla="*/ 4568799 w 9276749"/>
              <a:gd name="connsiteY9" fmla="*/ 0 h 2045625"/>
              <a:gd name="connsiteX10" fmla="*/ 4870293 w 9276749"/>
              <a:gd name="connsiteY10" fmla="*/ 0 h 2045625"/>
              <a:gd name="connsiteX11" fmla="*/ 5450090 w 9276749"/>
              <a:gd name="connsiteY11" fmla="*/ 0 h 2045625"/>
              <a:gd name="connsiteX12" fmla="*/ 6122654 w 9276749"/>
              <a:gd name="connsiteY12" fmla="*/ 0 h 2045625"/>
              <a:gd name="connsiteX13" fmla="*/ 6887986 w 9276749"/>
              <a:gd name="connsiteY13" fmla="*/ 0 h 2045625"/>
              <a:gd name="connsiteX14" fmla="*/ 7653318 w 9276749"/>
              <a:gd name="connsiteY14" fmla="*/ 0 h 2045625"/>
              <a:gd name="connsiteX15" fmla="*/ 8418650 w 9276749"/>
              <a:gd name="connsiteY15" fmla="*/ 0 h 2045625"/>
              <a:gd name="connsiteX16" fmla="*/ 9276749 w 9276749"/>
              <a:gd name="connsiteY16" fmla="*/ 0 h 2045625"/>
              <a:gd name="connsiteX17" fmla="*/ 9276749 w 9276749"/>
              <a:gd name="connsiteY17" fmla="*/ 552319 h 2045625"/>
              <a:gd name="connsiteX18" fmla="*/ 9276749 w 9276749"/>
              <a:gd name="connsiteY18" fmla="*/ 1022813 h 2045625"/>
              <a:gd name="connsiteX19" fmla="*/ 9276749 w 9276749"/>
              <a:gd name="connsiteY19" fmla="*/ 1575131 h 2045625"/>
              <a:gd name="connsiteX20" fmla="*/ 9276749 w 9276749"/>
              <a:gd name="connsiteY20" fmla="*/ 2045625 h 2045625"/>
              <a:gd name="connsiteX21" fmla="*/ 8604185 w 9276749"/>
              <a:gd name="connsiteY21" fmla="*/ 2045625 h 2045625"/>
              <a:gd name="connsiteX22" fmla="*/ 7931620 w 9276749"/>
              <a:gd name="connsiteY22" fmla="*/ 2045625 h 2045625"/>
              <a:gd name="connsiteX23" fmla="*/ 7351824 w 9276749"/>
              <a:gd name="connsiteY23" fmla="*/ 2045625 h 2045625"/>
              <a:gd name="connsiteX24" fmla="*/ 6957562 w 9276749"/>
              <a:gd name="connsiteY24" fmla="*/ 2045625 h 2045625"/>
              <a:gd name="connsiteX25" fmla="*/ 6377765 w 9276749"/>
              <a:gd name="connsiteY25" fmla="*/ 2045625 h 2045625"/>
              <a:gd name="connsiteX26" fmla="*/ 5612433 w 9276749"/>
              <a:gd name="connsiteY26" fmla="*/ 2045625 h 2045625"/>
              <a:gd name="connsiteX27" fmla="*/ 4847101 w 9276749"/>
              <a:gd name="connsiteY27" fmla="*/ 2045625 h 2045625"/>
              <a:gd name="connsiteX28" fmla="*/ 4545607 w 9276749"/>
              <a:gd name="connsiteY28" fmla="*/ 2045625 h 2045625"/>
              <a:gd name="connsiteX29" fmla="*/ 3780275 w 9276749"/>
              <a:gd name="connsiteY29" fmla="*/ 2045625 h 2045625"/>
              <a:gd name="connsiteX30" fmla="*/ 3200478 w 9276749"/>
              <a:gd name="connsiteY30" fmla="*/ 2045625 h 2045625"/>
              <a:gd name="connsiteX31" fmla="*/ 2435147 w 9276749"/>
              <a:gd name="connsiteY31" fmla="*/ 2045625 h 2045625"/>
              <a:gd name="connsiteX32" fmla="*/ 2040885 w 9276749"/>
              <a:gd name="connsiteY32" fmla="*/ 2045625 h 2045625"/>
              <a:gd name="connsiteX33" fmla="*/ 1275553 w 9276749"/>
              <a:gd name="connsiteY33" fmla="*/ 2045625 h 2045625"/>
              <a:gd name="connsiteX34" fmla="*/ 788524 w 9276749"/>
              <a:gd name="connsiteY34" fmla="*/ 2045625 h 2045625"/>
              <a:gd name="connsiteX35" fmla="*/ 0 w 9276749"/>
              <a:gd name="connsiteY35" fmla="*/ 2045625 h 2045625"/>
              <a:gd name="connsiteX36" fmla="*/ 0 w 9276749"/>
              <a:gd name="connsiteY36" fmla="*/ 1513763 h 2045625"/>
              <a:gd name="connsiteX37" fmla="*/ 0 w 9276749"/>
              <a:gd name="connsiteY37" fmla="*/ 1043269 h 2045625"/>
              <a:gd name="connsiteX38" fmla="*/ 0 w 9276749"/>
              <a:gd name="connsiteY38" fmla="*/ 572775 h 2045625"/>
              <a:gd name="connsiteX39" fmla="*/ 0 w 9276749"/>
              <a:gd name="connsiteY39" fmla="*/ 0 h 204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9276749" h="2045625" extrusionOk="0">
                <a:moveTo>
                  <a:pt x="0" y="0"/>
                </a:moveTo>
                <a:cubicBezTo>
                  <a:pt x="100322" y="-18884"/>
                  <a:pt x="268277" y="13315"/>
                  <a:pt x="394262" y="0"/>
                </a:cubicBezTo>
                <a:cubicBezTo>
                  <a:pt x="520247" y="-13315"/>
                  <a:pt x="664846" y="35133"/>
                  <a:pt x="881291" y="0"/>
                </a:cubicBezTo>
                <a:cubicBezTo>
                  <a:pt x="1097736" y="-35133"/>
                  <a:pt x="1185125" y="39853"/>
                  <a:pt x="1461088" y="0"/>
                </a:cubicBezTo>
                <a:cubicBezTo>
                  <a:pt x="1737051" y="-39853"/>
                  <a:pt x="1725637" y="6189"/>
                  <a:pt x="1855350" y="0"/>
                </a:cubicBezTo>
                <a:cubicBezTo>
                  <a:pt x="1985063" y="-6189"/>
                  <a:pt x="2011068" y="7128"/>
                  <a:pt x="2156844" y="0"/>
                </a:cubicBezTo>
                <a:cubicBezTo>
                  <a:pt x="2302620" y="-7128"/>
                  <a:pt x="2506831" y="2403"/>
                  <a:pt x="2643873" y="0"/>
                </a:cubicBezTo>
                <a:cubicBezTo>
                  <a:pt x="2780915" y="-2403"/>
                  <a:pt x="3101334" y="39638"/>
                  <a:pt x="3409205" y="0"/>
                </a:cubicBezTo>
                <a:cubicBezTo>
                  <a:pt x="3717076" y="-39638"/>
                  <a:pt x="3940448" y="36406"/>
                  <a:pt x="4081770" y="0"/>
                </a:cubicBezTo>
                <a:cubicBezTo>
                  <a:pt x="4223092" y="-36406"/>
                  <a:pt x="4431834" y="30797"/>
                  <a:pt x="4568799" y="0"/>
                </a:cubicBezTo>
                <a:cubicBezTo>
                  <a:pt x="4705764" y="-30797"/>
                  <a:pt x="4791855" y="1540"/>
                  <a:pt x="4870293" y="0"/>
                </a:cubicBezTo>
                <a:cubicBezTo>
                  <a:pt x="4948731" y="-1540"/>
                  <a:pt x="5233827" y="9657"/>
                  <a:pt x="5450090" y="0"/>
                </a:cubicBezTo>
                <a:cubicBezTo>
                  <a:pt x="5666353" y="-9657"/>
                  <a:pt x="5945809" y="36644"/>
                  <a:pt x="6122654" y="0"/>
                </a:cubicBezTo>
                <a:cubicBezTo>
                  <a:pt x="6299499" y="-36644"/>
                  <a:pt x="6660538" y="11798"/>
                  <a:pt x="6887986" y="0"/>
                </a:cubicBezTo>
                <a:cubicBezTo>
                  <a:pt x="7115434" y="-11798"/>
                  <a:pt x="7468619" y="84788"/>
                  <a:pt x="7653318" y="0"/>
                </a:cubicBezTo>
                <a:cubicBezTo>
                  <a:pt x="7838017" y="-84788"/>
                  <a:pt x="8088743" y="4498"/>
                  <a:pt x="8418650" y="0"/>
                </a:cubicBezTo>
                <a:cubicBezTo>
                  <a:pt x="8748557" y="-4498"/>
                  <a:pt x="8958817" y="71911"/>
                  <a:pt x="9276749" y="0"/>
                </a:cubicBezTo>
                <a:cubicBezTo>
                  <a:pt x="9288008" y="173840"/>
                  <a:pt x="9220478" y="390175"/>
                  <a:pt x="9276749" y="552319"/>
                </a:cubicBezTo>
                <a:cubicBezTo>
                  <a:pt x="9333020" y="714463"/>
                  <a:pt x="9258986" y="897678"/>
                  <a:pt x="9276749" y="1022813"/>
                </a:cubicBezTo>
                <a:cubicBezTo>
                  <a:pt x="9294512" y="1147948"/>
                  <a:pt x="9251399" y="1365179"/>
                  <a:pt x="9276749" y="1575131"/>
                </a:cubicBezTo>
                <a:cubicBezTo>
                  <a:pt x="9302099" y="1785083"/>
                  <a:pt x="9272312" y="1815380"/>
                  <a:pt x="9276749" y="2045625"/>
                </a:cubicBezTo>
                <a:cubicBezTo>
                  <a:pt x="9142207" y="2097169"/>
                  <a:pt x="8927988" y="1977586"/>
                  <a:pt x="8604185" y="2045625"/>
                </a:cubicBezTo>
                <a:cubicBezTo>
                  <a:pt x="8280382" y="2113664"/>
                  <a:pt x="8256079" y="1966102"/>
                  <a:pt x="7931620" y="2045625"/>
                </a:cubicBezTo>
                <a:cubicBezTo>
                  <a:pt x="7607161" y="2125148"/>
                  <a:pt x="7558669" y="2034886"/>
                  <a:pt x="7351824" y="2045625"/>
                </a:cubicBezTo>
                <a:cubicBezTo>
                  <a:pt x="7144979" y="2056364"/>
                  <a:pt x="7140541" y="2014745"/>
                  <a:pt x="6957562" y="2045625"/>
                </a:cubicBezTo>
                <a:cubicBezTo>
                  <a:pt x="6774583" y="2076505"/>
                  <a:pt x="6641685" y="2034315"/>
                  <a:pt x="6377765" y="2045625"/>
                </a:cubicBezTo>
                <a:cubicBezTo>
                  <a:pt x="6113845" y="2056935"/>
                  <a:pt x="5954704" y="1971841"/>
                  <a:pt x="5612433" y="2045625"/>
                </a:cubicBezTo>
                <a:cubicBezTo>
                  <a:pt x="5270162" y="2119409"/>
                  <a:pt x="5084028" y="2004639"/>
                  <a:pt x="4847101" y="2045625"/>
                </a:cubicBezTo>
                <a:cubicBezTo>
                  <a:pt x="4610174" y="2086611"/>
                  <a:pt x="4660303" y="2009456"/>
                  <a:pt x="4545607" y="2045625"/>
                </a:cubicBezTo>
                <a:cubicBezTo>
                  <a:pt x="4430911" y="2081794"/>
                  <a:pt x="4114270" y="1977053"/>
                  <a:pt x="3780275" y="2045625"/>
                </a:cubicBezTo>
                <a:cubicBezTo>
                  <a:pt x="3446280" y="2114197"/>
                  <a:pt x="3347289" y="2003534"/>
                  <a:pt x="3200478" y="2045625"/>
                </a:cubicBezTo>
                <a:cubicBezTo>
                  <a:pt x="3053667" y="2087716"/>
                  <a:pt x="2789547" y="2012495"/>
                  <a:pt x="2435147" y="2045625"/>
                </a:cubicBezTo>
                <a:cubicBezTo>
                  <a:pt x="2080747" y="2078755"/>
                  <a:pt x="2137354" y="2003318"/>
                  <a:pt x="2040885" y="2045625"/>
                </a:cubicBezTo>
                <a:cubicBezTo>
                  <a:pt x="1944416" y="2087932"/>
                  <a:pt x="1528838" y="1986694"/>
                  <a:pt x="1275553" y="2045625"/>
                </a:cubicBezTo>
                <a:cubicBezTo>
                  <a:pt x="1022268" y="2104556"/>
                  <a:pt x="1006773" y="2044302"/>
                  <a:pt x="788524" y="2045625"/>
                </a:cubicBezTo>
                <a:cubicBezTo>
                  <a:pt x="570275" y="2046948"/>
                  <a:pt x="257105" y="2018904"/>
                  <a:pt x="0" y="2045625"/>
                </a:cubicBezTo>
                <a:cubicBezTo>
                  <a:pt x="-59322" y="1916896"/>
                  <a:pt x="16523" y="1628324"/>
                  <a:pt x="0" y="1513763"/>
                </a:cubicBezTo>
                <a:cubicBezTo>
                  <a:pt x="-16523" y="1399202"/>
                  <a:pt x="42034" y="1272367"/>
                  <a:pt x="0" y="1043269"/>
                </a:cubicBezTo>
                <a:cubicBezTo>
                  <a:pt x="-42034" y="814171"/>
                  <a:pt x="19445" y="704324"/>
                  <a:pt x="0" y="572775"/>
                </a:cubicBezTo>
                <a:cubicBezTo>
                  <a:pt x="-19445" y="441226"/>
                  <a:pt x="16659" y="118446"/>
                  <a:pt x="0" y="0"/>
                </a:cubicBezTo>
                <a:close/>
              </a:path>
            </a:pathLst>
          </a:custGeom>
          <a:noFill/>
          <a:ln>
            <a:solidFill>
              <a:schemeClr val="tx1"/>
            </a:solidFill>
            <a:extLst>
              <a:ext uri="{C807C97D-BFC1-408E-A445-0C87EB9F89A2}">
                <ask:lineSketchStyleProps xmlns:ask="http://schemas.microsoft.com/office/drawing/2018/sketchyshapes" sd="2102298401">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7">
            <a:extLst>
              <a:ext uri="{FF2B5EF4-FFF2-40B4-BE49-F238E27FC236}">
                <a16:creationId xmlns:a16="http://schemas.microsoft.com/office/drawing/2014/main" id="{125B06FF-C447-B219-AE3B-658AEBA47B4E}"/>
              </a:ext>
            </a:extLst>
          </p:cNvPr>
          <p:cNvPicPr>
            <a:picLocks noChangeAspect="1"/>
          </p:cNvPicPr>
          <p:nvPr/>
        </p:nvPicPr>
        <p:blipFill>
          <a:blip r:embed="rId4"/>
          <a:stretch>
            <a:fillRect/>
          </a:stretch>
        </p:blipFill>
        <p:spPr>
          <a:xfrm>
            <a:off x="12897259" y="7207453"/>
            <a:ext cx="1269162" cy="729768"/>
          </a:xfrm>
          <a:prstGeom prst="rect">
            <a:avLst/>
          </a:prstGeom>
        </p:spPr>
      </p:pic>
    </p:spTree>
    <p:extLst>
      <p:ext uri="{BB962C8B-B14F-4D97-AF65-F5344CB8AC3E}">
        <p14:creationId xmlns:p14="http://schemas.microsoft.com/office/powerpoint/2010/main" val="19160022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B40CA4E-E754-97FA-528E-36F5BA2FC187}"/>
              </a:ext>
            </a:extLst>
          </p:cNvPr>
          <p:cNvSpPr txBox="1"/>
          <p:nvPr/>
        </p:nvSpPr>
        <p:spPr>
          <a:xfrm>
            <a:off x="679621" y="559814"/>
            <a:ext cx="13382367" cy="6309420"/>
          </a:xfrm>
          <a:prstGeom prst="rect">
            <a:avLst/>
          </a:prstGeom>
          <a:noFill/>
        </p:spPr>
        <p:txBody>
          <a:bodyPr wrap="square">
            <a:spAutoFit/>
          </a:bodyPr>
          <a:lstStyle/>
          <a:p>
            <a:pPr>
              <a:buNone/>
            </a:pPr>
            <a:r>
              <a:rPr lang="pl-PL" sz="4000" b="1"/>
              <a:t>🔐 </a:t>
            </a:r>
            <a:r>
              <a:rPr lang="pl-PL" sz="4000" b="1">
                <a:solidFill>
                  <a:srgbClr val="C00000"/>
                </a:solidFill>
              </a:rPr>
              <a:t>Opcje blokowania telefonu – co możesz wybrać?</a:t>
            </a:r>
          </a:p>
          <a:p>
            <a:pPr>
              <a:buNone/>
            </a:pPr>
            <a:endParaRPr lang="pl-PL" sz="2800" b="1">
              <a:solidFill>
                <a:srgbClr val="C00000"/>
              </a:solidFill>
            </a:endParaRPr>
          </a:p>
          <a:p>
            <a:pPr>
              <a:buNone/>
            </a:pPr>
            <a:r>
              <a:rPr lang="pl-PL" sz="2800" b="1"/>
              <a:t>1. 🔢 PIN (kod liczbowy)</a:t>
            </a:r>
          </a:p>
          <a:p>
            <a:pPr>
              <a:buFont typeface="Arial" panose="020B0604020202020204" pitchFamily="34" charset="0"/>
              <a:buChar char="•"/>
            </a:pPr>
            <a:r>
              <a:rPr lang="pl-PL" sz="2800"/>
              <a:t> Krótki kod, najczęściej 4 lub 6 cyfr (np. 1234)</a:t>
            </a:r>
          </a:p>
          <a:p>
            <a:pPr>
              <a:buFont typeface="Arial" panose="020B0604020202020204" pitchFamily="34" charset="0"/>
              <a:buChar char="•"/>
            </a:pPr>
            <a:r>
              <a:rPr lang="pl-PL" sz="2800"/>
              <a:t> Prosty do zapamiętania</a:t>
            </a:r>
          </a:p>
          <a:p>
            <a:pPr>
              <a:buFont typeface="Arial" panose="020B0604020202020204" pitchFamily="34" charset="0"/>
              <a:buChar char="•"/>
            </a:pPr>
            <a:r>
              <a:rPr lang="pl-PL" sz="2800"/>
              <a:t> Popularny i bezpieczny</a:t>
            </a:r>
          </a:p>
          <a:p>
            <a:pPr>
              <a:buFont typeface="Arial" panose="020B0604020202020204" pitchFamily="34" charset="0"/>
              <a:buChar char="•"/>
            </a:pPr>
            <a:endParaRPr lang="pl-PL" sz="2800"/>
          </a:p>
          <a:p>
            <a:pPr>
              <a:buNone/>
            </a:pPr>
            <a:r>
              <a:rPr lang="pl-PL" sz="2800" b="1"/>
              <a:t>2. 🔒 Hasło (tekstowe)</a:t>
            </a:r>
          </a:p>
          <a:p>
            <a:pPr>
              <a:buFont typeface="Arial" panose="020B0604020202020204" pitchFamily="34" charset="0"/>
              <a:buChar char="•"/>
            </a:pPr>
            <a:r>
              <a:rPr lang="pl-PL" sz="2800"/>
              <a:t> Słowo lub ciąg znaków (np. </a:t>
            </a:r>
            <a:r>
              <a:rPr lang="pl-PL" sz="2800" i="1"/>
              <a:t>moja2025</a:t>
            </a:r>
            <a:r>
              <a:rPr lang="pl-PL" sz="2800"/>
              <a:t>)</a:t>
            </a:r>
          </a:p>
          <a:p>
            <a:pPr>
              <a:buFont typeface="Arial" panose="020B0604020202020204" pitchFamily="34" charset="0"/>
              <a:buChar char="•"/>
            </a:pPr>
            <a:r>
              <a:rPr lang="pl-PL" sz="2800"/>
              <a:t> Bezpieczniejsze niż PIN, ale trudniejsze do wpisywania</a:t>
            </a:r>
          </a:p>
          <a:p>
            <a:pPr>
              <a:buFont typeface="Arial" panose="020B0604020202020204" pitchFamily="34" charset="0"/>
              <a:buChar char="•"/>
            </a:pPr>
            <a:endParaRPr lang="pl-PL" sz="2800"/>
          </a:p>
          <a:p>
            <a:pPr>
              <a:buNone/>
            </a:pPr>
            <a:r>
              <a:rPr lang="pl-PL" sz="2800" b="1"/>
              <a:t>3. ✏️ Wzór blokady (rysunek)</a:t>
            </a:r>
          </a:p>
          <a:p>
            <a:pPr>
              <a:buFont typeface="Arial" panose="020B0604020202020204" pitchFamily="34" charset="0"/>
              <a:buChar char="•"/>
            </a:pPr>
            <a:r>
              <a:rPr lang="pl-PL" sz="2800"/>
              <a:t> Rysujesz palcem wzór na ekranie (np. literę L lub Z)</a:t>
            </a:r>
          </a:p>
          <a:p>
            <a:pPr>
              <a:buFont typeface="Arial" panose="020B0604020202020204" pitchFamily="34" charset="0"/>
              <a:buChar char="•"/>
            </a:pPr>
            <a:r>
              <a:rPr lang="pl-PL" sz="2800"/>
              <a:t> Intuicyjne, ale może być widoczne po smudze na ekranie</a:t>
            </a:r>
          </a:p>
        </p:txBody>
      </p:sp>
      <p:pic>
        <p:nvPicPr>
          <p:cNvPr id="4" name="Picture 3" descr="A blue flag with yellow stars&#10;&#10;Description automatically generated">
            <a:extLst>
              <a:ext uri="{FF2B5EF4-FFF2-40B4-BE49-F238E27FC236}">
                <a16:creationId xmlns:a16="http://schemas.microsoft.com/office/drawing/2014/main" id="{C78EB287-BE95-1DF9-B614-F54377CF119B}"/>
              </a:ext>
            </a:extLst>
          </p:cNvPr>
          <p:cNvPicPr>
            <a:picLocks noChangeAspect="1"/>
          </p:cNvPicPr>
          <p:nvPr/>
        </p:nvPicPr>
        <p:blipFill>
          <a:blip r:embed="rId2"/>
          <a:stretch>
            <a:fillRect/>
          </a:stretch>
        </p:blipFill>
        <p:spPr>
          <a:xfrm>
            <a:off x="12678849" y="0"/>
            <a:ext cx="1764018" cy="1787280"/>
          </a:xfrm>
          <a:prstGeom prst="rect">
            <a:avLst/>
          </a:prstGeom>
        </p:spPr>
      </p:pic>
      <p:pic>
        <p:nvPicPr>
          <p:cNvPr id="10" name="Picture 9" descr="A red circle with a black exclamation mark&#10;&#10;AI-generated content may be incorrect.">
            <a:extLst>
              <a:ext uri="{FF2B5EF4-FFF2-40B4-BE49-F238E27FC236}">
                <a16:creationId xmlns:a16="http://schemas.microsoft.com/office/drawing/2014/main" id="{611E3C71-A55C-503E-0EEB-29D69CF95EFC}"/>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9381882" y="2144815"/>
            <a:ext cx="2489800" cy="2489800"/>
          </a:xfrm>
          <a:prstGeom prst="rect">
            <a:avLst/>
          </a:prstGeom>
        </p:spPr>
      </p:pic>
      <p:pic>
        <p:nvPicPr>
          <p:cNvPr id="2" name="Picture 17">
            <a:extLst>
              <a:ext uri="{FF2B5EF4-FFF2-40B4-BE49-F238E27FC236}">
                <a16:creationId xmlns:a16="http://schemas.microsoft.com/office/drawing/2014/main" id="{886E7108-FA8B-1F23-39B7-2F7514B0B3E9}"/>
              </a:ext>
            </a:extLst>
          </p:cNvPr>
          <p:cNvPicPr>
            <a:picLocks noChangeAspect="1"/>
          </p:cNvPicPr>
          <p:nvPr/>
        </p:nvPicPr>
        <p:blipFill>
          <a:blip r:embed="rId5"/>
          <a:stretch>
            <a:fillRect/>
          </a:stretch>
        </p:blipFill>
        <p:spPr>
          <a:xfrm>
            <a:off x="13067137" y="7304902"/>
            <a:ext cx="1269162" cy="729768"/>
          </a:xfrm>
          <a:prstGeom prst="rect">
            <a:avLst/>
          </a:prstGeom>
        </p:spPr>
      </p:pic>
    </p:spTree>
    <p:extLst>
      <p:ext uri="{BB962C8B-B14F-4D97-AF65-F5344CB8AC3E}">
        <p14:creationId xmlns:p14="http://schemas.microsoft.com/office/powerpoint/2010/main" val="34421928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D40E0B-86D7-F7C5-05DF-1B39B19D328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4CD3853-B714-2B81-EF02-15C7518FB9C1}"/>
              </a:ext>
            </a:extLst>
          </p:cNvPr>
          <p:cNvSpPr txBox="1"/>
          <p:nvPr/>
        </p:nvSpPr>
        <p:spPr>
          <a:xfrm>
            <a:off x="679621" y="559814"/>
            <a:ext cx="13382367" cy="4585871"/>
          </a:xfrm>
          <a:prstGeom prst="rect">
            <a:avLst/>
          </a:prstGeom>
          <a:noFill/>
        </p:spPr>
        <p:txBody>
          <a:bodyPr wrap="square">
            <a:spAutoFit/>
          </a:bodyPr>
          <a:lstStyle/>
          <a:p>
            <a:pPr>
              <a:buNone/>
            </a:pPr>
            <a:r>
              <a:rPr lang="pl-PL" sz="4000" b="1"/>
              <a:t>🔐 </a:t>
            </a:r>
            <a:r>
              <a:rPr lang="pl-PL" sz="4000" b="1">
                <a:solidFill>
                  <a:srgbClr val="C00000"/>
                </a:solidFill>
              </a:rPr>
              <a:t>Opcje blokowania telefonu – co możesz wybrać?</a:t>
            </a:r>
          </a:p>
          <a:p>
            <a:pPr>
              <a:buNone/>
            </a:pPr>
            <a:endParaRPr lang="pl-PL" sz="2800" b="1"/>
          </a:p>
          <a:p>
            <a:pPr>
              <a:buNone/>
            </a:pPr>
            <a:r>
              <a:rPr lang="pl-PL" sz="2800" b="1"/>
              <a:t>4. 👆 Odcisk palca (czytnik linii papilarnych)</a:t>
            </a:r>
          </a:p>
          <a:p>
            <a:pPr>
              <a:buFont typeface="Arial" panose="020B0604020202020204" pitchFamily="34" charset="0"/>
              <a:buChar char="•"/>
            </a:pPr>
            <a:r>
              <a:rPr lang="pl-PL" sz="2800"/>
              <a:t> Odblokowujesz telefon, przykładając palec do specjalnego miejsca</a:t>
            </a:r>
          </a:p>
          <a:p>
            <a:pPr>
              <a:buFont typeface="Arial" panose="020B0604020202020204" pitchFamily="34" charset="0"/>
              <a:buChar char="•"/>
            </a:pPr>
            <a:r>
              <a:rPr lang="pl-PL" sz="2800"/>
              <a:t> Bardzo szybkie i wygodne</a:t>
            </a:r>
          </a:p>
          <a:p>
            <a:pPr>
              <a:buFont typeface="Arial" panose="020B0604020202020204" pitchFamily="34" charset="0"/>
              <a:buChar char="•"/>
            </a:pPr>
            <a:r>
              <a:rPr lang="pl-PL" sz="2800"/>
              <a:t> Musisz wcześniej zapisać odcisk palca w ustawieniach</a:t>
            </a:r>
          </a:p>
          <a:p>
            <a:pPr>
              <a:buFont typeface="Arial" panose="020B0604020202020204" pitchFamily="34" charset="0"/>
              <a:buChar char="•"/>
            </a:pPr>
            <a:endParaRPr lang="pl-PL" sz="2800"/>
          </a:p>
          <a:p>
            <a:pPr>
              <a:buNone/>
            </a:pPr>
            <a:r>
              <a:rPr lang="pl-PL" sz="2800" b="1"/>
              <a:t>5. 😊 Rozpoznawanie twarzy</a:t>
            </a:r>
          </a:p>
          <a:p>
            <a:pPr>
              <a:buFont typeface="Arial" panose="020B0604020202020204" pitchFamily="34" charset="0"/>
              <a:buChar char="•"/>
            </a:pPr>
            <a:r>
              <a:rPr lang="pl-PL" sz="2800"/>
              <a:t> Telefon odblokowuje się, gdy spojrzysz na ekran</a:t>
            </a:r>
          </a:p>
          <a:p>
            <a:pPr>
              <a:buFont typeface="Arial" panose="020B0604020202020204" pitchFamily="34" charset="0"/>
              <a:buChar char="•"/>
            </a:pPr>
            <a:r>
              <a:rPr lang="pl-PL" sz="2800"/>
              <a:t> Wygodne, ale może nie działać dobrze w ciemności lub w okularach przeciwsłonecznych</a:t>
            </a:r>
          </a:p>
        </p:txBody>
      </p:sp>
      <p:pic>
        <p:nvPicPr>
          <p:cNvPr id="2" name="Picture 1" descr="A blue flag with yellow stars&#10;&#10;Description automatically generated">
            <a:extLst>
              <a:ext uri="{FF2B5EF4-FFF2-40B4-BE49-F238E27FC236}">
                <a16:creationId xmlns:a16="http://schemas.microsoft.com/office/drawing/2014/main" id="{1B18B854-1FEE-7F15-58A8-4B29E21D56A7}"/>
              </a:ext>
            </a:extLst>
          </p:cNvPr>
          <p:cNvPicPr>
            <a:picLocks noChangeAspect="1"/>
          </p:cNvPicPr>
          <p:nvPr/>
        </p:nvPicPr>
        <p:blipFill>
          <a:blip r:embed="rId2"/>
          <a:stretch>
            <a:fillRect/>
          </a:stretch>
        </p:blipFill>
        <p:spPr>
          <a:xfrm>
            <a:off x="12700115" y="35597"/>
            <a:ext cx="1764018" cy="1787280"/>
          </a:xfrm>
          <a:prstGeom prst="rect">
            <a:avLst/>
          </a:prstGeom>
        </p:spPr>
      </p:pic>
      <p:pic>
        <p:nvPicPr>
          <p:cNvPr id="17410" name="Picture 2" descr="Bezpłatne Zbliżenie drewnianych klocków z napisem „BIOMETRIC”, symbolizującym technologię biometryczną i rozpoznawanie tożsamości. Zdjęcie z galerii">
            <a:extLst>
              <a:ext uri="{FF2B5EF4-FFF2-40B4-BE49-F238E27FC236}">
                <a16:creationId xmlns:a16="http://schemas.microsoft.com/office/drawing/2014/main" id="{8DF68C88-A507-6179-6FBE-FFE97F3376F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0000" b="17308"/>
          <a:stretch/>
        </p:blipFill>
        <p:spPr bwMode="auto">
          <a:xfrm>
            <a:off x="1475475" y="5669902"/>
            <a:ext cx="9176050" cy="1999884"/>
          </a:xfrm>
          <a:custGeom>
            <a:avLst/>
            <a:gdLst>
              <a:gd name="connsiteX0" fmla="*/ 0 w 9176050"/>
              <a:gd name="connsiteY0" fmla="*/ 0 h 1999884"/>
              <a:gd name="connsiteX1" fmla="*/ 389982 w 9176050"/>
              <a:gd name="connsiteY1" fmla="*/ 0 h 1999884"/>
              <a:gd name="connsiteX2" fmla="*/ 1147006 w 9176050"/>
              <a:gd name="connsiteY2" fmla="*/ 0 h 1999884"/>
              <a:gd name="connsiteX3" fmla="*/ 1812270 w 9176050"/>
              <a:gd name="connsiteY3" fmla="*/ 0 h 1999884"/>
              <a:gd name="connsiteX4" fmla="*/ 2477534 w 9176050"/>
              <a:gd name="connsiteY4" fmla="*/ 0 h 1999884"/>
              <a:gd name="connsiteX5" fmla="*/ 2867516 w 9176050"/>
              <a:gd name="connsiteY5" fmla="*/ 0 h 1999884"/>
              <a:gd name="connsiteX6" fmla="*/ 3532779 w 9176050"/>
              <a:gd name="connsiteY6" fmla="*/ 0 h 1999884"/>
              <a:gd name="connsiteX7" fmla="*/ 4014522 w 9176050"/>
              <a:gd name="connsiteY7" fmla="*/ 0 h 1999884"/>
              <a:gd name="connsiteX8" fmla="*/ 4312744 w 9176050"/>
              <a:gd name="connsiteY8" fmla="*/ 0 h 1999884"/>
              <a:gd name="connsiteX9" fmla="*/ 4702726 w 9176050"/>
              <a:gd name="connsiteY9" fmla="*/ 0 h 1999884"/>
              <a:gd name="connsiteX10" fmla="*/ 5092708 w 9176050"/>
              <a:gd name="connsiteY10" fmla="*/ 0 h 1999884"/>
              <a:gd name="connsiteX11" fmla="*/ 5849732 w 9176050"/>
              <a:gd name="connsiteY11" fmla="*/ 0 h 1999884"/>
              <a:gd name="connsiteX12" fmla="*/ 6147953 w 9176050"/>
              <a:gd name="connsiteY12" fmla="*/ 0 h 1999884"/>
              <a:gd name="connsiteX13" fmla="*/ 6813217 w 9176050"/>
              <a:gd name="connsiteY13" fmla="*/ 0 h 1999884"/>
              <a:gd name="connsiteX14" fmla="*/ 7203199 w 9176050"/>
              <a:gd name="connsiteY14" fmla="*/ 0 h 1999884"/>
              <a:gd name="connsiteX15" fmla="*/ 7776702 w 9176050"/>
              <a:gd name="connsiteY15" fmla="*/ 0 h 1999884"/>
              <a:gd name="connsiteX16" fmla="*/ 8441966 w 9176050"/>
              <a:gd name="connsiteY16" fmla="*/ 0 h 1999884"/>
              <a:gd name="connsiteX17" fmla="*/ 9176050 w 9176050"/>
              <a:gd name="connsiteY17" fmla="*/ 0 h 1999884"/>
              <a:gd name="connsiteX18" fmla="*/ 9176050 w 9176050"/>
              <a:gd name="connsiteY18" fmla="*/ 499971 h 1999884"/>
              <a:gd name="connsiteX19" fmla="*/ 9176050 w 9176050"/>
              <a:gd name="connsiteY19" fmla="*/ 959944 h 1999884"/>
              <a:gd name="connsiteX20" fmla="*/ 9176050 w 9176050"/>
              <a:gd name="connsiteY20" fmla="*/ 1439916 h 1999884"/>
              <a:gd name="connsiteX21" fmla="*/ 9176050 w 9176050"/>
              <a:gd name="connsiteY21" fmla="*/ 1999884 h 1999884"/>
              <a:gd name="connsiteX22" fmla="*/ 8602547 w 9176050"/>
              <a:gd name="connsiteY22" fmla="*/ 1999884 h 1999884"/>
              <a:gd name="connsiteX23" fmla="*/ 8212565 w 9176050"/>
              <a:gd name="connsiteY23" fmla="*/ 1999884 h 1999884"/>
              <a:gd name="connsiteX24" fmla="*/ 7455541 w 9176050"/>
              <a:gd name="connsiteY24" fmla="*/ 1999884 h 1999884"/>
              <a:gd name="connsiteX25" fmla="*/ 7157319 w 9176050"/>
              <a:gd name="connsiteY25" fmla="*/ 1999884 h 1999884"/>
              <a:gd name="connsiteX26" fmla="*/ 6492055 w 9176050"/>
              <a:gd name="connsiteY26" fmla="*/ 1999884 h 1999884"/>
              <a:gd name="connsiteX27" fmla="*/ 5918552 w 9176050"/>
              <a:gd name="connsiteY27" fmla="*/ 1999884 h 1999884"/>
              <a:gd name="connsiteX28" fmla="*/ 5161528 w 9176050"/>
              <a:gd name="connsiteY28" fmla="*/ 1999884 h 1999884"/>
              <a:gd name="connsiteX29" fmla="*/ 4588025 w 9176050"/>
              <a:gd name="connsiteY29" fmla="*/ 1999884 h 1999884"/>
              <a:gd name="connsiteX30" fmla="*/ 4198043 w 9176050"/>
              <a:gd name="connsiteY30" fmla="*/ 1999884 h 1999884"/>
              <a:gd name="connsiteX31" fmla="*/ 3532779 w 9176050"/>
              <a:gd name="connsiteY31" fmla="*/ 1999884 h 1999884"/>
              <a:gd name="connsiteX32" fmla="*/ 3051037 w 9176050"/>
              <a:gd name="connsiteY32" fmla="*/ 1999884 h 1999884"/>
              <a:gd name="connsiteX33" fmla="*/ 2385773 w 9176050"/>
              <a:gd name="connsiteY33" fmla="*/ 1999884 h 1999884"/>
              <a:gd name="connsiteX34" fmla="*/ 1628749 w 9176050"/>
              <a:gd name="connsiteY34" fmla="*/ 1999884 h 1999884"/>
              <a:gd name="connsiteX35" fmla="*/ 1238767 w 9176050"/>
              <a:gd name="connsiteY35" fmla="*/ 1999884 h 1999884"/>
              <a:gd name="connsiteX36" fmla="*/ 757024 w 9176050"/>
              <a:gd name="connsiteY36" fmla="*/ 1999884 h 1999884"/>
              <a:gd name="connsiteX37" fmla="*/ 0 w 9176050"/>
              <a:gd name="connsiteY37" fmla="*/ 1999884 h 1999884"/>
              <a:gd name="connsiteX38" fmla="*/ 0 w 9176050"/>
              <a:gd name="connsiteY38" fmla="*/ 1459915 h 1999884"/>
              <a:gd name="connsiteX39" fmla="*/ 0 w 9176050"/>
              <a:gd name="connsiteY39" fmla="*/ 939945 h 1999884"/>
              <a:gd name="connsiteX40" fmla="*/ 0 w 9176050"/>
              <a:gd name="connsiteY40" fmla="*/ 439974 h 1999884"/>
              <a:gd name="connsiteX41" fmla="*/ 0 w 9176050"/>
              <a:gd name="connsiteY41" fmla="*/ 0 h 1999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9176050" h="1999884" extrusionOk="0">
                <a:moveTo>
                  <a:pt x="0" y="0"/>
                </a:moveTo>
                <a:cubicBezTo>
                  <a:pt x="162191" y="-3586"/>
                  <a:pt x="255878" y="12927"/>
                  <a:pt x="389982" y="0"/>
                </a:cubicBezTo>
                <a:cubicBezTo>
                  <a:pt x="524086" y="-12927"/>
                  <a:pt x="815487" y="19971"/>
                  <a:pt x="1147006" y="0"/>
                </a:cubicBezTo>
                <a:cubicBezTo>
                  <a:pt x="1478525" y="-19971"/>
                  <a:pt x="1500319" y="4012"/>
                  <a:pt x="1812270" y="0"/>
                </a:cubicBezTo>
                <a:cubicBezTo>
                  <a:pt x="2124221" y="-4012"/>
                  <a:pt x="2168411" y="59955"/>
                  <a:pt x="2477534" y="0"/>
                </a:cubicBezTo>
                <a:cubicBezTo>
                  <a:pt x="2786657" y="-59955"/>
                  <a:pt x="2724974" y="10107"/>
                  <a:pt x="2867516" y="0"/>
                </a:cubicBezTo>
                <a:cubicBezTo>
                  <a:pt x="3010058" y="-10107"/>
                  <a:pt x="3240298" y="11880"/>
                  <a:pt x="3532779" y="0"/>
                </a:cubicBezTo>
                <a:cubicBezTo>
                  <a:pt x="3825260" y="-11880"/>
                  <a:pt x="3792674" y="26458"/>
                  <a:pt x="4014522" y="0"/>
                </a:cubicBezTo>
                <a:cubicBezTo>
                  <a:pt x="4236370" y="-26458"/>
                  <a:pt x="4186041" y="25277"/>
                  <a:pt x="4312744" y="0"/>
                </a:cubicBezTo>
                <a:cubicBezTo>
                  <a:pt x="4439447" y="-25277"/>
                  <a:pt x="4534883" y="28877"/>
                  <a:pt x="4702726" y="0"/>
                </a:cubicBezTo>
                <a:cubicBezTo>
                  <a:pt x="4870569" y="-28877"/>
                  <a:pt x="4990317" y="21207"/>
                  <a:pt x="5092708" y="0"/>
                </a:cubicBezTo>
                <a:cubicBezTo>
                  <a:pt x="5195099" y="-21207"/>
                  <a:pt x="5489720" y="9533"/>
                  <a:pt x="5849732" y="0"/>
                </a:cubicBezTo>
                <a:cubicBezTo>
                  <a:pt x="6209744" y="-9533"/>
                  <a:pt x="6082839" y="11778"/>
                  <a:pt x="6147953" y="0"/>
                </a:cubicBezTo>
                <a:cubicBezTo>
                  <a:pt x="6213067" y="-11778"/>
                  <a:pt x="6577176" y="561"/>
                  <a:pt x="6813217" y="0"/>
                </a:cubicBezTo>
                <a:cubicBezTo>
                  <a:pt x="7049258" y="-561"/>
                  <a:pt x="7062122" y="22304"/>
                  <a:pt x="7203199" y="0"/>
                </a:cubicBezTo>
                <a:cubicBezTo>
                  <a:pt x="7344276" y="-22304"/>
                  <a:pt x="7493304" y="35362"/>
                  <a:pt x="7776702" y="0"/>
                </a:cubicBezTo>
                <a:cubicBezTo>
                  <a:pt x="8060100" y="-35362"/>
                  <a:pt x="8210918" y="69503"/>
                  <a:pt x="8441966" y="0"/>
                </a:cubicBezTo>
                <a:cubicBezTo>
                  <a:pt x="8673014" y="-69503"/>
                  <a:pt x="8924436" y="20278"/>
                  <a:pt x="9176050" y="0"/>
                </a:cubicBezTo>
                <a:cubicBezTo>
                  <a:pt x="9214865" y="238644"/>
                  <a:pt x="9123181" y="297872"/>
                  <a:pt x="9176050" y="499971"/>
                </a:cubicBezTo>
                <a:cubicBezTo>
                  <a:pt x="9228919" y="702070"/>
                  <a:pt x="9170830" y="763630"/>
                  <a:pt x="9176050" y="959944"/>
                </a:cubicBezTo>
                <a:cubicBezTo>
                  <a:pt x="9181270" y="1156258"/>
                  <a:pt x="9160798" y="1293762"/>
                  <a:pt x="9176050" y="1439916"/>
                </a:cubicBezTo>
                <a:cubicBezTo>
                  <a:pt x="9191302" y="1586070"/>
                  <a:pt x="9174915" y="1855620"/>
                  <a:pt x="9176050" y="1999884"/>
                </a:cubicBezTo>
                <a:cubicBezTo>
                  <a:pt x="9059584" y="2020603"/>
                  <a:pt x="8771304" y="1933253"/>
                  <a:pt x="8602547" y="1999884"/>
                </a:cubicBezTo>
                <a:cubicBezTo>
                  <a:pt x="8433790" y="2066515"/>
                  <a:pt x="8364697" y="1991679"/>
                  <a:pt x="8212565" y="1999884"/>
                </a:cubicBezTo>
                <a:cubicBezTo>
                  <a:pt x="8060433" y="2008089"/>
                  <a:pt x="7767643" y="1999791"/>
                  <a:pt x="7455541" y="1999884"/>
                </a:cubicBezTo>
                <a:cubicBezTo>
                  <a:pt x="7143439" y="1999977"/>
                  <a:pt x="7273696" y="1969392"/>
                  <a:pt x="7157319" y="1999884"/>
                </a:cubicBezTo>
                <a:cubicBezTo>
                  <a:pt x="7040942" y="2030376"/>
                  <a:pt x="6698683" y="1988112"/>
                  <a:pt x="6492055" y="1999884"/>
                </a:cubicBezTo>
                <a:cubicBezTo>
                  <a:pt x="6285427" y="2011656"/>
                  <a:pt x="6034654" y="1954861"/>
                  <a:pt x="5918552" y="1999884"/>
                </a:cubicBezTo>
                <a:cubicBezTo>
                  <a:pt x="5802450" y="2044907"/>
                  <a:pt x="5321232" y="1978991"/>
                  <a:pt x="5161528" y="1999884"/>
                </a:cubicBezTo>
                <a:cubicBezTo>
                  <a:pt x="5001824" y="2020777"/>
                  <a:pt x="4824144" y="1975869"/>
                  <a:pt x="4588025" y="1999884"/>
                </a:cubicBezTo>
                <a:cubicBezTo>
                  <a:pt x="4351906" y="2023899"/>
                  <a:pt x="4350373" y="1992070"/>
                  <a:pt x="4198043" y="1999884"/>
                </a:cubicBezTo>
                <a:cubicBezTo>
                  <a:pt x="4045713" y="2007698"/>
                  <a:pt x="3703074" y="1965458"/>
                  <a:pt x="3532779" y="1999884"/>
                </a:cubicBezTo>
                <a:cubicBezTo>
                  <a:pt x="3362484" y="2034310"/>
                  <a:pt x="3242889" y="1998712"/>
                  <a:pt x="3051037" y="1999884"/>
                </a:cubicBezTo>
                <a:cubicBezTo>
                  <a:pt x="2859185" y="2001056"/>
                  <a:pt x="2650461" y="1951607"/>
                  <a:pt x="2385773" y="1999884"/>
                </a:cubicBezTo>
                <a:cubicBezTo>
                  <a:pt x="2121085" y="2048161"/>
                  <a:pt x="1881605" y="1923708"/>
                  <a:pt x="1628749" y="1999884"/>
                </a:cubicBezTo>
                <a:cubicBezTo>
                  <a:pt x="1375893" y="2076060"/>
                  <a:pt x="1400071" y="1954141"/>
                  <a:pt x="1238767" y="1999884"/>
                </a:cubicBezTo>
                <a:cubicBezTo>
                  <a:pt x="1077463" y="2045627"/>
                  <a:pt x="907092" y="1951288"/>
                  <a:pt x="757024" y="1999884"/>
                </a:cubicBezTo>
                <a:cubicBezTo>
                  <a:pt x="606956" y="2048480"/>
                  <a:pt x="340203" y="1953606"/>
                  <a:pt x="0" y="1999884"/>
                </a:cubicBezTo>
                <a:cubicBezTo>
                  <a:pt x="-47863" y="1817512"/>
                  <a:pt x="10138" y="1582130"/>
                  <a:pt x="0" y="1459915"/>
                </a:cubicBezTo>
                <a:cubicBezTo>
                  <a:pt x="-10138" y="1337700"/>
                  <a:pt x="34693" y="1192503"/>
                  <a:pt x="0" y="939945"/>
                </a:cubicBezTo>
                <a:cubicBezTo>
                  <a:pt x="-34693" y="687387"/>
                  <a:pt x="22638" y="687051"/>
                  <a:pt x="0" y="439974"/>
                </a:cubicBezTo>
                <a:cubicBezTo>
                  <a:pt x="-22638" y="192897"/>
                  <a:pt x="38275" y="96107"/>
                  <a:pt x="0" y="0"/>
                </a:cubicBezTo>
                <a:close/>
              </a:path>
            </a:pathLst>
          </a:custGeom>
          <a:noFill/>
          <a:ln>
            <a:solidFill>
              <a:schemeClr val="tx1"/>
            </a:solidFill>
            <a:extLst>
              <a:ext uri="{C807C97D-BFC1-408E-A445-0C87EB9F89A2}">
                <ask:lineSketchStyleProps xmlns:ask="http://schemas.microsoft.com/office/drawing/2018/sketchyshapes" sd="406382515">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4" name="Picture 17">
            <a:extLst>
              <a:ext uri="{FF2B5EF4-FFF2-40B4-BE49-F238E27FC236}">
                <a16:creationId xmlns:a16="http://schemas.microsoft.com/office/drawing/2014/main" id="{6995E933-D645-660E-12C2-871045FD8CCA}"/>
              </a:ext>
            </a:extLst>
          </p:cNvPr>
          <p:cNvPicPr>
            <a:picLocks noChangeAspect="1"/>
          </p:cNvPicPr>
          <p:nvPr/>
        </p:nvPicPr>
        <p:blipFill>
          <a:blip r:embed="rId4"/>
          <a:stretch>
            <a:fillRect/>
          </a:stretch>
        </p:blipFill>
        <p:spPr>
          <a:xfrm>
            <a:off x="13067137" y="7060353"/>
            <a:ext cx="1269162" cy="729768"/>
          </a:xfrm>
          <a:prstGeom prst="rect">
            <a:avLst/>
          </a:prstGeom>
        </p:spPr>
      </p:pic>
    </p:spTree>
    <p:extLst>
      <p:ext uri="{BB962C8B-B14F-4D97-AF65-F5344CB8AC3E}">
        <p14:creationId xmlns:p14="http://schemas.microsoft.com/office/powerpoint/2010/main" val="24136746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AF156CB-A894-756E-5BC5-1341AF71E508}"/>
              </a:ext>
            </a:extLst>
          </p:cNvPr>
          <p:cNvSpPr txBox="1"/>
          <p:nvPr/>
        </p:nvSpPr>
        <p:spPr>
          <a:xfrm>
            <a:off x="1241854" y="2085735"/>
            <a:ext cx="12146692" cy="2862322"/>
          </a:xfrm>
          <a:prstGeom prst="rect">
            <a:avLst/>
          </a:prstGeom>
          <a:noFill/>
        </p:spPr>
        <p:txBody>
          <a:bodyPr wrap="square">
            <a:spAutoFit/>
          </a:bodyPr>
          <a:lstStyle/>
          <a:p>
            <a:pPr>
              <a:buNone/>
            </a:pPr>
            <a:r>
              <a:rPr lang="pl-PL" sz="4000" b="1" dirty="0"/>
              <a:t>🧓 </a:t>
            </a:r>
            <a:r>
              <a:rPr lang="pl-PL" sz="4000" b="1" dirty="0">
                <a:solidFill>
                  <a:srgbClr val="C00000"/>
                </a:solidFill>
              </a:rPr>
              <a:t>Którą opcję wybrać dla seniora?</a:t>
            </a:r>
          </a:p>
          <a:p>
            <a:pPr>
              <a:buNone/>
            </a:pPr>
            <a:endParaRPr lang="pl-PL" sz="2800" b="1" dirty="0"/>
          </a:p>
          <a:p>
            <a:r>
              <a:rPr lang="pl-PL" sz="2800" dirty="0"/>
              <a:t>✅ </a:t>
            </a:r>
            <a:r>
              <a:rPr lang="pl-PL" sz="2800" b="1" dirty="0"/>
              <a:t>PIN</a:t>
            </a:r>
            <a:r>
              <a:rPr lang="pl-PL" sz="2800" dirty="0"/>
              <a:t> – najprostszy i wystarczająco bezpieczny</a:t>
            </a:r>
            <a:br>
              <a:rPr lang="pl-PL" sz="2800" dirty="0"/>
            </a:br>
            <a:r>
              <a:rPr lang="pl-PL" sz="2800" dirty="0"/>
              <a:t>✅ </a:t>
            </a:r>
            <a:r>
              <a:rPr lang="pl-PL" sz="2800" b="1" dirty="0"/>
              <a:t>Odcisk palca</a:t>
            </a:r>
            <a:r>
              <a:rPr lang="pl-PL" sz="2800" dirty="0"/>
              <a:t> – bardzo wygodny, jeśli telefon go obsługuje</a:t>
            </a:r>
          </a:p>
          <a:p>
            <a:br>
              <a:rPr lang="pl-PL" sz="2800" dirty="0"/>
            </a:br>
            <a:r>
              <a:rPr lang="pl-PL" sz="2800" dirty="0"/>
              <a:t>❗ Lepiej </a:t>
            </a:r>
            <a:r>
              <a:rPr lang="pl-PL" sz="2800" b="1" dirty="0"/>
              <a:t>unikać zbyt skomplikowanych haseł</a:t>
            </a:r>
            <a:r>
              <a:rPr lang="pl-PL" sz="2800" dirty="0"/>
              <a:t> lub całkowitego braku blokady</a:t>
            </a:r>
          </a:p>
        </p:txBody>
      </p:sp>
      <p:sp>
        <p:nvSpPr>
          <p:cNvPr id="5" name="TextBox 4">
            <a:extLst>
              <a:ext uri="{FF2B5EF4-FFF2-40B4-BE49-F238E27FC236}">
                <a16:creationId xmlns:a16="http://schemas.microsoft.com/office/drawing/2014/main" id="{0E1B9EE7-B227-6F80-1AFD-D4D72205CE86}"/>
              </a:ext>
            </a:extLst>
          </p:cNvPr>
          <p:cNvSpPr txBox="1"/>
          <p:nvPr/>
        </p:nvSpPr>
        <p:spPr>
          <a:xfrm>
            <a:off x="1050324" y="6497765"/>
            <a:ext cx="13580075" cy="954107"/>
          </a:xfrm>
          <a:prstGeom prst="rect">
            <a:avLst/>
          </a:prstGeom>
          <a:noFill/>
        </p:spPr>
        <p:txBody>
          <a:bodyPr wrap="square">
            <a:spAutoFit/>
          </a:bodyPr>
          <a:lstStyle/>
          <a:p>
            <a:r>
              <a:rPr lang="pl-PL" sz="2800"/>
              <a:t>💡 </a:t>
            </a:r>
            <a:r>
              <a:rPr lang="pl-PL" sz="2800" i="1"/>
              <a:t>W podróży telefon powinien być zawsze zablokowany, </a:t>
            </a:r>
          </a:p>
          <a:p>
            <a:r>
              <a:rPr lang="pl-PL" sz="2800" i="1"/>
              <a:t>       ale łatwy do odblokowania przez właściciela.</a:t>
            </a:r>
            <a:endParaRPr lang="pl-PL" sz="2800"/>
          </a:p>
        </p:txBody>
      </p:sp>
      <p:pic>
        <p:nvPicPr>
          <p:cNvPr id="6" name="Picture 5" descr="A blue flag with yellow stars&#10;&#10;Description automatically generated">
            <a:extLst>
              <a:ext uri="{FF2B5EF4-FFF2-40B4-BE49-F238E27FC236}">
                <a16:creationId xmlns:a16="http://schemas.microsoft.com/office/drawing/2014/main" id="{2085ED6D-E544-361F-6767-5B89CF7C1B08}"/>
              </a:ext>
            </a:extLst>
          </p:cNvPr>
          <p:cNvPicPr>
            <a:picLocks noChangeAspect="1"/>
          </p:cNvPicPr>
          <p:nvPr/>
        </p:nvPicPr>
        <p:blipFill>
          <a:blip r:embed="rId2"/>
          <a:stretch>
            <a:fillRect/>
          </a:stretch>
        </p:blipFill>
        <p:spPr>
          <a:xfrm>
            <a:off x="81818" y="0"/>
            <a:ext cx="1764018" cy="1787280"/>
          </a:xfrm>
          <a:prstGeom prst="rect">
            <a:avLst/>
          </a:prstGeom>
        </p:spPr>
      </p:pic>
      <p:pic>
        <p:nvPicPr>
          <p:cNvPr id="4" name="Picture 3" descr="A yellow puzzle piece completing a black puzzle">
            <a:extLst>
              <a:ext uri="{FF2B5EF4-FFF2-40B4-BE49-F238E27FC236}">
                <a16:creationId xmlns:a16="http://schemas.microsoft.com/office/drawing/2014/main" id="{57F15A6B-BB23-1256-25FD-F9DF1E2C2C3E}"/>
              </a:ext>
            </a:extLst>
          </p:cNvPr>
          <p:cNvPicPr>
            <a:picLocks noChangeAspect="1"/>
          </p:cNvPicPr>
          <p:nvPr/>
        </p:nvPicPr>
        <p:blipFill>
          <a:blip r:embed="rId3"/>
          <a:stretch>
            <a:fillRect/>
          </a:stretch>
        </p:blipFill>
        <p:spPr>
          <a:xfrm>
            <a:off x="10345003" y="334151"/>
            <a:ext cx="4114800" cy="2743200"/>
          </a:xfrm>
          <a:custGeom>
            <a:avLst/>
            <a:gdLst>
              <a:gd name="connsiteX0" fmla="*/ 0 w 4114800"/>
              <a:gd name="connsiteY0" fmla="*/ 0 h 2743200"/>
              <a:gd name="connsiteX1" fmla="*/ 546681 w 4114800"/>
              <a:gd name="connsiteY1" fmla="*/ 0 h 2743200"/>
              <a:gd name="connsiteX2" fmla="*/ 1175657 w 4114800"/>
              <a:gd name="connsiteY2" fmla="*/ 0 h 2743200"/>
              <a:gd name="connsiteX3" fmla="*/ 1640042 w 4114800"/>
              <a:gd name="connsiteY3" fmla="*/ 0 h 2743200"/>
              <a:gd name="connsiteX4" fmla="*/ 2186722 w 4114800"/>
              <a:gd name="connsiteY4" fmla="*/ 0 h 2743200"/>
              <a:gd name="connsiteX5" fmla="*/ 2651107 w 4114800"/>
              <a:gd name="connsiteY5" fmla="*/ 0 h 2743200"/>
              <a:gd name="connsiteX6" fmla="*/ 3238935 w 4114800"/>
              <a:gd name="connsiteY6" fmla="*/ 0 h 2743200"/>
              <a:gd name="connsiteX7" fmla="*/ 4114800 w 4114800"/>
              <a:gd name="connsiteY7" fmla="*/ 0 h 2743200"/>
              <a:gd name="connsiteX8" fmla="*/ 4114800 w 4114800"/>
              <a:gd name="connsiteY8" fmla="*/ 466344 h 2743200"/>
              <a:gd name="connsiteX9" fmla="*/ 4114800 w 4114800"/>
              <a:gd name="connsiteY9" fmla="*/ 932688 h 2743200"/>
              <a:gd name="connsiteX10" fmla="*/ 4114800 w 4114800"/>
              <a:gd name="connsiteY10" fmla="*/ 1399032 h 2743200"/>
              <a:gd name="connsiteX11" fmla="*/ 4114800 w 4114800"/>
              <a:gd name="connsiteY11" fmla="*/ 2002536 h 2743200"/>
              <a:gd name="connsiteX12" fmla="*/ 4114800 w 4114800"/>
              <a:gd name="connsiteY12" fmla="*/ 2743200 h 2743200"/>
              <a:gd name="connsiteX13" fmla="*/ 3650415 w 4114800"/>
              <a:gd name="connsiteY13" fmla="*/ 2743200 h 2743200"/>
              <a:gd name="connsiteX14" fmla="*/ 3062587 w 4114800"/>
              <a:gd name="connsiteY14" fmla="*/ 2743200 h 2743200"/>
              <a:gd name="connsiteX15" fmla="*/ 2598202 w 4114800"/>
              <a:gd name="connsiteY15" fmla="*/ 2743200 h 2743200"/>
              <a:gd name="connsiteX16" fmla="*/ 1969226 w 4114800"/>
              <a:gd name="connsiteY16" fmla="*/ 2743200 h 2743200"/>
              <a:gd name="connsiteX17" fmla="*/ 1299101 w 4114800"/>
              <a:gd name="connsiteY17" fmla="*/ 2743200 h 2743200"/>
              <a:gd name="connsiteX18" fmla="*/ 670125 w 4114800"/>
              <a:gd name="connsiteY18" fmla="*/ 2743200 h 2743200"/>
              <a:gd name="connsiteX19" fmla="*/ 0 w 4114800"/>
              <a:gd name="connsiteY19" fmla="*/ 2743200 h 2743200"/>
              <a:gd name="connsiteX20" fmla="*/ 0 w 4114800"/>
              <a:gd name="connsiteY20" fmla="*/ 2167128 h 2743200"/>
              <a:gd name="connsiteX21" fmla="*/ 0 w 4114800"/>
              <a:gd name="connsiteY21" fmla="*/ 1645920 h 2743200"/>
              <a:gd name="connsiteX22" fmla="*/ 0 w 4114800"/>
              <a:gd name="connsiteY22" fmla="*/ 1069848 h 2743200"/>
              <a:gd name="connsiteX23" fmla="*/ 0 w 4114800"/>
              <a:gd name="connsiteY23" fmla="*/ 576072 h 2743200"/>
              <a:gd name="connsiteX24" fmla="*/ 0 w 4114800"/>
              <a:gd name="connsiteY24" fmla="*/ 0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114800" h="2743200" fill="none" extrusionOk="0">
                <a:moveTo>
                  <a:pt x="0" y="0"/>
                </a:moveTo>
                <a:cubicBezTo>
                  <a:pt x="271090" y="-18907"/>
                  <a:pt x="406146" y="9542"/>
                  <a:pt x="546681" y="0"/>
                </a:cubicBezTo>
                <a:cubicBezTo>
                  <a:pt x="687216" y="-9542"/>
                  <a:pt x="994835" y="46328"/>
                  <a:pt x="1175657" y="0"/>
                </a:cubicBezTo>
                <a:cubicBezTo>
                  <a:pt x="1356479" y="-46328"/>
                  <a:pt x="1408169" y="54631"/>
                  <a:pt x="1640042" y="0"/>
                </a:cubicBezTo>
                <a:cubicBezTo>
                  <a:pt x="1871916" y="-54631"/>
                  <a:pt x="2014023" y="14043"/>
                  <a:pt x="2186722" y="0"/>
                </a:cubicBezTo>
                <a:cubicBezTo>
                  <a:pt x="2359421" y="-14043"/>
                  <a:pt x="2504972" y="30814"/>
                  <a:pt x="2651107" y="0"/>
                </a:cubicBezTo>
                <a:cubicBezTo>
                  <a:pt x="2797243" y="-30814"/>
                  <a:pt x="3025107" y="16787"/>
                  <a:pt x="3238935" y="0"/>
                </a:cubicBezTo>
                <a:cubicBezTo>
                  <a:pt x="3452763" y="-16787"/>
                  <a:pt x="3793069" y="19400"/>
                  <a:pt x="4114800" y="0"/>
                </a:cubicBezTo>
                <a:cubicBezTo>
                  <a:pt x="4156381" y="153562"/>
                  <a:pt x="4061453" y="288644"/>
                  <a:pt x="4114800" y="466344"/>
                </a:cubicBezTo>
                <a:cubicBezTo>
                  <a:pt x="4168147" y="644044"/>
                  <a:pt x="4080526" y="791491"/>
                  <a:pt x="4114800" y="932688"/>
                </a:cubicBezTo>
                <a:cubicBezTo>
                  <a:pt x="4149074" y="1073885"/>
                  <a:pt x="4088388" y="1252565"/>
                  <a:pt x="4114800" y="1399032"/>
                </a:cubicBezTo>
                <a:cubicBezTo>
                  <a:pt x="4141212" y="1545499"/>
                  <a:pt x="4106251" y="1733552"/>
                  <a:pt x="4114800" y="2002536"/>
                </a:cubicBezTo>
                <a:cubicBezTo>
                  <a:pt x="4123349" y="2271520"/>
                  <a:pt x="4103062" y="2373730"/>
                  <a:pt x="4114800" y="2743200"/>
                </a:cubicBezTo>
                <a:cubicBezTo>
                  <a:pt x="3946622" y="2752380"/>
                  <a:pt x="3774101" y="2694131"/>
                  <a:pt x="3650415" y="2743200"/>
                </a:cubicBezTo>
                <a:cubicBezTo>
                  <a:pt x="3526729" y="2792269"/>
                  <a:pt x="3334160" y="2726327"/>
                  <a:pt x="3062587" y="2743200"/>
                </a:cubicBezTo>
                <a:cubicBezTo>
                  <a:pt x="2791014" y="2760073"/>
                  <a:pt x="2759796" y="2697640"/>
                  <a:pt x="2598202" y="2743200"/>
                </a:cubicBezTo>
                <a:cubicBezTo>
                  <a:pt x="2436608" y="2788760"/>
                  <a:pt x="2230512" y="2707205"/>
                  <a:pt x="1969226" y="2743200"/>
                </a:cubicBezTo>
                <a:cubicBezTo>
                  <a:pt x="1707940" y="2779195"/>
                  <a:pt x="1529887" y="2725572"/>
                  <a:pt x="1299101" y="2743200"/>
                </a:cubicBezTo>
                <a:cubicBezTo>
                  <a:pt x="1068315" y="2760828"/>
                  <a:pt x="908016" y="2712331"/>
                  <a:pt x="670125" y="2743200"/>
                </a:cubicBezTo>
                <a:cubicBezTo>
                  <a:pt x="432234" y="2774069"/>
                  <a:pt x="289644" y="2686840"/>
                  <a:pt x="0" y="2743200"/>
                </a:cubicBezTo>
                <a:cubicBezTo>
                  <a:pt x="-21795" y="2550038"/>
                  <a:pt x="7685" y="2302412"/>
                  <a:pt x="0" y="2167128"/>
                </a:cubicBezTo>
                <a:cubicBezTo>
                  <a:pt x="-7685" y="2031844"/>
                  <a:pt x="42589" y="1762792"/>
                  <a:pt x="0" y="1645920"/>
                </a:cubicBezTo>
                <a:cubicBezTo>
                  <a:pt x="-42589" y="1529048"/>
                  <a:pt x="53221" y="1232345"/>
                  <a:pt x="0" y="1069848"/>
                </a:cubicBezTo>
                <a:cubicBezTo>
                  <a:pt x="-53221" y="907351"/>
                  <a:pt x="42357" y="692103"/>
                  <a:pt x="0" y="576072"/>
                </a:cubicBezTo>
                <a:cubicBezTo>
                  <a:pt x="-42357" y="460041"/>
                  <a:pt x="5332" y="230961"/>
                  <a:pt x="0" y="0"/>
                </a:cubicBezTo>
                <a:close/>
              </a:path>
              <a:path w="4114800" h="2743200" stroke="0" extrusionOk="0">
                <a:moveTo>
                  <a:pt x="0" y="0"/>
                </a:moveTo>
                <a:cubicBezTo>
                  <a:pt x="137141" y="-1859"/>
                  <a:pt x="397413" y="40195"/>
                  <a:pt x="546681" y="0"/>
                </a:cubicBezTo>
                <a:cubicBezTo>
                  <a:pt x="695949" y="-40195"/>
                  <a:pt x="858655" y="41922"/>
                  <a:pt x="1052213" y="0"/>
                </a:cubicBezTo>
                <a:cubicBezTo>
                  <a:pt x="1245771" y="-41922"/>
                  <a:pt x="1445112" y="52583"/>
                  <a:pt x="1598894" y="0"/>
                </a:cubicBezTo>
                <a:cubicBezTo>
                  <a:pt x="1752676" y="-52583"/>
                  <a:pt x="2045233" y="35529"/>
                  <a:pt x="2186722" y="0"/>
                </a:cubicBezTo>
                <a:cubicBezTo>
                  <a:pt x="2328211" y="-35529"/>
                  <a:pt x="2580834" y="55858"/>
                  <a:pt x="2774551" y="0"/>
                </a:cubicBezTo>
                <a:cubicBezTo>
                  <a:pt x="2968268" y="-55858"/>
                  <a:pt x="3070279" y="13411"/>
                  <a:pt x="3238935" y="0"/>
                </a:cubicBezTo>
                <a:cubicBezTo>
                  <a:pt x="3407591" y="-13411"/>
                  <a:pt x="3904738" y="7028"/>
                  <a:pt x="4114800" y="0"/>
                </a:cubicBezTo>
                <a:cubicBezTo>
                  <a:pt x="4142361" y="245694"/>
                  <a:pt x="4050073" y="307456"/>
                  <a:pt x="4114800" y="603504"/>
                </a:cubicBezTo>
                <a:cubicBezTo>
                  <a:pt x="4179527" y="899552"/>
                  <a:pt x="4104136" y="907372"/>
                  <a:pt x="4114800" y="1152144"/>
                </a:cubicBezTo>
                <a:cubicBezTo>
                  <a:pt x="4125464" y="1396916"/>
                  <a:pt x="4074042" y="1487175"/>
                  <a:pt x="4114800" y="1728216"/>
                </a:cubicBezTo>
                <a:cubicBezTo>
                  <a:pt x="4155558" y="1969257"/>
                  <a:pt x="4038500" y="2261528"/>
                  <a:pt x="4114800" y="2743200"/>
                </a:cubicBezTo>
                <a:cubicBezTo>
                  <a:pt x="3890081" y="2752761"/>
                  <a:pt x="3789102" y="2690170"/>
                  <a:pt x="3568119" y="2743200"/>
                </a:cubicBezTo>
                <a:cubicBezTo>
                  <a:pt x="3347136" y="2796230"/>
                  <a:pt x="3214246" y="2717677"/>
                  <a:pt x="3062587" y="2743200"/>
                </a:cubicBezTo>
                <a:cubicBezTo>
                  <a:pt x="2910928" y="2768723"/>
                  <a:pt x="2778085" y="2709656"/>
                  <a:pt x="2598202" y="2743200"/>
                </a:cubicBezTo>
                <a:cubicBezTo>
                  <a:pt x="2418320" y="2776744"/>
                  <a:pt x="2297368" y="2732033"/>
                  <a:pt x="2051522" y="2743200"/>
                </a:cubicBezTo>
                <a:cubicBezTo>
                  <a:pt x="1805676" y="2754367"/>
                  <a:pt x="1785067" y="2732400"/>
                  <a:pt x="1587137" y="2743200"/>
                </a:cubicBezTo>
                <a:cubicBezTo>
                  <a:pt x="1389207" y="2754000"/>
                  <a:pt x="1171724" y="2710762"/>
                  <a:pt x="999309" y="2743200"/>
                </a:cubicBezTo>
                <a:cubicBezTo>
                  <a:pt x="826894" y="2775638"/>
                  <a:pt x="408827" y="2714609"/>
                  <a:pt x="0" y="2743200"/>
                </a:cubicBezTo>
                <a:cubicBezTo>
                  <a:pt x="-11226" y="2571592"/>
                  <a:pt x="1539" y="2475049"/>
                  <a:pt x="0" y="2249424"/>
                </a:cubicBezTo>
                <a:cubicBezTo>
                  <a:pt x="-1539" y="2023799"/>
                  <a:pt x="44180" y="1957911"/>
                  <a:pt x="0" y="1700784"/>
                </a:cubicBezTo>
                <a:cubicBezTo>
                  <a:pt x="-44180" y="1443657"/>
                  <a:pt x="28200" y="1271052"/>
                  <a:pt x="0" y="1152144"/>
                </a:cubicBezTo>
                <a:cubicBezTo>
                  <a:pt x="-28200" y="1033236"/>
                  <a:pt x="64575" y="842964"/>
                  <a:pt x="0" y="548640"/>
                </a:cubicBezTo>
                <a:cubicBezTo>
                  <a:pt x="-64575" y="254316"/>
                  <a:pt x="44329" y="165225"/>
                  <a:pt x="0" y="0"/>
                </a:cubicBezTo>
                <a:close/>
              </a:path>
            </a:pathLst>
          </a:custGeom>
          <a:ln>
            <a:solidFill>
              <a:schemeClr val="tx1"/>
            </a:solidFill>
            <a:extLst>
              <a:ext uri="{C807C97D-BFC1-408E-A445-0C87EB9F89A2}">
                <ask:lineSketchStyleProps xmlns:ask="http://schemas.microsoft.com/office/drawing/2018/sketchyshapes" sd="291718031">
                  <a:prstGeom prst="rect">
                    <a:avLst/>
                  </a:prstGeom>
                  <ask:type>
                    <ask:lineSketchScribble/>
                  </ask:type>
                </ask:lineSketchStyleProps>
              </a:ext>
            </a:extLst>
          </a:ln>
        </p:spPr>
      </p:pic>
      <p:pic>
        <p:nvPicPr>
          <p:cNvPr id="2" name="Picture 17">
            <a:extLst>
              <a:ext uri="{FF2B5EF4-FFF2-40B4-BE49-F238E27FC236}">
                <a16:creationId xmlns:a16="http://schemas.microsoft.com/office/drawing/2014/main" id="{8D3BD100-ABBB-3AD4-16F8-D8AB5C36ED72}"/>
              </a:ext>
            </a:extLst>
          </p:cNvPr>
          <p:cNvPicPr>
            <a:picLocks noChangeAspect="1"/>
          </p:cNvPicPr>
          <p:nvPr/>
        </p:nvPicPr>
        <p:blipFill>
          <a:blip r:embed="rId4"/>
          <a:stretch>
            <a:fillRect/>
          </a:stretch>
        </p:blipFill>
        <p:spPr>
          <a:xfrm>
            <a:off x="13056505" y="7292514"/>
            <a:ext cx="1269162" cy="729768"/>
          </a:xfrm>
          <a:prstGeom prst="rect">
            <a:avLst/>
          </a:prstGeom>
        </p:spPr>
      </p:pic>
    </p:spTree>
    <p:extLst>
      <p:ext uri="{BB962C8B-B14F-4D97-AF65-F5344CB8AC3E}">
        <p14:creationId xmlns:p14="http://schemas.microsoft.com/office/powerpoint/2010/main" val="422528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3" name="Text 0"/>
          <p:cNvSpPr/>
          <p:nvPr/>
        </p:nvSpPr>
        <p:spPr>
          <a:xfrm>
            <a:off x="3798451" y="411601"/>
            <a:ext cx="7556421" cy="794547"/>
          </a:xfrm>
          <a:prstGeom prst="rect">
            <a:avLst/>
          </a:prstGeom>
          <a:noFill/>
          <a:ln/>
        </p:spPr>
        <p:txBody>
          <a:bodyPr wrap="square" lIns="0" tIns="0" rIns="0" bIns="0" rtlCol="0" anchor="t"/>
          <a:lstStyle/>
          <a:p>
            <a:pPr marL="0" indent="0">
              <a:lnSpc>
                <a:spcPts val="5550"/>
              </a:lnSpc>
              <a:buNone/>
            </a:pPr>
            <a:r>
              <a:rPr lang="en-US" sz="4450" b="1" dirty="0">
                <a:solidFill>
                  <a:srgbClr val="C00000"/>
                </a:solidFill>
                <a:ea typeface="Fraunces Extra Bold" pitchFamily="34" charset="-122"/>
                <a:cs typeface="Fraunces Extra Bold" pitchFamily="34" charset="-120"/>
              </a:rPr>
              <a:t>Jak korzystać z Google Maps?</a:t>
            </a:r>
            <a:endParaRPr lang="en-US" sz="4450" dirty="0">
              <a:solidFill>
                <a:srgbClr val="C00000"/>
              </a:solidFill>
            </a:endParaRPr>
          </a:p>
        </p:txBody>
      </p:sp>
      <p:sp>
        <p:nvSpPr>
          <p:cNvPr id="14" name="TextBox 13">
            <a:extLst>
              <a:ext uri="{FF2B5EF4-FFF2-40B4-BE49-F238E27FC236}">
                <a16:creationId xmlns:a16="http://schemas.microsoft.com/office/drawing/2014/main" id="{E02E17F0-3425-0DD4-C00C-EBFFC45039F0}"/>
              </a:ext>
            </a:extLst>
          </p:cNvPr>
          <p:cNvSpPr txBox="1"/>
          <p:nvPr/>
        </p:nvSpPr>
        <p:spPr>
          <a:xfrm>
            <a:off x="2269416" y="1457578"/>
            <a:ext cx="8597345" cy="6555641"/>
          </a:xfrm>
          <a:prstGeom prst="rect">
            <a:avLst/>
          </a:prstGeom>
          <a:noFill/>
        </p:spPr>
        <p:txBody>
          <a:bodyPr wrap="square">
            <a:spAutoFit/>
          </a:bodyPr>
          <a:lstStyle/>
          <a:p>
            <a:pPr>
              <a:buNone/>
            </a:pPr>
            <a:r>
              <a:rPr lang="uk-UA" sz="2800" b="1" dirty="0"/>
              <a:t>🔍 </a:t>
            </a:r>
            <a:r>
              <a:rPr lang="en-US" sz="2800" b="1" dirty="0"/>
              <a:t>Jak </a:t>
            </a:r>
            <a:r>
              <a:rPr lang="en-US" sz="2800" b="1" dirty="0" err="1"/>
              <a:t>znaleźć</a:t>
            </a:r>
            <a:r>
              <a:rPr lang="en-US" sz="2800" b="1" dirty="0"/>
              <a:t> </a:t>
            </a:r>
            <a:r>
              <a:rPr lang="en-US" sz="2800" b="1" dirty="0" err="1"/>
              <a:t>trasę</a:t>
            </a:r>
            <a:r>
              <a:rPr lang="en-US" sz="2800" b="1" dirty="0"/>
              <a:t>?</a:t>
            </a:r>
            <a:endParaRPr lang="pl-PL" sz="2800" b="1" dirty="0"/>
          </a:p>
          <a:p>
            <a:pPr>
              <a:buNone/>
            </a:pPr>
            <a:endParaRPr lang="en-US" sz="2800" b="1" dirty="0"/>
          </a:p>
          <a:p>
            <a:pPr>
              <a:buFont typeface="+mj-lt"/>
              <a:buAutoNum type="arabicPeriod"/>
            </a:pPr>
            <a:r>
              <a:rPr lang="en-US" sz="2800" dirty="0"/>
              <a:t> </a:t>
            </a:r>
            <a:r>
              <a:rPr lang="en-US" sz="2800" dirty="0" err="1"/>
              <a:t>Otwórz</a:t>
            </a:r>
            <a:r>
              <a:rPr lang="en-US" sz="2800" dirty="0"/>
              <a:t> </a:t>
            </a:r>
            <a:r>
              <a:rPr lang="en-US" sz="2800" dirty="0" err="1"/>
              <a:t>aplikację</a:t>
            </a:r>
            <a:r>
              <a:rPr lang="en-US" sz="2800" dirty="0"/>
              <a:t> </a:t>
            </a:r>
            <a:r>
              <a:rPr lang="en-US" sz="2800" b="1" dirty="0"/>
              <a:t>Google Maps</a:t>
            </a:r>
            <a:r>
              <a:rPr lang="en-US" sz="2800" dirty="0"/>
              <a:t>.</a:t>
            </a:r>
            <a:endParaRPr lang="pl-PL" sz="2800" dirty="0"/>
          </a:p>
          <a:p>
            <a:pPr>
              <a:buFont typeface="+mj-lt"/>
              <a:buAutoNum type="arabicPeriod"/>
            </a:pPr>
            <a:endParaRPr lang="en-US" sz="2800" dirty="0"/>
          </a:p>
          <a:p>
            <a:pPr>
              <a:buFont typeface="+mj-lt"/>
              <a:buAutoNum type="arabicPeriod"/>
            </a:pPr>
            <a:r>
              <a:rPr lang="en-US" sz="2800" dirty="0"/>
              <a:t> </a:t>
            </a:r>
            <a:r>
              <a:rPr lang="en-US" sz="2800" dirty="0" err="1"/>
              <a:t>Wpisz</a:t>
            </a:r>
            <a:r>
              <a:rPr lang="en-US" sz="2800" dirty="0"/>
              <a:t> </a:t>
            </a:r>
            <a:r>
              <a:rPr lang="en-US" sz="2800" dirty="0" err="1"/>
              <a:t>miejsce</a:t>
            </a:r>
            <a:r>
              <a:rPr lang="en-US" sz="2800" dirty="0"/>
              <a:t> </a:t>
            </a:r>
            <a:r>
              <a:rPr lang="en-US" sz="2800" dirty="0" err="1"/>
              <a:t>docelowe</a:t>
            </a:r>
            <a:r>
              <a:rPr lang="en-US" sz="2800" dirty="0"/>
              <a:t> (np. „</a:t>
            </a:r>
            <a:r>
              <a:rPr lang="en-US" sz="2800" dirty="0" err="1"/>
              <a:t>Dworzec</a:t>
            </a:r>
            <a:r>
              <a:rPr lang="en-US" sz="2800" dirty="0"/>
              <a:t> </a:t>
            </a:r>
            <a:r>
              <a:rPr lang="en-US" sz="2800" dirty="0" err="1"/>
              <a:t>Główny</a:t>
            </a:r>
            <a:r>
              <a:rPr lang="en-US" sz="2800" dirty="0"/>
              <a:t>”).</a:t>
            </a:r>
            <a:endParaRPr lang="pl-PL" sz="2800" dirty="0"/>
          </a:p>
          <a:p>
            <a:pPr>
              <a:buFont typeface="+mj-lt"/>
              <a:buAutoNum type="arabicPeriod"/>
            </a:pPr>
            <a:endParaRPr lang="en-US" sz="2800" dirty="0"/>
          </a:p>
          <a:p>
            <a:pPr>
              <a:buFont typeface="+mj-lt"/>
              <a:buAutoNum type="arabicPeriod"/>
            </a:pPr>
            <a:r>
              <a:rPr lang="en-US" sz="2800" dirty="0"/>
              <a:t> </a:t>
            </a:r>
            <a:r>
              <a:rPr lang="en-US" sz="2800" dirty="0" err="1"/>
              <a:t>Kliknij</a:t>
            </a:r>
            <a:r>
              <a:rPr lang="en-US" sz="2800" dirty="0"/>
              <a:t> </a:t>
            </a:r>
            <a:r>
              <a:rPr lang="en-US" sz="2800" dirty="0" err="1"/>
              <a:t>przycisk</a:t>
            </a:r>
            <a:r>
              <a:rPr lang="en-US" sz="2800" dirty="0"/>
              <a:t> </a:t>
            </a:r>
            <a:r>
              <a:rPr lang="en-US" sz="2800" b="1" dirty="0"/>
              <a:t>„Trasa”</a:t>
            </a:r>
            <a:r>
              <a:rPr lang="en-US" sz="2800" dirty="0"/>
              <a:t>.</a:t>
            </a:r>
            <a:endParaRPr lang="pl-PL" sz="2800" dirty="0"/>
          </a:p>
          <a:p>
            <a:pPr>
              <a:buFont typeface="+mj-lt"/>
              <a:buAutoNum type="arabicPeriod"/>
            </a:pPr>
            <a:endParaRPr lang="en-US" sz="2800" dirty="0"/>
          </a:p>
          <a:p>
            <a:pPr>
              <a:buFont typeface="+mj-lt"/>
              <a:buAutoNum type="arabicPeriod"/>
            </a:pPr>
            <a:r>
              <a:rPr lang="en-US" sz="2800" dirty="0"/>
              <a:t> </a:t>
            </a:r>
            <a:r>
              <a:rPr lang="en-US" sz="2800" dirty="0" err="1"/>
              <a:t>Wybierz</a:t>
            </a:r>
            <a:r>
              <a:rPr lang="en-US" sz="2800" dirty="0"/>
              <a:t> </a:t>
            </a:r>
            <a:r>
              <a:rPr lang="en-US" sz="2800" dirty="0" err="1"/>
              <a:t>środek</a:t>
            </a:r>
            <a:r>
              <a:rPr lang="en-US" sz="2800" dirty="0"/>
              <a:t> </a:t>
            </a:r>
            <a:r>
              <a:rPr lang="en-US" sz="2800" dirty="0" err="1"/>
              <a:t>transportu</a:t>
            </a:r>
            <a:r>
              <a:rPr lang="en-US" sz="2800" dirty="0"/>
              <a:t>:</a:t>
            </a:r>
          </a:p>
          <a:p>
            <a:pPr marL="914400" lvl="1" indent="-457200">
              <a:buFont typeface="Arial" panose="020B0604020202020204" pitchFamily="34" charset="0"/>
              <a:buChar char="•"/>
            </a:pPr>
            <a:r>
              <a:rPr lang="uk-UA" sz="2800" dirty="0"/>
              <a:t>🚶 </a:t>
            </a:r>
            <a:r>
              <a:rPr lang="en-US" sz="2800" dirty="0" err="1"/>
              <a:t>pieszo</a:t>
            </a:r>
            <a:endParaRPr lang="en-US" sz="2800" dirty="0"/>
          </a:p>
          <a:p>
            <a:pPr marL="914400" lvl="1" indent="-457200">
              <a:buFont typeface="Arial" panose="020B0604020202020204" pitchFamily="34" charset="0"/>
              <a:buChar char="•"/>
            </a:pPr>
            <a:r>
              <a:rPr lang="uk-UA" sz="2800" dirty="0"/>
              <a:t>🚌 </a:t>
            </a:r>
            <a:r>
              <a:rPr lang="en-US" sz="2800" dirty="0" err="1"/>
              <a:t>komunikacja</a:t>
            </a:r>
            <a:r>
              <a:rPr lang="en-US" sz="2800" dirty="0"/>
              <a:t> </a:t>
            </a:r>
            <a:r>
              <a:rPr lang="en-US" sz="2800" dirty="0" err="1"/>
              <a:t>miejska</a:t>
            </a:r>
            <a:endParaRPr lang="en-US" sz="2800" dirty="0"/>
          </a:p>
          <a:p>
            <a:pPr marL="914400" lvl="1" indent="-457200">
              <a:buFont typeface="Arial" panose="020B0604020202020204" pitchFamily="34" charset="0"/>
              <a:buChar char="•"/>
            </a:pPr>
            <a:r>
              <a:rPr lang="uk-UA" sz="2800" dirty="0"/>
              <a:t>🚗 </a:t>
            </a:r>
            <a:r>
              <a:rPr lang="en-US" sz="2800" dirty="0" err="1"/>
              <a:t>samochód</a:t>
            </a:r>
            <a:endParaRPr lang="en-US" sz="2800" dirty="0"/>
          </a:p>
          <a:p>
            <a:pPr marL="914400" lvl="1" indent="-457200">
              <a:buFont typeface="Arial" panose="020B0604020202020204" pitchFamily="34" charset="0"/>
              <a:buChar char="•"/>
            </a:pPr>
            <a:r>
              <a:rPr lang="uk-UA" sz="2800" dirty="0"/>
              <a:t>🚴 </a:t>
            </a:r>
            <a:r>
              <a:rPr lang="en-US" sz="2800" dirty="0"/>
              <a:t>rower</a:t>
            </a:r>
            <a:endParaRPr lang="pl-PL" sz="2800" dirty="0"/>
          </a:p>
          <a:p>
            <a:pPr marL="914400" lvl="1" indent="-457200">
              <a:buFont typeface="Arial" panose="020B0604020202020204" pitchFamily="34" charset="0"/>
              <a:buChar char="•"/>
            </a:pPr>
            <a:endParaRPr lang="en-US" sz="2800" dirty="0"/>
          </a:p>
          <a:p>
            <a:pPr>
              <a:buFont typeface="+mj-lt"/>
              <a:buAutoNum type="arabicPeriod"/>
            </a:pPr>
            <a:r>
              <a:rPr lang="en-US" sz="2800" dirty="0"/>
              <a:t> </a:t>
            </a:r>
            <a:r>
              <a:rPr lang="en-US" sz="2800" dirty="0" err="1"/>
              <a:t>Zobacz</a:t>
            </a:r>
            <a:r>
              <a:rPr lang="en-US" sz="2800" dirty="0"/>
              <a:t> </a:t>
            </a:r>
            <a:r>
              <a:rPr lang="en-US" sz="2800" dirty="0" err="1"/>
              <a:t>zaproponowaną</a:t>
            </a:r>
            <a:r>
              <a:rPr lang="en-US" sz="2800" dirty="0"/>
              <a:t> </a:t>
            </a:r>
            <a:r>
              <a:rPr lang="en-US" sz="2800" dirty="0" err="1"/>
              <a:t>trasę</a:t>
            </a:r>
            <a:r>
              <a:rPr lang="en-US" sz="2800" dirty="0"/>
              <a:t> </a:t>
            </a:r>
            <a:r>
              <a:rPr lang="en-US" sz="2800" dirty="0" err="1"/>
              <a:t>i</a:t>
            </a:r>
            <a:r>
              <a:rPr lang="en-US" sz="2800" dirty="0"/>
              <a:t> </a:t>
            </a:r>
            <a:r>
              <a:rPr lang="en-US" sz="2800" dirty="0" err="1"/>
              <a:t>czas</a:t>
            </a:r>
            <a:r>
              <a:rPr lang="en-US" sz="2800" dirty="0"/>
              <a:t> </a:t>
            </a:r>
            <a:r>
              <a:rPr lang="en-US" sz="2800" dirty="0" err="1"/>
              <a:t>podróży</a:t>
            </a:r>
            <a:r>
              <a:rPr lang="en-US" sz="2800" dirty="0"/>
              <a:t>.</a:t>
            </a:r>
          </a:p>
        </p:txBody>
      </p:sp>
      <p:pic>
        <p:nvPicPr>
          <p:cNvPr id="5122" name="Picture 2">
            <a:extLst>
              <a:ext uri="{FF2B5EF4-FFF2-40B4-BE49-F238E27FC236}">
                <a16:creationId xmlns:a16="http://schemas.microsoft.com/office/drawing/2014/main" id="{F38EAF29-72CB-F955-D43B-FEC851E3A5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41568" y="1616002"/>
            <a:ext cx="2908583" cy="261954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A blue flag with yellow stars&#10;&#10;Description automatically generated">
            <a:extLst>
              <a:ext uri="{FF2B5EF4-FFF2-40B4-BE49-F238E27FC236}">
                <a16:creationId xmlns:a16="http://schemas.microsoft.com/office/drawing/2014/main" id="{B9979BB1-0CEE-51A3-C3A2-90BFAD7C6FBD}"/>
              </a:ext>
            </a:extLst>
          </p:cNvPr>
          <p:cNvPicPr>
            <a:picLocks noChangeAspect="1"/>
          </p:cNvPicPr>
          <p:nvPr/>
        </p:nvPicPr>
        <p:blipFill>
          <a:blip r:embed="rId4"/>
          <a:stretch>
            <a:fillRect/>
          </a:stretch>
        </p:blipFill>
        <p:spPr>
          <a:xfrm>
            <a:off x="186421" y="41394"/>
            <a:ext cx="1764018" cy="1787280"/>
          </a:xfrm>
          <a:prstGeom prst="rect">
            <a:avLst/>
          </a:prstGeom>
        </p:spPr>
      </p:pic>
      <p:pic>
        <p:nvPicPr>
          <p:cNvPr id="2" name="Picture 17">
            <a:extLst>
              <a:ext uri="{FF2B5EF4-FFF2-40B4-BE49-F238E27FC236}">
                <a16:creationId xmlns:a16="http://schemas.microsoft.com/office/drawing/2014/main" id="{0E67A9C7-60D2-D812-5443-3EF1275D03DA}"/>
              </a:ext>
            </a:extLst>
          </p:cNvPr>
          <p:cNvPicPr>
            <a:picLocks noChangeAspect="1"/>
          </p:cNvPicPr>
          <p:nvPr/>
        </p:nvPicPr>
        <p:blipFill>
          <a:blip r:embed="rId5"/>
          <a:stretch>
            <a:fillRect/>
          </a:stretch>
        </p:blipFill>
        <p:spPr>
          <a:xfrm>
            <a:off x="12311802" y="7111760"/>
            <a:ext cx="1269162" cy="729768"/>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93789" y="722869"/>
            <a:ext cx="4361935" cy="6542903"/>
          </a:xfrm>
          <a:custGeom>
            <a:avLst/>
            <a:gdLst>
              <a:gd name="connsiteX0" fmla="*/ 0 w 4361935"/>
              <a:gd name="connsiteY0" fmla="*/ 0 h 6542903"/>
              <a:gd name="connsiteX1" fmla="*/ 501623 w 4361935"/>
              <a:gd name="connsiteY1" fmla="*/ 0 h 6542903"/>
              <a:gd name="connsiteX2" fmla="*/ 1090484 w 4361935"/>
              <a:gd name="connsiteY2" fmla="*/ 0 h 6542903"/>
              <a:gd name="connsiteX3" fmla="*/ 1592106 w 4361935"/>
              <a:gd name="connsiteY3" fmla="*/ 0 h 6542903"/>
              <a:gd name="connsiteX4" fmla="*/ 2224587 w 4361935"/>
              <a:gd name="connsiteY4" fmla="*/ 0 h 6542903"/>
              <a:gd name="connsiteX5" fmla="*/ 2857067 w 4361935"/>
              <a:gd name="connsiteY5" fmla="*/ 0 h 6542903"/>
              <a:gd name="connsiteX6" fmla="*/ 3402309 w 4361935"/>
              <a:gd name="connsiteY6" fmla="*/ 0 h 6542903"/>
              <a:gd name="connsiteX7" fmla="*/ 3860312 w 4361935"/>
              <a:gd name="connsiteY7" fmla="*/ 0 h 6542903"/>
              <a:gd name="connsiteX8" fmla="*/ 4361935 w 4361935"/>
              <a:gd name="connsiteY8" fmla="*/ 0 h 6542903"/>
              <a:gd name="connsiteX9" fmla="*/ 4361935 w 4361935"/>
              <a:gd name="connsiteY9" fmla="*/ 398522 h 6542903"/>
              <a:gd name="connsiteX10" fmla="*/ 4361935 w 4361935"/>
              <a:gd name="connsiteY10" fmla="*/ 797045 h 6542903"/>
              <a:gd name="connsiteX11" fmla="*/ 4361935 w 4361935"/>
              <a:gd name="connsiteY11" fmla="*/ 1195567 h 6542903"/>
              <a:gd name="connsiteX12" fmla="*/ 4361935 w 4361935"/>
              <a:gd name="connsiteY12" fmla="*/ 1594089 h 6542903"/>
              <a:gd name="connsiteX13" fmla="*/ 4361935 w 4361935"/>
              <a:gd name="connsiteY13" fmla="*/ 1992611 h 6542903"/>
              <a:gd name="connsiteX14" fmla="*/ 4361935 w 4361935"/>
              <a:gd name="connsiteY14" fmla="*/ 2652850 h 6542903"/>
              <a:gd name="connsiteX15" fmla="*/ 4361935 w 4361935"/>
              <a:gd name="connsiteY15" fmla="*/ 3378517 h 6542903"/>
              <a:gd name="connsiteX16" fmla="*/ 4361935 w 4361935"/>
              <a:gd name="connsiteY16" fmla="*/ 4104185 h 6542903"/>
              <a:gd name="connsiteX17" fmla="*/ 4361935 w 4361935"/>
              <a:gd name="connsiteY17" fmla="*/ 4764423 h 6542903"/>
              <a:gd name="connsiteX18" fmla="*/ 4361935 w 4361935"/>
              <a:gd name="connsiteY18" fmla="*/ 5490090 h 6542903"/>
              <a:gd name="connsiteX19" fmla="*/ 4361935 w 4361935"/>
              <a:gd name="connsiteY19" fmla="*/ 6542903 h 6542903"/>
              <a:gd name="connsiteX20" fmla="*/ 3860312 w 4361935"/>
              <a:gd name="connsiteY20" fmla="*/ 6542903 h 6542903"/>
              <a:gd name="connsiteX21" fmla="*/ 3445929 w 4361935"/>
              <a:gd name="connsiteY21" fmla="*/ 6542903 h 6542903"/>
              <a:gd name="connsiteX22" fmla="*/ 2900687 w 4361935"/>
              <a:gd name="connsiteY22" fmla="*/ 6542903 h 6542903"/>
              <a:gd name="connsiteX23" fmla="*/ 2399064 w 4361935"/>
              <a:gd name="connsiteY23" fmla="*/ 6542903 h 6542903"/>
              <a:gd name="connsiteX24" fmla="*/ 1941061 w 4361935"/>
              <a:gd name="connsiteY24" fmla="*/ 6542903 h 6542903"/>
              <a:gd name="connsiteX25" fmla="*/ 1395819 w 4361935"/>
              <a:gd name="connsiteY25" fmla="*/ 6542903 h 6542903"/>
              <a:gd name="connsiteX26" fmla="*/ 894197 w 4361935"/>
              <a:gd name="connsiteY26" fmla="*/ 6542903 h 6542903"/>
              <a:gd name="connsiteX27" fmla="*/ 0 w 4361935"/>
              <a:gd name="connsiteY27" fmla="*/ 6542903 h 6542903"/>
              <a:gd name="connsiteX28" fmla="*/ 0 w 4361935"/>
              <a:gd name="connsiteY28" fmla="*/ 6013523 h 6542903"/>
              <a:gd name="connsiteX29" fmla="*/ 0 w 4361935"/>
              <a:gd name="connsiteY29" fmla="*/ 5287855 h 6542903"/>
              <a:gd name="connsiteX30" fmla="*/ 0 w 4361935"/>
              <a:gd name="connsiteY30" fmla="*/ 4889333 h 6542903"/>
              <a:gd name="connsiteX31" fmla="*/ 0 w 4361935"/>
              <a:gd name="connsiteY31" fmla="*/ 4229095 h 6542903"/>
              <a:gd name="connsiteX32" fmla="*/ 0 w 4361935"/>
              <a:gd name="connsiteY32" fmla="*/ 3830572 h 6542903"/>
              <a:gd name="connsiteX33" fmla="*/ 0 w 4361935"/>
              <a:gd name="connsiteY33" fmla="*/ 3366621 h 6542903"/>
              <a:gd name="connsiteX34" fmla="*/ 0 w 4361935"/>
              <a:gd name="connsiteY34" fmla="*/ 2706383 h 6542903"/>
              <a:gd name="connsiteX35" fmla="*/ 0 w 4361935"/>
              <a:gd name="connsiteY35" fmla="*/ 2046144 h 6542903"/>
              <a:gd name="connsiteX36" fmla="*/ 0 w 4361935"/>
              <a:gd name="connsiteY36" fmla="*/ 1516764 h 6542903"/>
              <a:gd name="connsiteX37" fmla="*/ 0 w 4361935"/>
              <a:gd name="connsiteY37" fmla="*/ 921955 h 6542903"/>
              <a:gd name="connsiteX38" fmla="*/ 0 w 4361935"/>
              <a:gd name="connsiteY38" fmla="*/ 0 h 6542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4361935" h="6542903" fill="none" extrusionOk="0">
                <a:moveTo>
                  <a:pt x="0" y="0"/>
                </a:moveTo>
                <a:cubicBezTo>
                  <a:pt x="179685" y="-56551"/>
                  <a:pt x="326254" y="11449"/>
                  <a:pt x="501623" y="0"/>
                </a:cubicBezTo>
                <a:cubicBezTo>
                  <a:pt x="676992" y="-11449"/>
                  <a:pt x="882693" y="47404"/>
                  <a:pt x="1090484" y="0"/>
                </a:cubicBezTo>
                <a:cubicBezTo>
                  <a:pt x="1298275" y="-47404"/>
                  <a:pt x="1448059" y="53418"/>
                  <a:pt x="1592106" y="0"/>
                </a:cubicBezTo>
                <a:cubicBezTo>
                  <a:pt x="1736153" y="-53418"/>
                  <a:pt x="1943939" y="52360"/>
                  <a:pt x="2224587" y="0"/>
                </a:cubicBezTo>
                <a:cubicBezTo>
                  <a:pt x="2505235" y="-52360"/>
                  <a:pt x="2680812" y="2050"/>
                  <a:pt x="2857067" y="0"/>
                </a:cubicBezTo>
                <a:cubicBezTo>
                  <a:pt x="3033322" y="-2050"/>
                  <a:pt x="3291109" y="39208"/>
                  <a:pt x="3402309" y="0"/>
                </a:cubicBezTo>
                <a:cubicBezTo>
                  <a:pt x="3513509" y="-39208"/>
                  <a:pt x="3672800" y="24912"/>
                  <a:pt x="3860312" y="0"/>
                </a:cubicBezTo>
                <a:cubicBezTo>
                  <a:pt x="4047824" y="-24912"/>
                  <a:pt x="4214278" y="38093"/>
                  <a:pt x="4361935" y="0"/>
                </a:cubicBezTo>
                <a:cubicBezTo>
                  <a:pt x="4395734" y="137297"/>
                  <a:pt x="4325706" y="298292"/>
                  <a:pt x="4361935" y="398522"/>
                </a:cubicBezTo>
                <a:cubicBezTo>
                  <a:pt x="4398164" y="498752"/>
                  <a:pt x="4352518" y="688889"/>
                  <a:pt x="4361935" y="797045"/>
                </a:cubicBezTo>
                <a:cubicBezTo>
                  <a:pt x="4371352" y="905201"/>
                  <a:pt x="4352374" y="997916"/>
                  <a:pt x="4361935" y="1195567"/>
                </a:cubicBezTo>
                <a:cubicBezTo>
                  <a:pt x="4371496" y="1393218"/>
                  <a:pt x="4339936" y="1500285"/>
                  <a:pt x="4361935" y="1594089"/>
                </a:cubicBezTo>
                <a:cubicBezTo>
                  <a:pt x="4383934" y="1687893"/>
                  <a:pt x="4359260" y="1793964"/>
                  <a:pt x="4361935" y="1992611"/>
                </a:cubicBezTo>
                <a:cubicBezTo>
                  <a:pt x="4364610" y="2191258"/>
                  <a:pt x="4285225" y="2478052"/>
                  <a:pt x="4361935" y="2652850"/>
                </a:cubicBezTo>
                <a:cubicBezTo>
                  <a:pt x="4438645" y="2827648"/>
                  <a:pt x="4315431" y="3221244"/>
                  <a:pt x="4361935" y="3378517"/>
                </a:cubicBezTo>
                <a:cubicBezTo>
                  <a:pt x="4408439" y="3535790"/>
                  <a:pt x="4298987" y="3907085"/>
                  <a:pt x="4361935" y="4104185"/>
                </a:cubicBezTo>
                <a:cubicBezTo>
                  <a:pt x="4424883" y="4301285"/>
                  <a:pt x="4310215" y="4505517"/>
                  <a:pt x="4361935" y="4764423"/>
                </a:cubicBezTo>
                <a:cubicBezTo>
                  <a:pt x="4413655" y="5023329"/>
                  <a:pt x="4314202" y="5332627"/>
                  <a:pt x="4361935" y="5490090"/>
                </a:cubicBezTo>
                <a:cubicBezTo>
                  <a:pt x="4409668" y="5647553"/>
                  <a:pt x="4323854" y="6150255"/>
                  <a:pt x="4361935" y="6542903"/>
                </a:cubicBezTo>
                <a:cubicBezTo>
                  <a:pt x="4127413" y="6589259"/>
                  <a:pt x="4077979" y="6490818"/>
                  <a:pt x="3860312" y="6542903"/>
                </a:cubicBezTo>
                <a:cubicBezTo>
                  <a:pt x="3642645" y="6594988"/>
                  <a:pt x="3579741" y="6537964"/>
                  <a:pt x="3445929" y="6542903"/>
                </a:cubicBezTo>
                <a:cubicBezTo>
                  <a:pt x="3312117" y="6547842"/>
                  <a:pt x="3026589" y="6527021"/>
                  <a:pt x="2900687" y="6542903"/>
                </a:cubicBezTo>
                <a:cubicBezTo>
                  <a:pt x="2774785" y="6558785"/>
                  <a:pt x="2527951" y="6502173"/>
                  <a:pt x="2399064" y="6542903"/>
                </a:cubicBezTo>
                <a:cubicBezTo>
                  <a:pt x="2270177" y="6583633"/>
                  <a:pt x="2107865" y="6537017"/>
                  <a:pt x="1941061" y="6542903"/>
                </a:cubicBezTo>
                <a:cubicBezTo>
                  <a:pt x="1774257" y="6548789"/>
                  <a:pt x="1657125" y="6488332"/>
                  <a:pt x="1395819" y="6542903"/>
                </a:cubicBezTo>
                <a:cubicBezTo>
                  <a:pt x="1134513" y="6597474"/>
                  <a:pt x="995706" y="6484366"/>
                  <a:pt x="894197" y="6542903"/>
                </a:cubicBezTo>
                <a:cubicBezTo>
                  <a:pt x="792688" y="6601440"/>
                  <a:pt x="415617" y="6445935"/>
                  <a:pt x="0" y="6542903"/>
                </a:cubicBezTo>
                <a:cubicBezTo>
                  <a:pt x="-9115" y="6286435"/>
                  <a:pt x="58692" y="6222695"/>
                  <a:pt x="0" y="6013523"/>
                </a:cubicBezTo>
                <a:cubicBezTo>
                  <a:pt x="-58692" y="5804351"/>
                  <a:pt x="43989" y="5643635"/>
                  <a:pt x="0" y="5287855"/>
                </a:cubicBezTo>
                <a:cubicBezTo>
                  <a:pt x="-43989" y="4932075"/>
                  <a:pt x="17650" y="5039734"/>
                  <a:pt x="0" y="4889333"/>
                </a:cubicBezTo>
                <a:cubicBezTo>
                  <a:pt x="-17650" y="4738932"/>
                  <a:pt x="48153" y="4514647"/>
                  <a:pt x="0" y="4229095"/>
                </a:cubicBezTo>
                <a:cubicBezTo>
                  <a:pt x="-48153" y="3943543"/>
                  <a:pt x="464" y="3922444"/>
                  <a:pt x="0" y="3830572"/>
                </a:cubicBezTo>
                <a:cubicBezTo>
                  <a:pt x="-464" y="3738700"/>
                  <a:pt x="46941" y="3542988"/>
                  <a:pt x="0" y="3366621"/>
                </a:cubicBezTo>
                <a:cubicBezTo>
                  <a:pt x="-46941" y="3190254"/>
                  <a:pt x="40438" y="2909108"/>
                  <a:pt x="0" y="2706383"/>
                </a:cubicBezTo>
                <a:cubicBezTo>
                  <a:pt x="-40438" y="2503658"/>
                  <a:pt x="16211" y="2374236"/>
                  <a:pt x="0" y="2046144"/>
                </a:cubicBezTo>
                <a:cubicBezTo>
                  <a:pt x="-16211" y="1718052"/>
                  <a:pt x="22179" y="1696813"/>
                  <a:pt x="0" y="1516764"/>
                </a:cubicBezTo>
                <a:cubicBezTo>
                  <a:pt x="-22179" y="1336715"/>
                  <a:pt x="35393" y="1042493"/>
                  <a:pt x="0" y="921955"/>
                </a:cubicBezTo>
                <a:cubicBezTo>
                  <a:pt x="-35393" y="801417"/>
                  <a:pt x="36313" y="222724"/>
                  <a:pt x="0" y="0"/>
                </a:cubicBezTo>
                <a:close/>
              </a:path>
              <a:path w="4361935" h="6542903" stroke="0" extrusionOk="0">
                <a:moveTo>
                  <a:pt x="0" y="0"/>
                </a:moveTo>
                <a:cubicBezTo>
                  <a:pt x="211737" y="-18216"/>
                  <a:pt x="289511" y="23242"/>
                  <a:pt x="501623" y="0"/>
                </a:cubicBezTo>
                <a:cubicBezTo>
                  <a:pt x="713735" y="-23242"/>
                  <a:pt x="739202" y="4236"/>
                  <a:pt x="959626" y="0"/>
                </a:cubicBezTo>
                <a:cubicBezTo>
                  <a:pt x="1180050" y="-4236"/>
                  <a:pt x="1198735" y="45395"/>
                  <a:pt x="1374010" y="0"/>
                </a:cubicBezTo>
                <a:cubicBezTo>
                  <a:pt x="1549285" y="-45395"/>
                  <a:pt x="1660357" y="52801"/>
                  <a:pt x="1875632" y="0"/>
                </a:cubicBezTo>
                <a:cubicBezTo>
                  <a:pt x="2090907" y="-52801"/>
                  <a:pt x="2130454" y="51590"/>
                  <a:pt x="2333635" y="0"/>
                </a:cubicBezTo>
                <a:cubicBezTo>
                  <a:pt x="2536816" y="-51590"/>
                  <a:pt x="2632847" y="14967"/>
                  <a:pt x="2791638" y="0"/>
                </a:cubicBezTo>
                <a:cubicBezTo>
                  <a:pt x="2950429" y="-14967"/>
                  <a:pt x="3185812" y="39835"/>
                  <a:pt x="3336880" y="0"/>
                </a:cubicBezTo>
                <a:cubicBezTo>
                  <a:pt x="3487948" y="-39835"/>
                  <a:pt x="3934392" y="112903"/>
                  <a:pt x="4361935" y="0"/>
                </a:cubicBezTo>
                <a:cubicBezTo>
                  <a:pt x="4388120" y="281364"/>
                  <a:pt x="4292494" y="332742"/>
                  <a:pt x="4361935" y="594809"/>
                </a:cubicBezTo>
                <a:cubicBezTo>
                  <a:pt x="4431376" y="856876"/>
                  <a:pt x="4316422" y="1011285"/>
                  <a:pt x="4361935" y="1124190"/>
                </a:cubicBezTo>
                <a:cubicBezTo>
                  <a:pt x="4407448" y="1237095"/>
                  <a:pt x="4318845" y="1330068"/>
                  <a:pt x="4361935" y="1522712"/>
                </a:cubicBezTo>
                <a:cubicBezTo>
                  <a:pt x="4405025" y="1715356"/>
                  <a:pt x="4350224" y="1933886"/>
                  <a:pt x="4361935" y="2182950"/>
                </a:cubicBezTo>
                <a:cubicBezTo>
                  <a:pt x="4373646" y="2432014"/>
                  <a:pt x="4341486" y="2588382"/>
                  <a:pt x="4361935" y="2712331"/>
                </a:cubicBezTo>
                <a:cubicBezTo>
                  <a:pt x="4382384" y="2836280"/>
                  <a:pt x="4334006" y="3036373"/>
                  <a:pt x="4361935" y="3241711"/>
                </a:cubicBezTo>
                <a:cubicBezTo>
                  <a:pt x="4389864" y="3447049"/>
                  <a:pt x="4329552" y="3602126"/>
                  <a:pt x="4361935" y="3836520"/>
                </a:cubicBezTo>
                <a:cubicBezTo>
                  <a:pt x="4394318" y="4070914"/>
                  <a:pt x="4317640" y="4205768"/>
                  <a:pt x="4361935" y="4365901"/>
                </a:cubicBezTo>
                <a:cubicBezTo>
                  <a:pt x="4406230" y="4526034"/>
                  <a:pt x="4326527" y="4672953"/>
                  <a:pt x="4361935" y="4829852"/>
                </a:cubicBezTo>
                <a:cubicBezTo>
                  <a:pt x="4397343" y="4986751"/>
                  <a:pt x="4301976" y="5147416"/>
                  <a:pt x="4361935" y="5359232"/>
                </a:cubicBezTo>
                <a:cubicBezTo>
                  <a:pt x="4421894" y="5571048"/>
                  <a:pt x="4341172" y="5644857"/>
                  <a:pt x="4361935" y="5823184"/>
                </a:cubicBezTo>
                <a:cubicBezTo>
                  <a:pt x="4382698" y="6001511"/>
                  <a:pt x="4291005" y="6337414"/>
                  <a:pt x="4361935" y="6542903"/>
                </a:cubicBezTo>
                <a:cubicBezTo>
                  <a:pt x="4098899" y="6586224"/>
                  <a:pt x="3971949" y="6480689"/>
                  <a:pt x="3773074" y="6542903"/>
                </a:cubicBezTo>
                <a:cubicBezTo>
                  <a:pt x="3574199" y="6605117"/>
                  <a:pt x="3524042" y="6541087"/>
                  <a:pt x="3358690" y="6542903"/>
                </a:cubicBezTo>
                <a:cubicBezTo>
                  <a:pt x="3193338" y="6544719"/>
                  <a:pt x="3056041" y="6518385"/>
                  <a:pt x="2900687" y="6542903"/>
                </a:cubicBezTo>
                <a:cubicBezTo>
                  <a:pt x="2745333" y="6567421"/>
                  <a:pt x="2649660" y="6507448"/>
                  <a:pt x="2486303" y="6542903"/>
                </a:cubicBezTo>
                <a:cubicBezTo>
                  <a:pt x="2322946" y="6578358"/>
                  <a:pt x="2179050" y="6495514"/>
                  <a:pt x="1897442" y="6542903"/>
                </a:cubicBezTo>
                <a:cubicBezTo>
                  <a:pt x="1615834" y="6590292"/>
                  <a:pt x="1435221" y="6509169"/>
                  <a:pt x="1308580" y="6542903"/>
                </a:cubicBezTo>
                <a:cubicBezTo>
                  <a:pt x="1181939" y="6576637"/>
                  <a:pt x="946641" y="6474303"/>
                  <a:pt x="676100" y="6542903"/>
                </a:cubicBezTo>
                <a:cubicBezTo>
                  <a:pt x="405559" y="6611503"/>
                  <a:pt x="178244" y="6518089"/>
                  <a:pt x="0" y="6542903"/>
                </a:cubicBezTo>
                <a:cubicBezTo>
                  <a:pt x="-6726" y="6364227"/>
                  <a:pt x="45197" y="6163131"/>
                  <a:pt x="0" y="6013523"/>
                </a:cubicBezTo>
                <a:cubicBezTo>
                  <a:pt x="-45197" y="5863915"/>
                  <a:pt x="63042" y="5713324"/>
                  <a:pt x="0" y="5418713"/>
                </a:cubicBezTo>
                <a:cubicBezTo>
                  <a:pt x="-63042" y="5124102"/>
                  <a:pt x="46494" y="4977748"/>
                  <a:pt x="0" y="4823904"/>
                </a:cubicBezTo>
                <a:cubicBezTo>
                  <a:pt x="-46494" y="4670060"/>
                  <a:pt x="51901" y="4536782"/>
                  <a:pt x="0" y="4359953"/>
                </a:cubicBezTo>
                <a:cubicBezTo>
                  <a:pt x="-51901" y="4183124"/>
                  <a:pt x="47491" y="3888014"/>
                  <a:pt x="0" y="3699714"/>
                </a:cubicBezTo>
                <a:cubicBezTo>
                  <a:pt x="-47491" y="3511414"/>
                  <a:pt x="63475" y="3190173"/>
                  <a:pt x="0" y="2974047"/>
                </a:cubicBezTo>
                <a:cubicBezTo>
                  <a:pt x="-63475" y="2757921"/>
                  <a:pt x="988" y="2727425"/>
                  <a:pt x="0" y="2510096"/>
                </a:cubicBezTo>
                <a:cubicBezTo>
                  <a:pt x="-988" y="2292767"/>
                  <a:pt x="65804" y="1984189"/>
                  <a:pt x="0" y="1784428"/>
                </a:cubicBezTo>
                <a:cubicBezTo>
                  <a:pt x="-65804" y="1584667"/>
                  <a:pt x="29817" y="1585014"/>
                  <a:pt x="0" y="1385906"/>
                </a:cubicBezTo>
                <a:cubicBezTo>
                  <a:pt x="-29817" y="1186798"/>
                  <a:pt x="34602" y="1113866"/>
                  <a:pt x="0" y="921955"/>
                </a:cubicBezTo>
                <a:cubicBezTo>
                  <a:pt x="-34602" y="730044"/>
                  <a:pt x="37634" y="331271"/>
                  <a:pt x="0" y="0"/>
                </a:cubicBezTo>
                <a:close/>
              </a:path>
            </a:pathLst>
          </a:custGeom>
          <a:ln>
            <a:solidFill>
              <a:schemeClr val="tx1"/>
            </a:solidFill>
            <a:extLst>
              <a:ext uri="{C807C97D-BFC1-408E-A445-0C87EB9F89A2}">
                <ask:lineSketchStyleProps xmlns:ask="http://schemas.microsoft.com/office/drawing/2018/sketchyshapes" sd="4252305284">
                  <a:prstGeom prst="rect">
                    <a:avLst/>
                  </a:prstGeom>
                  <ask:type>
                    <ask:lineSketchScribble/>
                  </ask:type>
                </ask:lineSketchStyleProps>
              </a:ext>
            </a:extLst>
          </a:ln>
        </p:spPr>
      </p:pic>
      <p:sp>
        <p:nvSpPr>
          <p:cNvPr id="3" name="Text 0"/>
          <p:cNvSpPr/>
          <p:nvPr/>
        </p:nvSpPr>
        <p:spPr>
          <a:xfrm>
            <a:off x="6280190" y="2005489"/>
            <a:ext cx="6191964" cy="708779"/>
          </a:xfrm>
          <a:prstGeom prst="rect">
            <a:avLst/>
          </a:prstGeom>
          <a:noFill/>
          <a:ln/>
        </p:spPr>
        <p:txBody>
          <a:bodyPr wrap="none" lIns="0" tIns="0" rIns="0" bIns="0" rtlCol="0" anchor="t"/>
          <a:lstStyle/>
          <a:p>
            <a:pPr marL="0" indent="0">
              <a:lnSpc>
                <a:spcPts val="5550"/>
              </a:lnSpc>
              <a:buNone/>
            </a:pPr>
            <a:r>
              <a:rPr lang="en-US" sz="4450" b="1" dirty="0">
                <a:solidFill>
                  <a:srgbClr val="C00000"/>
                </a:solidFill>
                <a:ea typeface="Fraunces Extra Bold" pitchFamily="34" charset="-122"/>
                <a:cs typeface="Fraunces Extra Bold" pitchFamily="34" charset="-120"/>
              </a:rPr>
              <a:t>Podsumowanie i Q&amp;A</a:t>
            </a:r>
            <a:endParaRPr lang="en-US" sz="4450" dirty="0">
              <a:solidFill>
                <a:srgbClr val="C00000"/>
              </a:solidFill>
            </a:endParaRPr>
          </a:p>
        </p:txBody>
      </p:sp>
      <p:sp>
        <p:nvSpPr>
          <p:cNvPr id="4" name="Shape 1"/>
          <p:cNvSpPr/>
          <p:nvPr/>
        </p:nvSpPr>
        <p:spPr>
          <a:xfrm>
            <a:off x="6280190" y="3309580"/>
            <a:ext cx="510302" cy="510302"/>
          </a:xfrm>
          <a:prstGeom prst="roundRect">
            <a:avLst>
              <a:gd name="adj" fmla="val 40005"/>
            </a:avLst>
          </a:prstGeom>
          <a:solidFill>
            <a:srgbClr val="E8F3E8"/>
          </a:solidFill>
          <a:ln/>
        </p:spPr>
        <p:txBody>
          <a:bodyPr/>
          <a:lstStyle/>
          <a:p>
            <a:endParaRPr lang="uk-UA"/>
          </a:p>
        </p:txBody>
      </p:sp>
      <p:sp>
        <p:nvSpPr>
          <p:cNvPr id="5" name="Text 2"/>
          <p:cNvSpPr/>
          <p:nvPr/>
        </p:nvSpPr>
        <p:spPr>
          <a:xfrm>
            <a:off x="6450449" y="3394591"/>
            <a:ext cx="169783" cy="340281"/>
          </a:xfrm>
          <a:prstGeom prst="rect">
            <a:avLst/>
          </a:prstGeom>
          <a:noFill/>
          <a:ln/>
        </p:spPr>
        <p:txBody>
          <a:bodyPr wrap="none" lIns="0" tIns="0" rIns="0" bIns="0" rtlCol="0" anchor="t"/>
          <a:lstStyle/>
          <a:p>
            <a:pPr marL="0" indent="0" algn="ctr">
              <a:lnSpc>
                <a:spcPts val="2650"/>
              </a:lnSpc>
              <a:buNone/>
            </a:pPr>
            <a:r>
              <a:rPr lang="en-US" sz="2650" b="1" dirty="0">
                <a:solidFill>
                  <a:srgbClr val="405449"/>
                </a:solidFill>
                <a:ea typeface="Fraunces Extra Bold" pitchFamily="34" charset="-122"/>
                <a:cs typeface="Fraunces Extra Bold" pitchFamily="34" charset="-120"/>
              </a:rPr>
              <a:t>1</a:t>
            </a:r>
            <a:endParaRPr lang="en-US" sz="2650" dirty="0"/>
          </a:p>
        </p:txBody>
      </p:sp>
      <p:sp>
        <p:nvSpPr>
          <p:cNvPr id="6" name="Text 3"/>
          <p:cNvSpPr/>
          <p:nvPr/>
        </p:nvSpPr>
        <p:spPr>
          <a:xfrm>
            <a:off x="7017306" y="3309580"/>
            <a:ext cx="3748207" cy="354330"/>
          </a:xfrm>
          <a:prstGeom prst="rect">
            <a:avLst/>
          </a:prstGeom>
          <a:noFill/>
          <a:ln/>
        </p:spPr>
        <p:txBody>
          <a:bodyPr wrap="none" lIns="0" tIns="0" rIns="0" bIns="0" rtlCol="0" anchor="t"/>
          <a:lstStyle/>
          <a:p>
            <a:pPr marL="0" indent="0">
              <a:lnSpc>
                <a:spcPts val="2750"/>
              </a:lnSpc>
              <a:buNone/>
            </a:pPr>
            <a:r>
              <a:rPr lang="en-US" sz="2800" b="1" dirty="0">
                <a:solidFill>
                  <a:srgbClr val="405449"/>
                </a:solidFill>
                <a:ea typeface="Fraunces Extra Bold" pitchFamily="34" charset="-122"/>
                <a:cs typeface="Fraunces Extra Bold" pitchFamily="34" charset="-120"/>
              </a:rPr>
              <a:t>Każdy senior teraz potrafi</a:t>
            </a:r>
            <a:endParaRPr lang="en-US" sz="2800" dirty="0"/>
          </a:p>
        </p:txBody>
      </p:sp>
      <p:sp>
        <p:nvSpPr>
          <p:cNvPr id="7" name="Text 4"/>
          <p:cNvSpPr/>
          <p:nvPr/>
        </p:nvSpPr>
        <p:spPr>
          <a:xfrm>
            <a:off x="7017306" y="3799999"/>
            <a:ext cx="6819305" cy="1088708"/>
          </a:xfrm>
          <a:prstGeom prst="rect">
            <a:avLst/>
          </a:prstGeom>
          <a:noFill/>
          <a:ln/>
        </p:spPr>
        <p:txBody>
          <a:bodyPr wrap="square" lIns="0" tIns="0" rIns="0" bIns="0" rtlCol="0" anchor="t"/>
          <a:lstStyle/>
          <a:p>
            <a:pPr marL="0" indent="0">
              <a:lnSpc>
                <a:spcPts val="2850"/>
              </a:lnSpc>
              <a:buNone/>
            </a:pPr>
            <a:r>
              <a:rPr lang="en-US" sz="2400" dirty="0">
                <a:solidFill>
                  <a:srgbClr val="405449"/>
                </a:solidFill>
                <a:ea typeface="Nobile" pitchFamily="34" charset="-122"/>
                <a:cs typeface="Nobile" pitchFamily="34" charset="-120"/>
              </a:rPr>
              <a:t>Korzystać z Google Maps i planować trasę. Sprawdzać rozkłady jazdy autobusów i pociągów. Kupować bilety online i bezpiecznie podróżować.</a:t>
            </a:r>
            <a:endParaRPr lang="en-US" sz="2400" dirty="0"/>
          </a:p>
        </p:txBody>
      </p:sp>
      <p:sp>
        <p:nvSpPr>
          <p:cNvPr id="8" name="Shape 5"/>
          <p:cNvSpPr/>
          <p:nvPr/>
        </p:nvSpPr>
        <p:spPr>
          <a:xfrm>
            <a:off x="6280190" y="5370671"/>
            <a:ext cx="510302" cy="510302"/>
          </a:xfrm>
          <a:prstGeom prst="roundRect">
            <a:avLst>
              <a:gd name="adj" fmla="val 40005"/>
            </a:avLst>
          </a:prstGeom>
          <a:solidFill>
            <a:srgbClr val="E8F3E8"/>
          </a:solidFill>
          <a:ln/>
        </p:spPr>
        <p:txBody>
          <a:bodyPr/>
          <a:lstStyle/>
          <a:p>
            <a:endParaRPr lang="uk-UA"/>
          </a:p>
        </p:txBody>
      </p:sp>
      <p:sp>
        <p:nvSpPr>
          <p:cNvPr id="9" name="Text 6"/>
          <p:cNvSpPr/>
          <p:nvPr/>
        </p:nvSpPr>
        <p:spPr>
          <a:xfrm>
            <a:off x="6424136" y="5455682"/>
            <a:ext cx="222409" cy="340281"/>
          </a:xfrm>
          <a:prstGeom prst="rect">
            <a:avLst/>
          </a:prstGeom>
          <a:noFill/>
          <a:ln/>
        </p:spPr>
        <p:txBody>
          <a:bodyPr wrap="none" lIns="0" tIns="0" rIns="0" bIns="0" rtlCol="0" anchor="t"/>
          <a:lstStyle/>
          <a:p>
            <a:pPr marL="0" indent="0" algn="ctr">
              <a:lnSpc>
                <a:spcPts val="2650"/>
              </a:lnSpc>
              <a:buNone/>
            </a:pPr>
            <a:r>
              <a:rPr lang="en-US" sz="2650" b="1" dirty="0">
                <a:solidFill>
                  <a:srgbClr val="405449"/>
                </a:solidFill>
                <a:ea typeface="Fraunces Extra Bold" pitchFamily="34" charset="-122"/>
                <a:cs typeface="Fraunces Extra Bold" pitchFamily="34" charset="-120"/>
              </a:rPr>
              <a:t>2</a:t>
            </a:r>
            <a:endParaRPr lang="en-US" sz="2650" dirty="0"/>
          </a:p>
        </p:txBody>
      </p:sp>
      <p:sp>
        <p:nvSpPr>
          <p:cNvPr id="10" name="Text 7"/>
          <p:cNvSpPr/>
          <p:nvPr/>
        </p:nvSpPr>
        <p:spPr>
          <a:xfrm>
            <a:off x="7017306" y="5370671"/>
            <a:ext cx="2835235" cy="354330"/>
          </a:xfrm>
          <a:prstGeom prst="rect">
            <a:avLst/>
          </a:prstGeom>
          <a:noFill/>
          <a:ln/>
        </p:spPr>
        <p:txBody>
          <a:bodyPr wrap="none" lIns="0" tIns="0" rIns="0" bIns="0" rtlCol="0" anchor="t"/>
          <a:lstStyle/>
          <a:p>
            <a:pPr marL="0" indent="0">
              <a:lnSpc>
                <a:spcPts val="2750"/>
              </a:lnSpc>
              <a:buNone/>
            </a:pPr>
            <a:r>
              <a:rPr lang="en-US" sz="2800" b="1" dirty="0">
                <a:solidFill>
                  <a:srgbClr val="405449"/>
                </a:solidFill>
                <a:ea typeface="Fraunces Extra Bold" pitchFamily="34" charset="-122"/>
                <a:cs typeface="Fraunces Extra Bold" pitchFamily="34" charset="-120"/>
              </a:rPr>
              <a:t>Co dalej?</a:t>
            </a:r>
            <a:endParaRPr lang="en-US" sz="2800" dirty="0"/>
          </a:p>
        </p:txBody>
      </p:sp>
      <p:sp>
        <p:nvSpPr>
          <p:cNvPr id="11" name="Text 8"/>
          <p:cNvSpPr/>
          <p:nvPr/>
        </p:nvSpPr>
        <p:spPr>
          <a:xfrm>
            <a:off x="7017306" y="5861090"/>
            <a:ext cx="6819305" cy="362903"/>
          </a:xfrm>
          <a:prstGeom prst="rect">
            <a:avLst/>
          </a:prstGeom>
          <a:noFill/>
          <a:ln/>
        </p:spPr>
        <p:txBody>
          <a:bodyPr wrap="none" lIns="0" tIns="0" rIns="0" bIns="0" rtlCol="0" anchor="t"/>
          <a:lstStyle/>
          <a:p>
            <a:pPr marL="0" indent="0">
              <a:lnSpc>
                <a:spcPts val="2850"/>
              </a:lnSpc>
              <a:buNone/>
            </a:pPr>
            <a:r>
              <a:rPr lang="en-US" sz="2400" dirty="0">
                <a:solidFill>
                  <a:srgbClr val="405449"/>
                </a:solidFill>
                <a:ea typeface="Nobile" pitchFamily="34" charset="-122"/>
                <a:cs typeface="Nobile" pitchFamily="34" charset="-120"/>
              </a:rPr>
              <a:t>Zapraszamy na </a:t>
            </a:r>
            <a:r>
              <a:rPr lang="en-US" sz="2400" b="1" dirty="0">
                <a:solidFill>
                  <a:srgbClr val="405449"/>
                </a:solidFill>
                <a:ea typeface="Nobile" pitchFamily="34" charset="-122"/>
                <a:cs typeface="Nobile" pitchFamily="34" charset="-120"/>
              </a:rPr>
              <a:t>kolejne warsztaty</a:t>
            </a:r>
            <a:r>
              <a:rPr lang="en-US" sz="2400" dirty="0">
                <a:solidFill>
                  <a:srgbClr val="405449"/>
                </a:solidFill>
                <a:ea typeface="Nobile" pitchFamily="34" charset="-122"/>
                <a:cs typeface="Nobile" pitchFamily="34" charset="-120"/>
              </a:rPr>
              <a:t>!</a:t>
            </a:r>
            <a:endParaRPr lang="en-US" sz="2400" dirty="0"/>
          </a:p>
        </p:txBody>
      </p:sp>
      <p:pic>
        <p:nvPicPr>
          <p:cNvPr id="12" name="Picture 11" descr="A blue flag with yellow stars&#10;&#10;Description automatically generated">
            <a:extLst>
              <a:ext uri="{FF2B5EF4-FFF2-40B4-BE49-F238E27FC236}">
                <a16:creationId xmlns:a16="http://schemas.microsoft.com/office/drawing/2014/main" id="{814499C5-C05B-9CAE-8AD6-AC8145CD437D}"/>
              </a:ext>
            </a:extLst>
          </p:cNvPr>
          <p:cNvPicPr>
            <a:picLocks noChangeAspect="1"/>
          </p:cNvPicPr>
          <p:nvPr/>
        </p:nvPicPr>
        <p:blipFill>
          <a:blip r:embed="rId4"/>
          <a:stretch>
            <a:fillRect/>
          </a:stretch>
        </p:blipFill>
        <p:spPr>
          <a:xfrm>
            <a:off x="12615054" y="0"/>
            <a:ext cx="1764018" cy="1787280"/>
          </a:xfrm>
          <a:prstGeom prst="rect">
            <a:avLst/>
          </a:prstGeom>
        </p:spPr>
      </p:pic>
      <p:pic>
        <p:nvPicPr>
          <p:cNvPr id="13" name="Picture 17">
            <a:extLst>
              <a:ext uri="{FF2B5EF4-FFF2-40B4-BE49-F238E27FC236}">
                <a16:creationId xmlns:a16="http://schemas.microsoft.com/office/drawing/2014/main" id="{80915D2C-6F0B-3A30-3BD4-BED53E7FCCDF}"/>
              </a:ext>
            </a:extLst>
          </p:cNvPr>
          <p:cNvPicPr>
            <a:picLocks noChangeAspect="1"/>
          </p:cNvPicPr>
          <p:nvPr/>
        </p:nvPicPr>
        <p:blipFill>
          <a:blip r:embed="rId5"/>
          <a:stretch>
            <a:fillRect/>
          </a:stretch>
        </p:blipFill>
        <p:spPr>
          <a:xfrm>
            <a:off x="13109910" y="7265772"/>
            <a:ext cx="1269162" cy="72976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6E716-720A-E03B-4F15-555F7CECEE1E}"/>
            </a:ext>
          </a:extLst>
        </p:cNvPr>
        <p:cNvGrpSpPr/>
        <p:nvPr/>
      </p:nvGrpSpPr>
      <p:grpSpPr>
        <a:xfrm>
          <a:off x="0" y="0"/>
          <a:ext cx="0" cy="0"/>
          <a:chOff x="0" y="0"/>
          <a:chExt cx="0" cy="0"/>
        </a:xfrm>
      </p:grpSpPr>
      <p:pic>
        <p:nvPicPr>
          <p:cNvPr id="2" name="Image 0" descr="preencoded.png">
            <a:extLst>
              <a:ext uri="{FF2B5EF4-FFF2-40B4-BE49-F238E27FC236}">
                <a16:creationId xmlns:a16="http://schemas.microsoft.com/office/drawing/2014/main" id="{7BE1DBB3-3317-E6D9-5FDC-CDDC9C32F9B1}"/>
              </a:ext>
            </a:extLst>
          </p:cNvPr>
          <p:cNvPicPr>
            <a:picLocks noChangeAspect="1"/>
          </p:cNvPicPr>
          <p:nvPr/>
        </p:nvPicPr>
        <p:blipFill>
          <a:blip r:embed="rId3"/>
          <a:stretch>
            <a:fillRect/>
          </a:stretch>
        </p:blipFill>
        <p:spPr>
          <a:xfrm>
            <a:off x="9396021" y="981962"/>
            <a:ext cx="3895341" cy="5843012"/>
          </a:xfrm>
          <a:custGeom>
            <a:avLst/>
            <a:gdLst>
              <a:gd name="connsiteX0" fmla="*/ 0 w 3895341"/>
              <a:gd name="connsiteY0" fmla="*/ 0 h 5843012"/>
              <a:gd name="connsiteX1" fmla="*/ 439617 w 3895341"/>
              <a:gd name="connsiteY1" fmla="*/ 0 h 5843012"/>
              <a:gd name="connsiteX2" fmla="*/ 1074001 w 3895341"/>
              <a:gd name="connsiteY2" fmla="*/ 0 h 5843012"/>
              <a:gd name="connsiteX3" fmla="*/ 1708385 w 3895341"/>
              <a:gd name="connsiteY3" fmla="*/ 0 h 5843012"/>
              <a:gd name="connsiteX4" fmla="*/ 2148002 w 3895341"/>
              <a:gd name="connsiteY4" fmla="*/ 0 h 5843012"/>
              <a:gd name="connsiteX5" fmla="*/ 2665526 w 3895341"/>
              <a:gd name="connsiteY5" fmla="*/ 0 h 5843012"/>
              <a:gd name="connsiteX6" fmla="*/ 3260957 w 3895341"/>
              <a:gd name="connsiteY6" fmla="*/ 0 h 5843012"/>
              <a:gd name="connsiteX7" fmla="*/ 3895341 w 3895341"/>
              <a:gd name="connsiteY7" fmla="*/ 0 h 5843012"/>
              <a:gd name="connsiteX8" fmla="*/ 3895341 w 3895341"/>
              <a:gd name="connsiteY8" fmla="*/ 701161 h 5843012"/>
              <a:gd name="connsiteX9" fmla="*/ 3895341 w 3895341"/>
              <a:gd name="connsiteY9" fmla="*/ 1110172 h 5843012"/>
              <a:gd name="connsiteX10" fmla="*/ 3895341 w 3895341"/>
              <a:gd name="connsiteY10" fmla="*/ 1519183 h 5843012"/>
              <a:gd name="connsiteX11" fmla="*/ 3895341 w 3895341"/>
              <a:gd name="connsiteY11" fmla="*/ 2103484 h 5843012"/>
              <a:gd name="connsiteX12" fmla="*/ 3895341 w 3895341"/>
              <a:gd name="connsiteY12" fmla="*/ 2804646 h 5843012"/>
              <a:gd name="connsiteX13" fmla="*/ 3895341 w 3895341"/>
              <a:gd name="connsiteY13" fmla="*/ 3505807 h 5843012"/>
              <a:gd name="connsiteX14" fmla="*/ 3895341 w 3895341"/>
              <a:gd name="connsiteY14" fmla="*/ 4090108 h 5843012"/>
              <a:gd name="connsiteX15" fmla="*/ 3895341 w 3895341"/>
              <a:gd name="connsiteY15" fmla="*/ 4791270 h 5843012"/>
              <a:gd name="connsiteX16" fmla="*/ 3895341 w 3895341"/>
              <a:gd name="connsiteY16" fmla="*/ 5843012 h 5843012"/>
              <a:gd name="connsiteX17" fmla="*/ 3338864 w 3895341"/>
              <a:gd name="connsiteY17" fmla="*/ 5843012 h 5843012"/>
              <a:gd name="connsiteX18" fmla="*/ 2743433 w 3895341"/>
              <a:gd name="connsiteY18" fmla="*/ 5843012 h 5843012"/>
              <a:gd name="connsiteX19" fmla="*/ 2264863 w 3895341"/>
              <a:gd name="connsiteY19" fmla="*/ 5843012 h 5843012"/>
              <a:gd name="connsiteX20" fmla="*/ 1669432 w 3895341"/>
              <a:gd name="connsiteY20" fmla="*/ 5843012 h 5843012"/>
              <a:gd name="connsiteX21" fmla="*/ 1151908 w 3895341"/>
              <a:gd name="connsiteY21" fmla="*/ 5843012 h 5843012"/>
              <a:gd name="connsiteX22" fmla="*/ 517524 w 3895341"/>
              <a:gd name="connsiteY22" fmla="*/ 5843012 h 5843012"/>
              <a:gd name="connsiteX23" fmla="*/ 0 w 3895341"/>
              <a:gd name="connsiteY23" fmla="*/ 5843012 h 5843012"/>
              <a:gd name="connsiteX24" fmla="*/ 0 w 3895341"/>
              <a:gd name="connsiteY24" fmla="*/ 5375571 h 5843012"/>
              <a:gd name="connsiteX25" fmla="*/ 0 w 3895341"/>
              <a:gd name="connsiteY25" fmla="*/ 4791270 h 5843012"/>
              <a:gd name="connsiteX26" fmla="*/ 0 w 3895341"/>
              <a:gd name="connsiteY26" fmla="*/ 4265399 h 5843012"/>
              <a:gd name="connsiteX27" fmla="*/ 0 w 3895341"/>
              <a:gd name="connsiteY27" fmla="*/ 3622667 h 5843012"/>
              <a:gd name="connsiteX28" fmla="*/ 0 w 3895341"/>
              <a:gd name="connsiteY28" fmla="*/ 3038366 h 5843012"/>
              <a:gd name="connsiteX29" fmla="*/ 0 w 3895341"/>
              <a:gd name="connsiteY29" fmla="*/ 2337205 h 5843012"/>
              <a:gd name="connsiteX30" fmla="*/ 0 w 3895341"/>
              <a:gd name="connsiteY30" fmla="*/ 1636043 h 5843012"/>
              <a:gd name="connsiteX31" fmla="*/ 0 w 3895341"/>
              <a:gd name="connsiteY31" fmla="*/ 993312 h 5843012"/>
              <a:gd name="connsiteX32" fmla="*/ 0 w 3895341"/>
              <a:gd name="connsiteY32" fmla="*/ 525871 h 5843012"/>
              <a:gd name="connsiteX33" fmla="*/ 0 w 3895341"/>
              <a:gd name="connsiteY33" fmla="*/ 0 h 5843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895341" h="5843012" fill="none" extrusionOk="0">
                <a:moveTo>
                  <a:pt x="0" y="0"/>
                </a:moveTo>
                <a:cubicBezTo>
                  <a:pt x="99534" y="-49401"/>
                  <a:pt x="298892" y="25688"/>
                  <a:pt x="439617" y="0"/>
                </a:cubicBezTo>
                <a:cubicBezTo>
                  <a:pt x="580342" y="-25688"/>
                  <a:pt x="780865" y="67260"/>
                  <a:pt x="1074001" y="0"/>
                </a:cubicBezTo>
                <a:cubicBezTo>
                  <a:pt x="1367137" y="-67260"/>
                  <a:pt x="1579809" y="53188"/>
                  <a:pt x="1708385" y="0"/>
                </a:cubicBezTo>
                <a:cubicBezTo>
                  <a:pt x="1836961" y="-53188"/>
                  <a:pt x="1940907" y="46226"/>
                  <a:pt x="2148002" y="0"/>
                </a:cubicBezTo>
                <a:cubicBezTo>
                  <a:pt x="2355097" y="-46226"/>
                  <a:pt x="2461294" y="38328"/>
                  <a:pt x="2665526" y="0"/>
                </a:cubicBezTo>
                <a:cubicBezTo>
                  <a:pt x="2869758" y="-38328"/>
                  <a:pt x="3013988" y="38586"/>
                  <a:pt x="3260957" y="0"/>
                </a:cubicBezTo>
                <a:cubicBezTo>
                  <a:pt x="3507926" y="-38586"/>
                  <a:pt x="3579917" y="70828"/>
                  <a:pt x="3895341" y="0"/>
                </a:cubicBezTo>
                <a:cubicBezTo>
                  <a:pt x="3977456" y="337435"/>
                  <a:pt x="3841921" y="532687"/>
                  <a:pt x="3895341" y="701161"/>
                </a:cubicBezTo>
                <a:cubicBezTo>
                  <a:pt x="3948761" y="869635"/>
                  <a:pt x="3864564" y="954759"/>
                  <a:pt x="3895341" y="1110172"/>
                </a:cubicBezTo>
                <a:cubicBezTo>
                  <a:pt x="3926118" y="1265585"/>
                  <a:pt x="3873165" y="1347109"/>
                  <a:pt x="3895341" y="1519183"/>
                </a:cubicBezTo>
                <a:cubicBezTo>
                  <a:pt x="3917517" y="1691257"/>
                  <a:pt x="3842997" y="1860253"/>
                  <a:pt x="3895341" y="2103484"/>
                </a:cubicBezTo>
                <a:cubicBezTo>
                  <a:pt x="3947685" y="2346715"/>
                  <a:pt x="3884974" y="2614681"/>
                  <a:pt x="3895341" y="2804646"/>
                </a:cubicBezTo>
                <a:cubicBezTo>
                  <a:pt x="3905708" y="2994611"/>
                  <a:pt x="3892286" y="3350797"/>
                  <a:pt x="3895341" y="3505807"/>
                </a:cubicBezTo>
                <a:cubicBezTo>
                  <a:pt x="3898396" y="3660817"/>
                  <a:pt x="3853289" y="3931330"/>
                  <a:pt x="3895341" y="4090108"/>
                </a:cubicBezTo>
                <a:cubicBezTo>
                  <a:pt x="3937393" y="4248886"/>
                  <a:pt x="3863622" y="4486757"/>
                  <a:pt x="3895341" y="4791270"/>
                </a:cubicBezTo>
                <a:cubicBezTo>
                  <a:pt x="3927060" y="5095783"/>
                  <a:pt x="3840120" y="5521992"/>
                  <a:pt x="3895341" y="5843012"/>
                </a:cubicBezTo>
                <a:cubicBezTo>
                  <a:pt x="3630151" y="5894812"/>
                  <a:pt x="3605826" y="5782265"/>
                  <a:pt x="3338864" y="5843012"/>
                </a:cubicBezTo>
                <a:cubicBezTo>
                  <a:pt x="3071902" y="5903759"/>
                  <a:pt x="2977235" y="5820522"/>
                  <a:pt x="2743433" y="5843012"/>
                </a:cubicBezTo>
                <a:cubicBezTo>
                  <a:pt x="2509631" y="5865502"/>
                  <a:pt x="2430189" y="5812473"/>
                  <a:pt x="2264863" y="5843012"/>
                </a:cubicBezTo>
                <a:cubicBezTo>
                  <a:pt x="2099537" y="5873551"/>
                  <a:pt x="1959282" y="5785740"/>
                  <a:pt x="1669432" y="5843012"/>
                </a:cubicBezTo>
                <a:cubicBezTo>
                  <a:pt x="1379582" y="5900284"/>
                  <a:pt x="1356607" y="5839354"/>
                  <a:pt x="1151908" y="5843012"/>
                </a:cubicBezTo>
                <a:cubicBezTo>
                  <a:pt x="947209" y="5846670"/>
                  <a:pt x="774890" y="5799419"/>
                  <a:pt x="517524" y="5843012"/>
                </a:cubicBezTo>
                <a:cubicBezTo>
                  <a:pt x="260158" y="5886605"/>
                  <a:pt x="229639" y="5791555"/>
                  <a:pt x="0" y="5843012"/>
                </a:cubicBezTo>
                <a:cubicBezTo>
                  <a:pt x="-41650" y="5638270"/>
                  <a:pt x="29209" y="5550469"/>
                  <a:pt x="0" y="5375571"/>
                </a:cubicBezTo>
                <a:cubicBezTo>
                  <a:pt x="-29209" y="5200673"/>
                  <a:pt x="28438" y="4946321"/>
                  <a:pt x="0" y="4791270"/>
                </a:cubicBezTo>
                <a:cubicBezTo>
                  <a:pt x="-28438" y="4636219"/>
                  <a:pt x="41977" y="4428800"/>
                  <a:pt x="0" y="4265399"/>
                </a:cubicBezTo>
                <a:cubicBezTo>
                  <a:pt x="-41977" y="4101998"/>
                  <a:pt x="54807" y="3864940"/>
                  <a:pt x="0" y="3622667"/>
                </a:cubicBezTo>
                <a:cubicBezTo>
                  <a:pt x="-54807" y="3380394"/>
                  <a:pt x="10102" y="3313120"/>
                  <a:pt x="0" y="3038366"/>
                </a:cubicBezTo>
                <a:cubicBezTo>
                  <a:pt x="-10102" y="2763612"/>
                  <a:pt x="51905" y="2597727"/>
                  <a:pt x="0" y="2337205"/>
                </a:cubicBezTo>
                <a:cubicBezTo>
                  <a:pt x="-51905" y="2076683"/>
                  <a:pt x="807" y="1930383"/>
                  <a:pt x="0" y="1636043"/>
                </a:cubicBezTo>
                <a:cubicBezTo>
                  <a:pt x="-807" y="1341703"/>
                  <a:pt x="29225" y="1138751"/>
                  <a:pt x="0" y="993312"/>
                </a:cubicBezTo>
                <a:cubicBezTo>
                  <a:pt x="-29225" y="847873"/>
                  <a:pt x="55028" y="738136"/>
                  <a:pt x="0" y="525871"/>
                </a:cubicBezTo>
                <a:cubicBezTo>
                  <a:pt x="-55028" y="313606"/>
                  <a:pt x="42172" y="123355"/>
                  <a:pt x="0" y="0"/>
                </a:cubicBezTo>
                <a:close/>
              </a:path>
              <a:path w="3895341" h="5843012" stroke="0" extrusionOk="0">
                <a:moveTo>
                  <a:pt x="0" y="0"/>
                </a:moveTo>
                <a:cubicBezTo>
                  <a:pt x="178889" y="-26414"/>
                  <a:pt x="259760" y="31865"/>
                  <a:pt x="439617" y="0"/>
                </a:cubicBezTo>
                <a:cubicBezTo>
                  <a:pt x="619474" y="-31865"/>
                  <a:pt x="690984" y="42698"/>
                  <a:pt x="918188" y="0"/>
                </a:cubicBezTo>
                <a:cubicBezTo>
                  <a:pt x="1145392" y="-42698"/>
                  <a:pt x="1176202" y="26742"/>
                  <a:pt x="1357805" y="0"/>
                </a:cubicBezTo>
                <a:cubicBezTo>
                  <a:pt x="1539408" y="-26742"/>
                  <a:pt x="1715234" y="1081"/>
                  <a:pt x="1992189" y="0"/>
                </a:cubicBezTo>
                <a:cubicBezTo>
                  <a:pt x="2269144" y="-1081"/>
                  <a:pt x="2315756" y="51190"/>
                  <a:pt x="2509713" y="0"/>
                </a:cubicBezTo>
                <a:cubicBezTo>
                  <a:pt x="2703670" y="-51190"/>
                  <a:pt x="2878975" y="55461"/>
                  <a:pt x="3027236" y="0"/>
                </a:cubicBezTo>
                <a:cubicBezTo>
                  <a:pt x="3175497" y="-55461"/>
                  <a:pt x="3540627" y="50602"/>
                  <a:pt x="3895341" y="0"/>
                </a:cubicBezTo>
                <a:cubicBezTo>
                  <a:pt x="3902905" y="136938"/>
                  <a:pt x="3835203" y="411073"/>
                  <a:pt x="3895341" y="584301"/>
                </a:cubicBezTo>
                <a:cubicBezTo>
                  <a:pt x="3955479" y="757529"/>
                  <a:pt x="3840655" y="1086564"/>
                  <a:pt x="3895341" y="1227033"/>
                </a:cubicBezTo>
                <a:cubicBezTo>
                  <a:pt x="3950027" y="1367502"/>
                  <a:pt x="3862660" y="1468819"/>
                  <a:pt x="3895341" y="1694473"/>
                </a:cubicBezTo>
                <a:cubicBezTo>
                  <a:pt x="3928022" y="1920127"/>
                  <a:pt x="3880999" y="2031185"/>
                  <a:pt x="3895341" y="2161914"/>
                </a:cubicBezTo>
                <a:cubicBezTo>
                  <a:pt x="3909683" y="2292643"/>
                  <a:pt x="3865464" y="2517064"/>
                  <a:pt x="3895341" y="2863076"/>
                </a:cubicBezTo>
                <a:cubicBezTo>
                  <a:pt x="3925218" y="3209088"/>
                  <a:pt x="3848123" y="3348826"/>
                  <a:pt x="3895341" y="3505807"/>
                </a:cubicBezTo>
                <a:cubicBezTo>
                  <a:pt x="3942559" y="3662788"/>
                  <a:pt x="3839281" y="3880775"/>
                  <a:pt x="3895341" y="4090108"/>
                </a:cubicBezTo>
                <a:cubicBezTo>
                  <a:pt x="3951401" y="4299441"/>
                  <a:pt x="3892487" y="4555585"/>
                  <a:pt x="3895341" y="4674410"/>
                </a:cubicBezTo>
                <a:cubicBezTo>
                  <a:pt x="3898195" y="4793235"/>
                  <a:pt x="3821712" y="5103626"/>
                  <a:pt x="3895341" y="5317141"/>
                </a:cubicBezTo>
                <a:cubicBezTo>
                  <a:pt x="3968970" y="5530656"/>
                  <a:pt x="3871086" y="5644858"/>
                  <a:pt x="3895341" y="5843012"/>
                </a:cubicBezTo>
                <a:cubicBezTo>
                  <a:pt x="3707088" y="5889592"/>
                  <a:pt x="3554423" y="5802836"/>
                  <a:pt x="3455724" y="5843012"/>
                </a:cubicBezTo>
                <a:cubicBezTo>
                  <a:pt x="3357025" y="5883188"/>
                  <a:pt x="2984709" y="5822570"/>
                  <a:pt x="2860293" y="5843012"/>
                </a:cubicBezTo>
                <a:cubicBezTo>
                  <a:pt x="2735877" y="5863454"/>
                  <a:pt x="2518091" y="5833349"/>
                  <a:pt x="2420676" y="5843012"/>
                </a:cubicBezTo>
                <a:cubicBezTo>
                  <a:pt x="2323261" y="5852675"/>
                  <a:pt x="2147156" y="5841023"/>
                  <a:pt x="1903152" y="5843012"/>
                </a:cubicBezTo>
                <a:cubicBezTo>
                  <a:pt x="1659148" y="5845001"/>
                  <a:pt x="1474227" y="5820803"/>
                  <a:pt x="1307722" y="5843012"/>
                </a:cubicBezTo>
                <a:cubicBezTo>
                  <a:pt x="1141217" y="5865221"/>
                  <a:pt x="1067846" y="5809015"/>
                  <a:pt x="829151" y="5843012"/>
                </a:cubicBezTo>
                <a:cubicBezTo>
                  <a:pt x="590456" y="5877009"/>
                  <a:pt x="260035" y="5777146"/>
                  <a:pt x="0" y="5843012"/>
                </a:cubicBezTo>
                <a:cubicBezTo>
                  <a:pt x="-4172" y="5739693"/>
                  <a:pt x="21819" y="5470005"/>
                  <a:pt x="0" y="5375571"/>
                </a:cubicBezTo>
                <a:cubicBezTo>
                  <a:pt x="-21819" y="5281137"/>
                  <a:pt x="49769" y="5019820"/>
                  <a:pt x="0" y="4908130"/>
                </a:cubicBezTo>
                <a:cubicBezTo>
                  <a:pt x="-49769" y="4796440"/>
                  <a:pt x="6367" y="4586941"/>
                  <a:pt x="0" y="4440689"/>
                </a:cubicBezTo>
                <a:cubicBezTo>
                  <a:pt x="-6367" y="4294437"/>
                  <a:pt x="7360" y="4123077"/>
                  <a:pt x="0" y="3973248"/>
                </a:cubicBezTo>
                <a:cubicBezTo>
                  <a:pt x="-7360" y="3823419"/>
                  <a:pt x="78362" y="3485664"/>
                  <a:pt x="0" y="3272087"/>
                </a:cubicBezTo>
                <a:cubicBezTo>
                  <a:pt x="-78362" y="3058510"/>
                  <a:pt x="25273" y="2748516"/>
                  <a:pt x="0" y="2570925"/>
                </a:cubicBezTo>
                <a:cubicBezTo>
                  <a:pt x="-25273" y="2393334"/>
                  <a:pt x="9941" y="2324481"/>
                  <a:pt x="0" y="2161914"/>
                </a:cubicBezTo>
                <a:cubicBezTo>
                  <a:pt x="-9941" y="1999347"/>
                  <a:pt x="35533" y="1688935"/>
                  <a:pt x="0" y="1519183"/>
                </a:cubicBezTo>
                <a:cubicBezTo>
                  <a:pt x="-35533" y="1349431"/>
                  <a:pt x="25852" y="1281386"/>
                  <a:pt x="0" y="1110172"/>
                </a:cubicBezTo>
                <a:cubicBezTo>
                  <a:pt x="-25852" y="938958"/>
                  <a:pt x="57540" y="682679"/>
                  <a:pt x="0" y="525871"/>
                </a:cubicBezTo>
                <a:cubicBezTo>
                  <a:pt x="-57540" y="369063"/>
                  <a:pt x="7184" y="186069"/>
                  <a:pt x="0" y="0"/>
                </a:cubicBezTo>
                <a:close/>
              </a:path>
            </a:pathLst>
          </a:custGeom>
          <a:ln>
            <a:solidFill>
              <a:schemeClr val="tx1"/>
            </a:solidFill>
            <a:extLst>
              <a:ext uri="{C807C97D-BFC1-408E-A445-0C87EB9F89A2}">
                <ask:lineSketchStyleProps xmlns:ask="http://schemas.microsoft.com/office/drawing/2018/sketchyshapes" sd="1754329310">
                  <a:prstGeom prst="rect">
                    <a:avLst/>
                  </a:prstGeom>
                  <ask:type>
                    <ask:lineSketchScribble/>
                  </ask:type>
                </ask:lineSketchStyleProps>
              </a:ext>
            </a:extLst>
          </a:ln>
        </p:spPr>
      </p:pic>
      <p:sp>
        <p:nvSpPr>
          <p:cNvPr id="5" name="TextBox 4">
            <a:extLst>
              <a:ext uri="{FF2B5EF4-FFF2-40B4-BE49-F238E27FC236}">
                <a16:creationId xmlns:a16="http://schemas.microsoft.com/office/drawing/2014/main" id="{BB8DBD27-F5CE-0993-E1D9-D4AA8E0110B4}"/>
              </a:ext>
            </a:extLst>
          </p:cNvPr>
          <p:cNvSpPr txBox="1"/>
          <p:nvPr/>
        </p:nvSpPr>
        <p:spPr>
          <a:xfrm>
            <a:off x="778476" y="1660603"/>
            <a:ext cx="8723870" cy="5693866"/>
          </a:xfrm>
          <a:prstGeom prst="rect">
            <a:avLst/>
          </a:prstGeom>
          <a:noFill/>
        </p:spPr>
        <p:txBody>
          <a:bodyPr wrap="square">
            <a:spAutoFit/>
          </a:bodyPr>
          <a:lstStyle/>
          <a:p>
            <a:pPr>
              <a:buNone/>
            </a:pPr>
            <a:r>
              <a:rPr lang="pl-PL" sz="2800" b="1"/>
              <a:t>▶️ Jak uruchomić nawigację krok po kroku?</a:t>
            </a:r>
            <a:endParaRPr lang="en-US" sz="2800" b="1"/>
          </a:p>
          <a:p>
            <a:pPr>
              <a:buNone/>
            </a:pPr>
            <a:endParaRPr lang="pl-PL" sz="2800" b="1"/>
          </a:p>
          <a:p>
            <a:pPr>
              <a:buFont typeface="+mj-lt"/>
              <a:buAutoNum type="arabicPeriod"/>
            </a:pPr>
            <a:r>
              <a:rPr lang="en-US" sz="2800"/>
              <a:t> </a:t>
            </a:r>
            <a:r>
              <a:rPr lang="pl-PL" sz="2800"/>
              <a:t>Kliknij </a:t>
            </a:r>
            <a:r>
              <a:rPr lang="pl-PL" sz="2800" b="1"/>
              <a:t>„Rozpocznij”</a:t>
            </a:r>
            <a:r>
              <a:rPr lang="pl-PL" sz="2800"/>
              <a:t>, aby rozpocząć prowadzenie.</a:t>
            </a:r>
          </a:p>
          <a:p>
            <a:pPr>
              <a:buFont typeface="+mj-lt"/>
              <a:buAutoNum type="arabicPeriod"/>
            </a:pPr>
            <a:endParaRPr lang="pl-PL" sz="2800"/>
          </a:p>
          <a:p>
            <a:pPr>
              <a:buFont typeface="+mj-lt"/>
              <a:buAutoNum type="arabicPeriod"/>
            </a:pPr>
            <a:r>
              <a:rPr lang="en-US" sz="2800"/>
              <a:t> </a:t>
            </a:r>
            <a:r>
              <a:rPr lang="pl-PL" sz="2800"/>
              <a:t>Słuchaj wskazówek głosowych (np. „Skręć w prawo za 100 metrów”).</a:t>
            </a:r>
          </a:p>
          <a:p>
            <a:pPr>
              <a:buFont typeface="+mj-lt"/>
              <a:buAutoNum type="arabicPeriod"/>
            </a:pPr>
            <a:endParaRPr lang="pl-PL" sz="2800"/>
          </a:p>
          <a:p>
            <a:pPr>
              <a:buFont typeface="+mj-lt"/>
              <a:buAutoNum type="arabicPeriod"/>
            </a:pPr>
            <a:r>
              <a:rPr lang="en-US" sz="2800"/>
              <a:t> </a:t>
            </a:r>
            <a:r>
              <a:rPr lang="pl-PL" sz="2800"/>
              <a:t>Możesz też </a:t>
            </a:r>
            <a:r>
              <a:rPr lang="pl-PL" sz="2800" b="1"/>
              <a:t>włączyć widok satelitarny</a:t>
            </a:r>
            <a:r>
              <a:rPr lang="pl-PL" sz="2800"/>
              <a:t>:</a:t>
            </a:r>
          </a:p>
          <a:p>
            <a:pPr marL="914400" lvl="1" indent="-457200">
              <a:buFont typeface="Wingdings" panose="05000000000000000000" pitchFamily="2" charset="2"/>
              <a:buChar char="ü"/>
            </a:pPr>
            <a:r>
              <a:rPr lang="pl-PL" sz="2800"/>
              <a:t>Dotknij mapy i </a:t>
            </a:r>
            <a:r>
              <a:rPr lang="pl-PL" sz="2800" b="1"/>
              <a:t>przeciągnij palcem z dołu do góry</a:t>
            </a:r>
            <a:r>
              <a:rPr lang="pl-PL" sz="2800"/>
              <a:t>, aby otworzyć dodatkowe menu.</a:t>
            </a:r>
          </a:p>
          <a:p>
            <a:pPr marL="914400" lvl="1" indent="-457200">
              <a:buFont typeface="Wingdings" panose="05000000000000000000" pitchFamily="2" charset="2"/>
              <a:buChar char="ü"/>
            </a:pPr>
            <a:r>
              <a:rPr lang="pl-PL" sz="2800"/>
              <a:t>Wybierz opcję </a:t>
            </a:r>
            <a:r>
              <a:rPr lang="pl-PL" sz="2800" b="1"/>
              <a:t>„Pokaż mapę satelitarną”</a:t>
            </a:r>
            <a:r>
              <a:rPr lang="pl-PL" sz="2800"/>
              <a:t>.</a:t>
            </a:r>
          </a:p>
          <a:p>
            <a:pPr marL="914400" lvl="1" indent="-457200">
              <a:buFont typeface="Wingdings" panose="05000000000000000000" pitchFamily="2" charset="2"/>
              <a:buChar char="ü"/>
            </a:pPr>
            <a:r>
              <a:rPr lang="pl-PL" sz="2800"/>
              <a:t>Dzięki temu zobaczysz budynki, drzewa i ulice tak, jak wyglądają naprawdę.</a:t>
            </a:r>
          </a:p>
        </p:txBody>
      </p:sp>
      <p:sp>
        <p:nvSpPr>
          <p:cNvPr id="8" name="Text 0">
            <a:extLst>
              <a:ext uri="{FF2B5EF4-FFF2-40B4-BE49-F238E27FC236}">
                <a16:creationId xmlns:a16="http://schemas.microsoft.com/office/drawing/2014/main" id="{F2B7C962-1467-3FD5-0F33-1D2322855388}"/>
              </a:ext>
            </a:extLst>
          </p:cNvPr>
          <p:cNvSpPr/>
          <p:nvPr/>
        </p:nvSpPr>
        <p:spPr>
          <a:xfrm>
            <a:off x="929714" y="435192"/>
            <a:ext cx="7556421" cy="794547"/>
          </a:xfrm>
          <a:prstGeom prst="rect">
            <a:avLst/>
          </a:prstGeom>
          <a:noFill/>
          <a:ln/>
        </p:spPr>
        <p:txBody>
          <a:bodyPr wrap="square" lIns="0" tIns="0" rIns="0" bIns="0" rtlCol="0" anchor="t"/>
          <a:lstStyle/>
          <a:p>
            <a:pPr marL="0" indent="0">
              <a:lnSpc>
                <a:spcPts val="5550"/>
              </a:lnSpc>
              <a:buNone/>
            </a:pPr>
            <a:r>
              <a:rPr lang="en-US" sz="4450" b="1" dirty="0">
                <a:solidFill>
                  <a:srgbClr val="C00000"/>
                </a:solidFill>
                <a:ea typeface="Fraunces Extra Bold" pitchFamily="34" charset="-122"/>
                <a:cs typeface="Fraunces Extra Bold" pitchFamily="34" charset="-120"/>
              </a:rPr>
              <a:t>Jak korzystać z Google Maps?</a:t>
            </a:r>
            <a:endParaRPr lang="en-US" sz="4450" dirty="0">
              <a:solidFill>
                <a:srgbClr val="C00000"/>
              </a:solidFill>
            </a:endParaRPr>
          </a:p>
        </p:txBody>
      </p:sp>
      <p:pic>
        <p:nvPicPr>
          <p:cNvPr id="9" name="Picture 8" descr="A blue flag with yellow stars&#10;&#10;Description automatically generated">
            <a:extLst>
              <a:ext uri="{FF2B5EF4-FFF2-40B4-BE49-F238E27FC236}">
                <a16:creationId xmlns:a16="http://schemas.microsoft.com/office/drawing/2014/main" id="{A37FD6B0-E789-5350-ACC8-14ACB889BF5F}"/>
              </a:ext>
            </a:extLst>
          </p:cNvPr>
          <p:cNvPicPr>
            <a:picLocks noChangeAspect="1"/>
          </p:cNvPicPr>
          <p:nvPr/>
        </p:nvPicPr>
        <p:blipFill>
          <a:blip r:embed="rId4"/>
          <a:stretch>
            <a:fillRect/>
          </a:stretch>
        </p:blipFill>
        <p:spPr>
          <a:xfrm>
            <a:off x="12866382" y="0"/>
            <a:ext cx="1764018" cy="1787280"/>
          </a:xfrm>
          <a:prstGeom prst="rect">
            <a:avLst/>
          </a:prstGeom>
        </p:spPr>
      </p:pic>
      <p:pic>
        <p:nvPicPr>
          <p:cNvPr id="3" name="Picture 17">
            <a:extLst>
              <a:ext uri="{FF2B5EF4-FFF2-40B4-BE49-F238E27FC236}">
                <a16:creationId xmlns:a16="http://schemas.microsoft.com/office/drawing/2014/main" id="{FC1F76B9-7B34-5BFA-D14F-3D78CEA98A56}"/>
              </a:ext>
            </a:extLst>
          </p:cNvPr>
          <p:cNvPicPr>
            <a:picLocks noChangeAspect="1"/>
          </p:cNvPicPr>
          <p:nvPr/>
        </p:nvPicPr>
        <p:blipFill>
          <a:blip r:embed="rId5"/>
          <a:stretch>
            <a:fillRect/>
          </a:stretch>
        </p:blipFill>
        <p:spPr>
          <a:xfrm>
            <a:off x="12866382" y="7247638"/>
            <a:ext cx="1269162" cy="729768"/>
          </a:xfrm>
          <a:prstGeom prst="rect">
            <a:avLst/>
          </a:prstGeom>
        </p:spPr>
      </p:pic>
    </p:spTree>
    <p:extLst>
      <p:ext uri="{BB962C8B-B14F-4D97-AF65-F5344CB8AC3E}">
        <p14:creationId xmlns:p14="http://schemas.microsoft.com/office/powerpoint/2010/main" val="276130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A97CADD-DB04-ECBE-E699-550C3E43E5AC}"/>
              </a:ext>
            </a:extLst>
          </p:cNvPr>
          <p:cNvSpPr txBox="1"/>
          <p:nvPr/>
        </p:nvSpPr>
        <p:spPr>
          <a:xfrm>
            <a:off x="284205" y="647350"/>
            <a:ext cx="14061989" cy="5016758"/>
          </a:xfrm>
          <a:prstGeom prst="rect">
            <a:avLst/>
          </a:prstGeom>
          <a:noFill/>
        </p:spPr>
        <p:txBody>
          <a:bodyPr wrap="square">
            <a:spAutoFit/>
          </a:bodyPr>
          <a:lstStyle/>
          <a:p>
            <a:pPr>
              <a:buNone/>
            </a:pPr>
            <a:r>
              <a:rPr lang="pl-PL" sz="4000" b="1">
                <a:solidFill>
                  <a:srgbClr val="C00000"/>
                </a:solidFill>
              </a:rPr>
              <a:t>🛰️ Widok satelitarny – kiedy używać, a kiedy nie?</a:t>
            </a:r>
            <a:endParaRPr lang="en-US" sz="4000" b="1">
              <a:solidFill>
                <a:srgbClr val="C00000"/>
              </a:solidFill>
            </a:endParaRPr>
          </a:p>
          <a:p>
            <a:pPr>
              <a:buNone/>
            </a:pPr>
            <a:endParaRPr lang="pl-PL" sz="2800" b="1"/>
          </a:p>
          <a:p>
            <a:pPr>
              <a:buNone/>
            </a:pPr>
            <a:r>
              <a:rPr lang="pl-PL" sz="2800" b="1"/>
              <a:t>✅ Zalety widoku satelitarnego:</a:t>
            </a:r>
          </a:p>
          <a:p>
            <a:pPr>
              <a:buFont typeface="Arial" panose="020B0604020202020204" pitchFamily="34" charset="0"/>
              <a:buChar char="•"/>
            </a:pPr>
            <a:r>
              <a:rPr lang="pl-PL" sz="2800"/>
              <a:t> Widać </a:t>
            </a:r>
            <a:r>
              <a:rPr lang="pl-PL" sz="2800" b="1"/>
              <a:t>prawdziwe zdjęcia</a:t>
            </a:r>
            <a:r>
              <a:rPr lang="pl-PL" sz="2800"/>
              <a:t> budynków, ulic, drzew.</a:t>
            </a:r>
          </a:p>
          <a:p>
            <a:pPr>
              <a:buFont typeface="Arial" panose="020B0604020202020204" pitchFamily="34" charset="0"/>
              <a:buChar char="•"/>
            </a:pPr>
            <a:r>
              <a:rPr lang="pl-PL" sz="2800"/>
              <a:t> Łatwiej rozpoznać otoczenie (np. park, rzekę, duży budynek).</a:t>
            </a:r>
          </a:p>
          <a:p>
            <a:pPr>
              <a:buFont typeface="Arial" panose="020B0604020202020204" pitchFamily="34" charset="0"/>
              <a:buChar char="•"/>
            </a:pPr>
            <a:r>
              <a:rPr lang="pl-PL" sz="2800"/>
              <a:t> Przydatny przy szukaniu miejsca „na oko”.</a:t>
            </a:r>
          </a:p>
          <a:p>
            <a:pPr>
              <a:buFont typeface="Arial" panose="020B0604020202020204" pitchFamily="34" charset="0"/>
              <a:buChar char="•"/>
            </a:pPr>
            <a:endParaRPr lang="pl-PL" sz="2800"/>
          </a:p>
          <a:p>
            <a:pPr>
              <a:buNone/>
            </a:pPr>
            <a:r>
              <a:rPr lang="pl-PL" sz="2800" b="1"/>
              <a:t>⚠️ Utrudnienia:</a:t>
            </a:r>
          </a:p>
          <a:p>
            <a:pPr>
              <a:buFont typeface="Arial" panose="020B0604020202020204" pitchFamily="34" charset="0"/>
              <a:buChar char="•"/>
            </a:pPr>
            <a:r>
              <a:rPr lang="pl-PL" sz="2800"/>
              <a:t> Trasa i ulice są </a:t>
            </a:r>
            <a:r>
              <a:rPr lang="pl-PL" sz="2800" b="1"/>
              <a:t>mniej czytelne</a:t>
            </a:r>
            <a:r>
              <a:rPr lang="pl-PL" sz="2800"/>
              <a:t> niż na zwykłej mapie.</a:t>
            </a:r>
          </a:p>
          <a:p>
            <a:pPr>
              <a:buFont typeface="Arial" panose="020B0604020202020204" pitchFamily="34" charset="0"/>
              <a:buChar char="•"/>
            </a:pPr>
            <a:r>
              <a:rPr lang="pl-PL" sz="2800"/>
              <a:t> Może być </a:t>
            </a:r>
            <a:r>
              <a:rPr lang="pl-PL" sz="2800" b="1"/>
              <a:t>wolniejszy</a:t>
            </a:r>
            <a:r>
              <a:rPr lang="pl-PL" sz="2800"/>
              <a:t> przy słabym internecie.</a:t>
            </a:r>
          </a:p>
          <a:p>
            <a:pPr>
              <a:buFont typeface="Arial" panose="020B0604020202020204" pitchFamily="34" charset="0"/>
              <a:buChar char="•"/>
            </a:pPr>
            <a:r>
              <a:rPr lang="pl-PL" sz="2800"/>
              <a:t> Trudniej rozpoznać nazwy ulic i kolory dróg.</a:t>
            </a:r>
          </a:p>
        </p:txBody>
      </p:sp>
      <p:sp>
        <p:nvSpPr>
          <p:cNvPr id="5" name="TextBox 4">
            <a:extLst>
              <a:ext uri="{FF2B5EF4-FFF2-40B4-BE49-F238E27FC236}">
                <a16:creationId xmlns:a16="http://schemas.microsoft.com/office/drawing/2014/main" id="{32E464A2-5646-734A-DA99-461F56E31EF4}"/>
              </a:ext>
            </a:extLst>
          </p:cNvPr>
          <p:cNvSpPr txBox="1"/>
          <p:nvPr/>
        </p:nvSpPr>
        <p:spPr>
          <a:xfrm>
            <a:off x="284205" y="5867736"/>
            <a:ext cx="10911016" cy="1815882"/>
          </a:xfrm>
          <a:prstGeom prst="rect">
            <a:avLst/>
          </a:prstGeom>
          <a:noFill/>
        </p:spPr>
        <p:txBody>
          <a:bodyPr wrap="square">
            <a:spAutoFit/>
          </a:bodyPr>
          <a:lstStyle/>
          <a:p>
            <a:pPr>
              <a:buNone/>
            </a:pPr>
            <a:r>
              <a:rPr lang="pl-PL" sz="2800" b="1"/>
              <a:t>💡 Kiedy lepiej używać widoku domyślnego (klasycznego)?</a:t>
            </a:r>
          </a:p>
          <a:p>
            <a:pPr>
              <a:buFont typeface="Arial" panose="020B0604020202020204" pitchFamily="34" charset="0"/>
              <a:buChar char="•"/>
            </a:pPr>
            <a:r>
              <a:rPr lang="pl-PL" sz="2800"/>
              <a:t> Gdy planujesz trasę autobusem, pieszo lub autem.</a:t>
            </a:r>
          </a:p>
          <a:p>
            <a:pPr>
              <a:buFont typeface="Arial" panose="020B0604020202020204" pitchFamily="34" charset="0"/>
              <a:buChar char="•"/>
            </a:pPr>
            <a:r>
              <a:rPr lang="pl-PL" sz="2800"/>
              <a:t> Gdy chcesz </a:t>
            </a:r>
            <a:r>
              <a:rPr lang="pl-PL" sz="2800" b="1"/>
              <a:t>szybko zobaczyć trasę</a:t>
            </a:r>
            <a:r>
              <a:rPr lang="pl-PL" sz="2800"/>
              <a:t> i przystanki.</a:t>
            </a:r>
          </a:p>
          <a:p>
            <a:pPr>
              <a:buFont typeface="Arial" panose="020B0604020202020204" pitchFamily="34" charset="0"/>
              <a:buChar char="•"/>
            </a:pPr>
            <a:r>
              <a:rPr lang="pl-PL" sz="2800"/>
              <a:t> Kiedy zależy Ci na </a:t>
            </a:r>
            <a:r>
              <a:rPr lang="pl-PL" sz="2800" b="1"/>
              <a:t>prostocie i czytelności</a:t>
            </a:r>
            <a:r>
              <a:rPr lang="pl-PL" sz="2800"/>
              <a:t>.</a:t>
            </a:r>
          </a:p>
        </p:txBody>
      </p:sp>
      <p:pic>
        <p:nvPicPr>
          <p:cNvPr id="1026" name="Picture 2" descr="an aerial view of a city with lots of buildings">
            <a:extLst>
              <a:ext uri="{FF2B5EF4-FFF2-40B4-BE49-F238E27FC236}">
                <a16:creationId xmlns:a16="http://schemas.microsoft.com/office/drawing/2014/main" id="{F77C01FE-6AD0-3E15-7CFA-BB9965D2D5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84191" y="1775112"/>
            <a:ext cx="3941848" cy="525579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blue flag with yellow stars&#10;&#10;Description automatically generated">
            <a:extLst>
              <a:ext uri="{FF2B5EF4-FFF2-40B4-BE49-F238E27FC236}">
                <a16:creationId xmlns:a16="http://schemas.microsoft.com/office/drawing/2014/main" id="{B9D8BA1C-A0AD-B52C-BDBA-9739E0998FA0}"/>
              </a:ext>
            </a:extLst>
          </p:cNvPr>
          <p:cNvPicPr>
            <a:picLocks noChangeAspect="1"/>
          </p:cNvPicPr>
          <p:nvPr/>
        </p:nvPicPr>
        <p:blipFill>
          <a:blip r:embed="rId3"/>
          <a:stretch>
            <a:fillRect/>
          </a:stretch>
        </p:blipFill>
        <p:spPr>
          <a:xfrm>
            <a:off x="12582176" y="-12168"/>
            <a:ext cx="1764018" cy="1787280"/>
          </a:xfrm>
          <a:prstGeom prst="rect">
            <a:avLst/>
          </a:prstGeom>
        </p:spPr>
      </p:pic>
      <p:pic>
        <p:nvPicPr>
          <p:cNvPr id="2" name="Picture 17">
            <a:extLst>
              <a:ext uri="{FF2B5EF4-FFF2-40B4-BE49-F238E27FC236}">
                <a16:creationId xmlns:a16="http://schemas.microsoft.com/office/drawing/2014/main" id="{FBF738A6-46E0-B760-74FB-DDC35A0F56B2}"/>
              </a:ext>
            </a:extLst>
          </p:cNvPr>
          <p:cNvPicPr>
            <a:picLocks noChangeAspect="1"/>
          </p:cNvPicPr>
          <p:nvPr/>
        </p:nvPicPr>
        <p:blipFill>
          <a:blip r:embed="rId4"/>
          <a:stretch>
            <a:fillRect/>
          </a:stretch>
        </p:blipFill>
        <p:spPr>
          <a:xfrm>
            <a:off x="13077032" y="7387609"/>
            <a:ext cx="1269162" cy="729768"/>
          </a:xfrm>
          <a:prstGeom prst="rect">
            <a:avLst/>
          </a:prstGeom>
        </p:spPr>
      </p:pic>
    </p:spTree>
    <p:extLst>
      <p:ext uri="{BB962C8B-B14F-4D97-AF65-F5344CB8AC3E}">
        <p14:creationId xmlns:p14="http://schemas.microsoft.com/office/powerpoint/2010/main" val="3942640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6621E87-6298-23C9-C6B4-E8F1825F7779}"/>
              </a:ext>
            </a:extLst>
          </p:cNvPr>
          <p:cNvSpPr txBox="1"/>
          <p:nvPr/>
        </p:nvSpPr>
        <p:spPr>
          <a:xfrm>
            <a:off x="741406" y="383745"/>
            <a:ext cx="13753070" cy="1323439"/>
          </a:xfrm>
          <a:prstGeom prst="rect">
            <a:avLst/>
          </a:prstGeom>
          <a:noFill/>
        </p:spPr>
        <p:txBody>
          <a:bodyPr wrap="square">
            <a:spAutoFit/>
          </a:bodyPr>
          <a:lstStyle/>
          <a:p>
            <a:r>
              <a:rPr lang="pl-PL" sz="4000">
                <a:solidFill>
                  <a:srgbClr val="C00000"/>
                </a:solidFill>
              </a:rPr>
              <a:t>📋 </a:t>
            </a:r>
            <a:r>
              <a:rPr lang="pl-PL" sz="4000" b="1">
                <a:solidFill>
                  <a:srgbClr val="C00000"/>
                </a:solidFill>
              </a:rPr>
              <a:t>Co </a:t>
            </a:r>
            <a:r>
              <a:rPr lang="en-US" sz="4000" b="1">
                <a:solidFill>
                  <a:srgbClr val="C00000"/>
                </a:solidFill>
              </a:rPr>
              <a:t>jeszcze </a:t>
            </a:r>
            <a:r>
              <a:rPr lang="pl-PL" sz="4000" b="1">
                <a:solidFill>
                  <a:srgbClr val="C00000"/>
                </a:solidFill>
              </a:rPr>
              <a:t>znajdziesz w dolnym menu </a:t>
            </a:r>
          </a:p>
          <a:p>
            <a:r>
              <a:rPr lang="pl-PL" sz="4000" b="1">
                <a:solidFill>
                  <a:srgbClr val="C00000"/>
                </a:solidFill>
              </a:rPr>
              <a:t>       Google Maps (w trakcie nawigacji)?</a:t>
            </a:r>
            <a:endParaRPr lang="uk-UA" sz="4000">
              <a:solidFill>
                <a:srgbClr val="C00000"/>
              </a:solidFill>
            </a:endParaRPr>
          </a:p>
        </p:txBody>
      </p:sp>
      <p:sp>
        <p:nvSpPr>
          <p:cNvPr id="4" name="Rectangle 1">
            <a:extLst>
              <a:ext uri="{FF2B5EF4-FFF2-40B4-BE49-F238E27FC236}">
                <a16:creationId xmlns:a16="http://schemas.microsoft.com/office/drawing/2014/main" id="{5929F3D7-8ACB-A92E-8D44-CC7303507388}"/>
              </a:ext>
            </a:extLst>
          </p:cNvPr>
          <p:cNvSpPr>
            <a:spLocks noChangeArrowheads="1"/>
          </p:cNvSpPr>
          <p:nvPr/>
        </p:nvSpPr>
        <p:spPr bwMode="auto">
          <a:xfrm>
            <a:off x="877331" y="2256408"/>
            <a:ext cx="12455610" cy="5693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uk-UA" altLang="uk-UA" sz="2800" b="1" i="0" u="none" strike="noStrike" cap="none" normalizeH="0" baseline="0" dirty="0">
                <a:ln>
                  <a:noFill/>
                </a:ln>
                <a:solidFill>
                  <a:schemeClr val="tx1"/>
                </a:solidFill>
                <a:effectLst/>
                <a:latin typeface="Arial" panose="020B0604020202020204" pitchFamily="34" charset="0"/>
              </a:rPr>
              <a:t>➕ Dodaj zgłoszenie</a:t>
            </a:r>
            <a:br>
              <a:rPr kumimoji="0" lang="uk-UA" altLang="uk-UA" sz="2800" b="0" i="0" u="none" strike="noStrike" cap="none" normalizeH="0" baseline="0" dirty="0">
                <a:ln>
                  <a:noFill/>
                </a:ln>
                <a:solidFill>
                  <a:schemeClr val="tx1"/>
                </a:solidFill>
                <a:effectLst/>
                <a:latin typeface="Arial" panose="020B0604020202020204" pitchFamily="34" charset="0"/>
              </a:rPr>
            </a:br>
            <a:r>
              <a:rPr kumimoji="0" lang="uk-UA" altLang="uk-UA" sz="2800" b="0" i="0" u="none" strike="noStrike" cap="none" normalizeH="0" baseline="0" dirty="0">
                <a:ln>
                  <a:noFill/>
                </a:ln>
                <a:solidFill>
                  <a:schemeClr val="tx1"/>
                </a:solidFill>
                <a:effectLst/>
                <a:latin typeface="Arial" panose="020B0604020202020204" pitchFamily="34" charset="0"/>
              </a:rPr>
              <a:t>– Możesz zgłosić utrudnienia, wypadek, zamkniętą drogę itp.</a:t>
            </a:r>
            <a:endParaRPr kumimoji="0" lang="en-US" altLang="uk-UA" sz="2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uk-UA" altLang="uk-UA" sz="2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uk-UA" altLang="uk-UA" sz="2800" b="1" i="0" u="none" strike="noStrike" cap="none" normalizeH="0" baseline="0" dirty="0">
                <a:ln>
                  <a:noFill/>
                </a:ln>
                <a:solidFill>
                  <a:schemeClr val="tx1"/>
                </a:solidFill>
                <a:effectLst/>
                <a:latin typeface="Arial" panose="020B0604020202020204" pitchFamily="34" charset="0"/>
              </a:rPr>
              <a:t>📤 Udostępniaj postępy</a:t>
            </a:r>
            <a:br>
              <a:rPr kumimoji="0" lang="uk-UA" altLang="uk-UA" sz="2800" b="0" i="0" u="none" strike="noStrike" cap="none" normalizeH="0" baseline="0" dirty="0">
                <a:ln>
                  <a:noFill/>
                </a:ln>
                <a:solidFill>
                  <a:schemeClr val="tx1"/>
                </a:solidFill>
                <a:effectLst/>
                <a:latin typeface="Arial" panose="020B0604020202020204" pitchFamily="34" charset="0"/>
              </a:rPr>
            </a:br>
            <a:r>
              <a:rPr kumimoji="0" lang="uk-UA" altLang="uk-UA" sz="2800" b="0" i="0" u="none" strike="noStrike" cap="none" normalizeH="0" baseline="0" dirty="0">
                <a:ln>
                  <a:noFill/>
                </a:ln>
                <a:solidFill>
                  <a:schemeClr val="tx1"/>
                </a:solidFill>
                <a:effectLst/>
                <a:latin typeface="Arial" panose="020B0604020202020204" pitchFamily="34" charset="0"/>
              </a:rPr>
              <a:t>– Pozwala wysłać komuś link, aby widział, gdzie jesteś i za ile dotrzesz na miejsce.</a:t>
            </a:r>
            <a:endParaRPr kumimoji="0" lang="en-US" altLang="uk-UA" sz="2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uk-UA" altLang="uk-UA" sz="2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uk-UA" altLang="uk-UA" sz="2800" b="1" i="0" u="none" strike="noStrike" cap="none" normalizeH="0" baseline="0" dirty="0">
                <a:ln>
                  <a:noFill/>
                </a:ln>
                <a:solidFill>
                  <a:schemeClr val="tx1"/>
                </a:solidFill>
                <a:effectLst/>
                <a:latin typeface="Arial" panose="020B0604020202020204" pitchFamily="34" charset="0"/>
              </a:rPr>
              <a:t>🔍 Szukaj na trasie</a:t>
            </a:r>
            <a:br>
              <a:rPr kumimoji="0" lang="uk-UA" altLang="uk-UA" sz="2800" b="0" i="0" u="none" strike="noStrike" cap="none" normalizeH="0" baseline="0" dirty="0">
                <a:ln>
                  <a:noFill/>
                </a:ln>
                <a:solidFill>
                  <a:schemeClr val="tx1"/>
                </a:solidFill>
                <a:effectLst/>
                <a:latin typeface="Arial" panose="020B0604020202020204" pitchFamily="34" charset="0"/>
              </a:rPr>
            </a:br>
            <a:r>
              <a:rPr kumimoji="0" lang="uk-UA" altLang="uk-UA" sz="2800" b="0" i="0" u="none" strike="noStrike" cap="none" normalizeH="0" baseline="0" dirty="0">
                <a:ln>
                  <a:noFill/>
                </a:ln>
                <a:solidFill>
                  <a:schemeClr val="tx1"/>
                </a:solidFill>
                <a:effectLst/>
                <a:latin typeface="Arial" panose="020B0604020202020204" pitchFamily="34" charset="0"/>
              </a:rPr>
              <a:t>– Możesz dodać przystanek po drodze, np. stację benzynową, sklep, toaletę.</a:t>
            </a:r>
            <a:endParaRPr kumimoji="0" lang="en-US" altLang="uk-UA" sz="2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uk-UA" altLang="uk-UA" sz="2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uk-UA" altLang="uk-UA" sz="2800" b="1" i="0" u="none" strike="noStrike" cap="none" normalizeH="0" baseline="0" dirty="0">
                <a:ln>
                  <a:noFill/>
                </a:ln>
                <a:solidFill>
                  <a:schemeClr val="tx1"/>
                </a:solidFill>
                <a:effectLst/>
                <a:latin typeface="Arial" panose="020B0604020202020204" pitchFamily="34" charset="0"/>
              </a:rPr>
              <a:t>📄 Szczegóły trasy</a:t>
            </a:r>
            <a:br>
              <a:rPr kumimoji="0" lang="uk-UA" altLang="uk-UA" sz="2800" b="0" i="0" u="none" strike="noStrike" cap="none" normalizeH="0" baseline="0" dirty="0">
                <a:ln>
                  <a:noFill/>
                </a:ln>
                <a:solidFill>
                  <a:schemeClr val="tx1"/>
                </a:solidFill>
                <a:effectLst/>
                <a:latin typeface="Arial" panose="020B0604020202020204" pitchFamily="34" charset="0"/>
              </a:rPr>
            </a:br>
            <a:r>
              <a:rPr kumimoji="0" lang="uk-UA" altLang="uk-UA" sz="2800" b="0" i="0" u="none" strike="noStrike" cap="none" normalizeH="0" baseline="0" dirty="0">
                <a:ln>
                  <a:noFill/>
                </a:ln>
                <a:solidFill>
                  <a:schemeClr val="tx1"/>
                </a:solidFill>
                <a:effectLst/>
                <a:latin typeface="Arial" panose="020B0604020202020204" pitchFamily="34" charset="0"/>
              </a:rPr>
              <a:t>– Lista skrętów, odległości, czas dojazdu – idealne dla tych, którzy wolą wszystko widzieć tekstowo.</a:t>
            </a:r>
            <a:endParaRPr kumimoji="0" lang="en-US" altLang="uk-UA" sz="2800" b="0" i="0" u="none" strike="noStrike" cap="none" normalizeH="0" baseline="0" dirty="0">
              <a:ln>
                <a:noFill/>
              </a:ln>
              <a:solidFill>
                <a:schemeClr val="tx1"/>
              </a:solidFill>
              <a:effectLst/>
              <a:latin typeface="Arial" panose="020B0604020202020204" pitchFamily="34" charset="0"/>
            </a:endParaRPr>
          </a:p>
        </p:txBody>
      </p:sp>
      <p:pic>
        <p:nvPicPr>
          <p:cNvPr id="5" name="Picture 4" descr="A blue flag with yellow stars&#10;&#10;Description automatically generated">
            <a:extLst>
              <a:ext uri="{FF2B5EF4-FFF2-40B4-BE49-F238E27FC236}">
                <a16:creationId xmlns:a16="http://schemas.microsoft.com/office/drawing/2014/main" id="{46D4F75C-3C8C-3BFA-88B2-D81714B6046A}"/>
              </a:ext>
            </a:extLst>
          </p:cNvPr>
          <p:cNvPicPr>
            <a:picLocks noChangeAspect="1"/>
          </p:cNvPicPr>
          <p:nvPr/>
        </p:nvPicPr>
        <p:blipFill>
          <a:blip r:embed="rId2"/>
          <a:stretch>
            <a:fillRect/>
          </a:stretch>
        </p:blipFill>
        <p:spPr>
          <a:xfrm>
            <a:off x="12380896" y="151824"/>
            <a:ext cx="1764018" cy="1787280"/>
          </a:xfrm>
          <a:prstGeom prst="rect">
            <a:avLst/>
          </a:prstGeom>
        </p:spPr>
      </p:pic>
      <p:pic>
        <p:nvPicPr>
          <p:cNvPr id="2" name="Picture 17">
            <a:extLst>
              <a:ext uri="{FF2B5EF4-FFF2-40B4-BE49-F238E27FC236}">
                <a16:creationId xmlns:a16="http://schemas.microsoft.com/office/drawing/2014/main" id="{960A516F-D7A3-CC93-62D4-55848A0078EC}"/>
              </a:ext>
            </a:extLst>
          </p:cNvPr>
          <p:cNvPicPr>
            <a:picLocks noChangeAspect="1"/>
          </p:cNvPicPr>
          <p:nvPr/>
        </p:nvPicPr>
        <p:blipFill>
          <a:blip r:embed="rId3"/>
          <a:stretch>
            <a:fillRect/>
          </a:stretch>
        </p:blipFill>
        <p:spPr>
          <a:xfrm>
            <a:off x="12875752" y="7125741"/>
            <a:ext cx="1269162" cy="729768"/>
          </a:xfrm>
          <a:prstGeom prst="rect">
            <a:avLst/>
          </a:prstGeom>
        </p:spPr>
      </p:pic>
    </p:spTree>
    <p:extLst>
      <p:ext uri="{BB962C8B-B14F-4D97-AF65-F5344CB8AC3E}">
        <p14:creationId xmlns:p14="http://schemas.microsoft.com/office/powerpoint/2010/main" val="42891822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05F2D62-0EBD-DBDC-E8EB-DE13366E7A6F}"/>
              </a:ext>
            </a:extLst>
          </p:cNvPr>
          <p:cNvSpPr txBox="1"/>
          <p:nvPr/>
        </p:nvSpPr>
        <p:spPr>
          <a:xfrm>
            <a:off x="852615" y="775548"/>
            <a:ext cx="13184661" cy="6740307"/>
          </a:xfrm>
          <a:prstGeom prst="rect">
            <a:avLst/>
          </a:prstGeom>
          <a:noFill/>
        </p:spPr>
        <p:txBody>
          <a:bodyPr wrap="square">
            <a:spAutoFit/>
          </a:bodyPr>
          <a:lstStyle/>
          <a:p>
            <a:pPr>
              <a:buNone/>
            </a:pPr>
            <a:r>
              <a:rPr lang="pl-PL" sz="4000" b="1">
                <a:solidFill>
                  <a:srgbClr val="C00000"/>
                </a:solidFill>
              </a:rPr>
              <a:t>📌 Zakładka „Zapisane” w Google Maps – do czego służy?</a:t>
            </a:r>
            <a:endParaRPr lang="en-US" sz="4000" b="1">
              <a:solidFill>
                <a:srgbClr val="C00000"/>
              </a:solidFill>
            </a:endParaRPr>
          </a:p>
          <a:p>
            <a:pPr>
              <a:buNone/>
            </a:pPr>
            <a:endParaRPr lang="pl-PL" sz="2800" b="1"/>
          </a:p>
          <a:p>
            <a:pPr>
              <a:buNone/>
            </a:pPr>
            <a:r>
              <a:rPr lang="pl-PL" sz="2800" b="1"/>
              <a:t>🗂️ Twoje listy:</a:t>
            </a:r>
            <a:endParaRPr lang="en-US" sz="2800" b="1"/>
          </a:p>
          <a:p>
            <a:pPr>
              <a:buNone/>
            </a:pPr>
            <a:endParaRPr lang="pl-PL" sz="2800" b="1"/>
          </a:p>
          <a:p>
            <a:pPr>
              <a:buFont typeface="+mj-lt"/>
              <a:buAutoNum type="arabicPeriod"/>
            </a:pPr>
            <a:r>
              <a:rPr lang="pl-PL" sz="2800" b="1"/>
              <a:t> Chcę odwiedzić</a:t>
            </a:r>
            <a:br>
              <a:rPr lang="pl-PL" sz="2800"/>
            </a:br>
            <a:r>
              <a:rPr lang="pl-PL" sz="2800"/>
              <a:t>– Lista miejsc, które planujesz zobaczyć w przyszłości (np. muzeum, park, restauracja).</a:t>
            </a:r>
            <a:endParaRPr lang="en-US" sz="2800"/>
          </a:p>
          <a:p>
            <a:pPr>
              <a:buFont typeface="+mj-lt"/>
              <a:buAutoNum type="arabicPeriod"/>
            </a:pPr>
            <a:endParaRPr lang="pl-PL" sz="2800"/>
          </a:p>
          <a:p>
            <a:pPr>
              <a:buFont typeface="+mj-lt"/>
              <a:buAutoNum type="arabicPeriod"/>
            </a:pPr>
            <a:r>
              <a:rPr lang="pl-PL" sz="2800" b="1"/>
              <a:t> Miejsca oznaczone gwiazdką</a:t>
            </a:r>
            <a:br>
              <a:rPr lang="pl-PL" sz="2800"/>
            </a:br>
            <a:r>
              <a:rPr lang="pl-PL" sz="2800"/>
              <a:t>– Ulubione miejsca, które warto zapamiętać (np. apteka, ulubiona kawiarnia).</a:t>
            </a:r>
            <a:endParaRPr lang="en-US" sz="2800"/>
          </a:p>
          <a:p>
            <a:pPr>
              <a:buFont typeface="+mj-lt"/>
              <a:buAutoNum type="arabicPeriod"/>
            </a:pPr>
            <a:endParaRPr lang="pl-PL" sz="2800"/>
          </a:p>
          <a:p>
            <a:pPr>
              <a:buFont typeface="+mj-lt"/>
              <a:buAutoNum type="arabicPeriod"/>
            </a:pPr>
            <a:r>
              <a:rPr lang="pl-PL" sz="2800" b="1"/>
              <a:t> Zapisane podróże</a:t>
            </a:r>
            <a:br>
              <a:rPr lang="pl-PL" sz="2800"/>
            </a:br>
            <a:r>
              <a:rPr lang="pl-PL" sz="2800"/>
              <a:t>– Miejsca związane z zaplanowaną wycieczką lub konkretną trasą.</a:t>
            </a:r>
            <a:endParaRPr lang="en-US" sz="2800"/>
          </a:p>
          <a:p>
            <a:pPr>
              <a:buFont typeface="+mj-lt"/>
              <a:buAutoNum type="arabicPeriod"/>
            </a:pPr>
            <a:endParaRPr lang="pl-PL" sz="2800"/>
          </a:p>
          <a:p>
            <a:pPr>
              <a:buFont typeface="+mj-lt"/>
              <a:buAutoNum type="arabicPeriod"/>
            </a:pPr>
            <a:r>
              <a:rPr lang="pl-PL" sz="2800" b="1"/>
              <a:t> Oznaczone</a:t>
            </a:r>
            <a:br>
              <a:rPr lang="pl-PL" sz="2800"/>
            </a:br>
            <a:r>
              <a:rPr lang="pl-PL" sz="2800"/>
              <a:t>– Wszystkie inne miejsca, które użytkownik oznaczył ręcznie.</a:t>
            </a:r>
          </a:p>
        </p:txBody>
      </p:sp>
      <p:pic>
        <p:nvPicPr>
          <p:cNvPr id="4" name="Picture 3" descr="A blue flag with yellow stars&#10;&#10;Description automatically generated">
            <a:extLst>
              <a:ext uri="{FF2B5EF4-FFF2-40B4-BE49-F238E27FC236}">
                <a16:creationId xmlns:a16="http://schemas.microsoft.com/office/drawing/2014/main" id="{B65992F8-167C-5789-D624-DE55F32A73D1}"/>
              </a:ext>
            </a:extLst>
          </p:cNvPr>
          <p:cNvPicPr>
            <a:picLocks noChangeAspect="1"/>
          </p:cNvPicPr>
          <p:nvPr/>
        </p:nvPicPr>
        <p:blipFill>
          <a:blip r:embed="rId2"/>
          <a:stretch>
            <a:fillRect/>
          </a:stretch>
        </p:blipFill>
        <p:spPr>
          <a:xfrm>
            <a:off x="11424208" y="6367582"/>
            <a:ext cx="1764018" cy="1787280"/>
          </a:xfrm>
          <a:prstGeom prst="rect">
            <a:avLst/>
          </a:prstGeom>
        </p:spPr>
      </p:pic>
      <p:pic>
        <p:nvPicPr>
          <p:cNvPr id="2" name="Picture 17">
            <a:extLst>
              <a:ext uri="{FF2B5EF4-FFF2-40B4-BE49-F238E27FC236}">
                <a16:creationId xmlns:a16="http://schemas.microsoft.com/office/drawing/2014/main" id="{DEE56612-8710-577D-C202-C9EEF2477B0E}"/>
              </a:ext>
            </a:extLst>
          </p:cNvPr>
          <p:cNvPicPr>
            <a:picLocks noChangeAspect="1"/>
          </p:cNvPicPr>
          <p:nvPr/>
        </p:nvPicPr>
        <p:blipFill>
          <a:blip r:embed="rId3"/>
          <a:stretch>
            <a:fillRect/>
          </a:stretch>
        </p:blipFill>
        <p:spPr>
          <a:xfrm>
            <a:off x="13143204" y="6724284"/>
            <a:ext cx="1269162" cy="729768"/>
          </a:xfrm>
          <a:prstGeom prst="rect">
            <a:avLst/>
          </a:prstGeom>
        </p:spPr>
      </p:pic>
    </p:spTree>
    <p:extLst>
      <p:ext uri="{BB962C8B-B14F-4D97-AF65-F5344CB8AC3E}">
        <p14:creationId xmlns:p14="http://schemas.microsoft.com/office/powerpoint/2010/main" val="27088516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FBA4D6-11BC-3DAD-E03E-5FB56108D3D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C8C9AE4-E3F3-E1B6-E0A2-9513A12F569B}"/>
              </a:ext>
            </a:extLst>
          </p:cNvPr>
          <p:cNvSpPr txBox="1"/>
          <p:nvPr/>
        </p:nvSpPr>
        <p:spPr>
          <a:xfrm>
            <a:off x="852615" y="775548"/>
            <a:ext cx="13184661" cy="4585871"/>
          </a:xfrm>
          <a:prstGeom prst="rect">
            <a:avLst/>
          </a:prstGeom>
          <a:noFill/>
        </p:spPr>
        <p:txBody>
          <a:bodyPr wrap="square">
            <a:spAutoFit/>
          </a:bodyPr>
          <a:lstStyle/>
          <a:p>
            <a:pPr>
              <a:buNone/>
            </a:pPr>
            <a:r>
              <a:rPr lang="pl-PL" sz="4000" b="1">
                <a:solidFill>
                  <a:srgbClr val="C00000"/>
                </a:solidFill>
              </a:rPr>
              <a:t>📌 Zakładka „Zapisane” w Google Maps – do czego służy?</a:t>
            </a:r>
            <a:endParaRPr lang="en-US" sz="4000" b="1">
              <a:solidFill>
                <a:srgbClr val="C00000"/>
              </a:solidFill>
            </a:endParaRPr>
          </a:p>
          <a:p>
            <a:pPr>
              <a:buNone/>
            </a:pPr>
            <a:endParaRPr lang="pl-PL" sz="2800" b="1"/>
          </a:p>
          <a:p>
            <a:pPr>
              <a:buNone/>
            </a:pPr>
            <a:r>
              <a:rPr lang="pl-PL" sz="2800" b="1"/>
              <a:t>➕ Nowa lista</a:t>
            </a:r>
          </a:p>
          <a:p>
            <a:pPr>
              <a:buFont typeface="Arial" panose="020B0604020202020204" pitchFamily="34" charset="0"/>
              <a:buChar char="•"/>
            </a:pPr>
            <a:r>
              <a:rPr lang="pl-PL" sz="2800"/>
              <a:t> Możesz dodać własną listę, np. „Miejsca na spacer”, „Ulubione sklepy” itp.</a:t>
            </a:r>
            <a:endParaRPr lang="en-US" sz="2800"/>
          </a:p>
          <a:p>
            <a:pPr>
              <a:buFont typeface="Arial" panose="020B0604020202020204" pitchFamily="34" charset="0"/>
              <a:buChar char="•"/>
            </a:pPr>
            <a:endParaRPr lang="en-US" sz="2800"/>
          </a:p>
          <a:p>
            <a:pPr>
              <a:buNone/>
            </a:pPr>
            <a:r>
              <a:rPr lang="pl-PL" sz="2800" b="1"/>
              <a:t>🖼️ Ostatnio zapisane</a:t>
            </a:r>
          </a:p>
          <a:p>
            <a:pPr>
              <a:buFont typeface="Arial" panose="020B0604020202020204" pitchFamily="34" charset="0"/>
              <a:buChar char="•"/>
            </a:pPr>
            <a:r>
              <a:rPr lang="pl-PL" sz="2800"/>
              <a:t> Na dole widać miniaturki ostatnich miejsc, które zostały dodane do listy.</a:t>
            </a:r>
          </a:p>
          <a:p>
            <a:pPr>
              <a:buFont typeface="Arial" panose="020B0604020202020204" pitchFamily="34" charset="0"/>
              <a:buChar char="•"/>
            </a:pPr>
            <a:endParaRPr lang="en-US" sz="2800"/>
          </a:p>
          <a:p>
            <a:pPr>
              <a:buFont typeface="Arial" panose="020B0604020202020204" pitchFamily="34" charset="0"/>
              <a:buChar char="•"/>
            </a:pPr>
            <a:endParaRPr lang="en-US" sz="2800"/>
          </a:p>
          <a:p>
            <a:pPr>
              <a:buFont typeface="Arial" panose="020B0604020202020204" pitchFamily="34" charset="0"/>
              <a:buChar char="•"/>
            </a:pPr>
            <a:endParaRPr lang="pl-PL" sz="2800"/>
          </a:p>
        </p:txBody>
      </p:sp>
      <p:pic>
        <p:nvPicPr>
          <p:cNvPr id="10" name="Picture 9" descr="A blue flag with yellow stars&#10;&#10;Description automatically generated">
            <a:extLst>
              <a:ext uri="{FF2B5EF4-FFF2-40B4-BE49-F238E27FC236}">
                <a16:creationId xmlns:a16="http://schemas.microsoft.com/office/drawing/2014/main" id="{102CEB07-CC5A-9C30-976C-65D3474B833F}"/>
              </a:ext>
            </a:extLst>
          </p:cNvPr>
          <p:cNvPicPr>
            <a:picLocks noChangeAspect="1"/>
          </p:cNvPicPr>
          <p:nvPr/>
        </p:nvPicPr>
        <p:blipFill>
          <a:blip r:embed="rId2"/>
          <a:stretch>
            <a:fillRect/>
          </a:stretch>
        </p:blipFill>
        <p:spPr>
          <a:xfrm>
            <a:off x="11294079" y="6442320"/>
            <a:ext cx="1764018" cy="1787280"/>
          </a:xfrm>
          <a:prstGeom prst="rect">
            <a:avLst/>
          </a:prstGeom>
        </p:spPr>
      </p:pic>
      <p:pic>
        <p:nvPicPr>
          <p:cNvPr id="1026" name="Picture 2" descr="person holding black smartphone">
            <a:extLst>
              <a:ext uri="{FF2B5EF4-FFF2-40B4-BE49-F238E27FC236}">
                <a16:creationId xmlns:a16="http://schemas.microsoft.com/office/drawing/2014/main" id="{24C7BD6D-56AC-94DB-AA29-C8BF6938B83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405" b="47411"/>
          <a:stretch/>
        </p:blipFill>
        <p:spPr bwMode="auto">
          <a:xfrm>
            <a:off x="1285103" y="4114800"/>
            <a:ext cx="9576488" cy="3633829"/>
          </a:xfrm>
          <a:custGeom>
            <a:avLst/>
            <a:gdLst>
              <a:gd name="connsiteX0" fmla="*/ 0 w 9576488"/>
              <a:gd name="connsiteY0" fmla="*/ 0 h 3633829"/>
              <a:gd name="connsiteX1" fmla="*/ 407001 w 9576488"/>
              <a:gd name="connsiteY1" fmla="*/ 0 h 3633829"/>
              <a:gd name="connsiteX2" fmla="*/ 1101296 w 9576488"/>
              <a:gd name="connsiteY2" fmla="*/ 0 h 3633829"/>
              <a:gd name="connsiteX3" fmla="*/ 1891356 w 9576488"/>
              <a:gd name="connsiteY3" fmla="*/ 0 h 3633829"/>
              <a:gd name="connsiteX4" fmla="*/ 2394122 w 9576488"/>
              <a:gd name="connsiteY4" fmla="*/ 0 h 3633829"/>
              <a:gd name="connsiteX5" fmla="*/ 2705358 w 9576488"/>
              <a:gd name="connsiteY5" fmla="*/ 0 h 3633829"/>
              <a:gd name="connsiteX6" fmla="*/ 3303888 w 9576488"/>
              <a:gd name="connsiteY6" fmla="*/ 0 h 3633829"/>
              <a:gd name="connsiteX7" fmla="*/ 3902419 w 9576488"/>
              <a:gd name="connsiteY7" fmla="*/ 0 h 3633829"/>
              <a:gd name="connsiteX8" fmla="*/ 4213655 w 9576488"/>
              <a:gd name="connsiteY8" fmla="*/ 0 h 3633829"/>
              <a:gd name="connsiteX9" fmla="*/ 5003715 w 9576488"/>
              <a:gd name="connsiteY9" fmla="*/ 0 h 3633829"/>
              <a:gd name="connsiteX10" fmla="*/ 5698010 w 9576488"/>
              <a:gd name="connsiteY10" fmla="*/ 0 h 3633829"/>
              <a:gd name="connsiteX11" fmla="*/ 6488071 w 9576488"/>
              <a:gd name="connsiteY11" fmla="*/ 0 h 3633829"/>
              <a:gd name="connsiteX12" fmla="*/ 6799306 w 9576488"/>
              <a:gd name="connsiteY12" fmla="*/ 0 h 3633829"/>
              <a:gd name="connsiteX13" fmla="*/ 7206307 w 9576488"/>
              <a:gd name="connsiteY13" fmla="*/ 0 h 3633829"/>
              <a:gd name="connsiteX14" fmla="*/ 7900603 w 9576488"/>
              <a:gd name="connsiteY14" fmla="*/ 0 h 3633829"/>
              <a:gd name="connsiteX15" fmla="*/ 8594898 w 9576488"/>
              <a:gd name="connsiteY15" fmla="*/ 0 h 3633829"/>
              <a:gd name="connsiteX16" fmla="*/ 9576488 w 9576488"/>
              <a:gd name="connsiteY16" fmla="*/ 0 h 3633829"/>
              <a:gd name="connsiteX17" fmla="*/ 9576488 w 9576488"/>
              <a:gd name="connsiteY17" fmla="*/ 410104 h 3633829"/>
              <a:gd name="connsiteX18" fmla="*/ 9576488 w 9576488"/>
              <a:gd name="connsiteY18" fmla="*/ 892884 h 3633829"/>
              <a:gd name="connsiteX19" fmla="*/ 9576488 w 9576488"/>
              <a:gd name="connsiteY19" fmla="*/ 1484679 h 3633829"/>
              <a:gd name="connsiteX20" fmla="*/ 9576488 w 9576488"/>
              <a:gd name="connsiteY20" fmla="*/ 1894782 h 3633829"/>
              <a:gd name="connsiteX21" fmla="*/ 9576488 w 9576488"/>
              <a:gd name="connsiteY21" fmla="*/ 2413901 h 3633829"/>
              <a:gd name="connsiteX22" fmla="*/ 9576488 w 9576488"/>
              <a:gd name="connsiteY22" fmla="*/ 2933019 h 3633829"/>
              <a:gd name="connsiteX23" fmla="*/ 9576488 w 9576488"/>
              <a:gd name="connsiteY23" fmla="*/ 3633829 h 3633829"/>
              <a:gd name="connsiteX24" fmla="*/ 8977958 w 9576488"/>
              <a:gd name="connsiteY24" fmla="*/ 3633829 h 3633829"/>
              <a:gd name="connsiteX25" fmla="*/ 8379427 w 9576488"/>
              <a:gd name="connsiteY25" fmla="*/ 3633829 h 3633829"/>
              <a:gd name="connsiteX26" fmla="*/ 8068191 w 9576488"/>
              <a:gd name="connsiteY26" fmla="*/ 3633829 h 3633829"/>
              <a:gd name="connsiteX27" fmla="*/ 7373896 w 9576488"/>
              <a:gd name="connsiteY27" fmla="*/ 3633829 h 3633829"/>
              <a:gd name="connsiteX28" fmla="*/ 7062660 w 9576488"/>
              <a:gd name="connsiteY28" fmla="*/ 3633829 h 3633829"/>
              <a:gd name="connsiteX29" fmla="*/ 6751424 w 9576488"/>
              <a:gd name="connsiteY29" fmla="*/ 3633829 h 3633829"/>
              <a:gd name="connsiteX30" fmla="*/ 6152894 w 9576488"/>
              <a:gd name="connsiteY30" fmla="*/ 3633829 h 3633829"/>
              <a:gd name="connsiteX31" fmla="*/ 5650128 w 9576488"/>
              <a:gd name="connsiteY31" fmla="*/ 3633829 h 3633829"/>
              <a:gd name="connsiteX32" fmla="*/ 5338892 w 9576488"/>
              <a:gd name="connsiteY32" fmla="*/ 3633829 h 3633829"/>
              <a:gd name="connsiteX33" fmla="*/ 4931891 w 9576488"/>
              <a:gd name="connsiteY33" fmla="*/ 3633829 h 3633829"/>
              <a:gd name="connsiteX34" fmla="*/ 4237596 w 9576488"/>
              <a:gd name="connsiteY34" fmla="*/ 3633829 h 3633829"/>
              <a:gd name="connsiteX35" fmla="*/ 3830595 w 9576488"/>
              <a:gd name="connsiteY35" fmla="*/ 3633829 h 3633829"/>
              <a:gd name="connsiteX36" fmla="*/ 3136300 w 9576488"/>
              <a:gd name="connsiteY36" fmla="*/ 3633829 h 3633829"/>
              <a:gd name="connsiteX37" fmla="*/ 2729299 w 9576488"/>
              <a:gd name="connsiteY37" fmla="*/ 3633829 h 3633829"/>
              <a:gd name="connsiteX38" fmla="*/ 2322298 w 9576488"/>
              <a:gd name="connsiteY38" fmla="*/ 3633829 h 3633829"/>
              <a:gd name="connsiteX39" fmla="*/ 1532238 w 9576488"/>
              <a:gd name="connsiteY39" fmla="*/ 3633829 h 3633829"/>
              <a:gd name="connsiteX40" fmla="*/ 1221002 w 9576488"/>
              <a:gd name="connsiteY40" fmla="*/ 3633829 h 3633829"/>
              <a:gd name="connsiteX41" fmla="*/ 909766 w 9576488"/>
              <a:gd name="connsiteY41" fmla="*/ 3633829 h 3633829"/>
              <a:gd name="connsiteX42" fmla="*/ 0 w 9576488"/>
              <a:gd name="connsiteY42" fmla="*/ 3633829 h 3633829"/>
              <a:gd name="connsiteX43" fmla="*/ 0 w 9576488"/>
              <a:gd name="connsiteY43" fmla="*/ 3151049 h 3633829"/>
              <a:gd name="connsiteX44" fmla="*/ 0 w 9576488"/>
              <a:gd name="connsiteY44" fmla="*/ 2668269 h 3633829"/>
              <a:gd name="connsiteX45" fmla="*/ 0 w 9576488"/>
              <a:gd name="connsiteY45" fmla="*/ 2258165 h 3633829"/>
              <a:gd name="connsiteX46" fmla="*/ 0 w 9576488"/>
              <a:gd name="connsiteY46" fmla="*/ 1702708 h 3633829"/>
              <a:gd name="connsiteX47" fmla="*/ 0 w 9576488"/>
              <a:gd name="connsiteY47" fmla="*/ 1110913 h 3633829"/>
              <a:gd name="connsiteX48" fmla="*/ 0 w 9576488"/>
              <a:gd name="connsiteY48" fmla="*/ 628133 h 3633829"/>
              <a:gd name="connsiteX49" fmla="*/ 0 w 9576488"/>
              <a:gd name="connsiteY49" fmla="*/ 0 h 3633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9576488" h="3633829" extrusionOk="0">
                <a:moveTo>
                  <a:pt x="0" y="0"/>
                </a:moveTo>
                <a:cubicBezTo>
                  <a:pt x="185351" y="-48365"/>
                  <a:pt x="224933" y="47873"/>
                  <a:pt x="407001" y="0"/>
                </a:cubicBezTo>
                <a:cubicBezTo>
                  <a:pt x="589069" y="-47873"/>
                  <a:pt x="960664" y="27063"/>
                  <a:pt x="1101296" y="0"/>
                </a:cubicBezTo>
                <a:cubicBezTo>
                  <a:pt x="1241929" y="-27063"/>
                  <a:pt x="1618277" y="86173"/>
                  <a:pt x="1891356" y="0"/>
                </a:cubicBezTo>
                <a:cubicBezTo>
                  <a:pt x="2164435" y="-86173"/>
                  <a:pt x="2237222" y="22258"/>
                  <a:pt x="2394122" y="0"/>
                </a:cubicBezTo>
                <a:cubicBezTo>
                  <a:pt x="2551022" y="-22258"/>
                  <a:pt x="2640317" y="11012"/>
                  <a:pt x="2705358" y="0"/>
                </a:cubicBezTo>
                <a:cubicBezTo>
                  <a:pt x="2770399" y="-11012"/>
                  <a:pt x="3053178" y="28866"/>
                  <a:pt x="3303888" y="0"/>
                </a:cubicBezTo>
                <a:cubicBezTo>
                  <a:pt x="3554598" y="-28866"/>
                  <a:pt x="3693374" y="20178"/>
                  <a:pt x="3902419" y="0"/>
                </a:cubicBezTo>
                <a:cubicBezTo>
                  <a:pt x="4111464" y="-20178"/>
                  <a:pt x="4132932" y="23037"/>
                  <a:pt x="4213655" y="0"/>
                </a:cubicBezTo>
                <a:cubicBezTo>
                  <a:pt x="4294378" y="-23037"/>
                  <a:pt x="4771168" y="57210"/>
                  <a:pt x="5003715" y="0"/>
                </a:cubicBezTo>
                <a:cubicBezTo>
                  <a:pt x="5236262" y="-57210"/>
                  <a:pt x="5358578" y="35801"/>
                  <a:pt x="5698010" y="0"/>
                </a:cubicBezTo>
                <a:cubicBezTo>
                  <a:pt x="6037442" y="-35801"/>
                  <a:pt x="6108848" y="38286"/>
                  <a:pt x="6488071" y="0"/>
                </a:cubicBezTo>
                <a:cubicBezTo>
                  <a:pt x="6867294" y="-38286"/>
                  <a:pt x="6702735" y="37030"/>
                  <a:pt x="6799306" y="0"/>
                </a:cubicBezTo>
                <a:cubicBezTo>
                  <a:pt x="6895877" y="-37030"/>
                  <a:pt x="7119593" y="33464"/>
                  <a:pt x="7206307" y="0"/>
                </a:cubicBezTo>
                <a:cubicBezTo>
                  <a:pt x="7293021" y="-33464"/>
                  <a:pt x="7646724" y="77355"/>
                  <a:pt x="7900603" y="0"/>
                </a:cubicBezTo>
                <a:cubicBezTo>
                  <a:pt x="8154482" y="-77355"/>
                  <a:pt x="8264766" y="21306"/>
                  <a:pt x="8594898" y="0"/>
                </a:cubicBezTo>
                <a:cubicBezTo>
                  <a:pt x="8925030" y="-21306"/>
                  <a:pt x="9091448" y="96015"/>
                  <a:pt x="9576488" y="0"/>
                </a:cubicBezTo>
                <a:cubicBezTo>
                  <a:pt x="9586916" y="176161"/>
                  <a:pt x="9573514" y="323601"/>
                  <a:pt x="9576488" y="410104"/>
                </a:cubicBezTo>
                <a:cubicBezTo>
                  <a:pt x="9579462" y="496607"/>
                  <a:pt x="9567216" y="722198"/>
                  <a:pt x="9576488" y="892884"/>
                </a:cubicBezTo>
                <a:cubicBezTo>
                  <a:pt x="9585760" y="1063570"/>
                  <a:pt x="9576160" y="1200188"/>
                  <a:pt x="9576488" y="1484679"/>
                </a:cubicBezTo>
                <a:cubicBezTo>
                  <a:pt x="9576816" y="1769170"/>
                  <a:pt x="9532701" y="1701292"/>
                  <a:pt x="9576488" y="1894782"/>
                </a:cubicBezTo>
                <a:cubicBezTo>
                  <a:pt x="9620275" y="2088272"/>
                  <a:pt x="9571329" y="2266313"/>
                  <a:pt x="9576488" y="2413901"/>
                </a:cubicBezTo>
                <a:cubicBezTo>
                  <a:pt x="9581647" y="2561489"/>
                  <a:pt x="9528568" y="2783532"/>
                  <a:pt x="9576488" y="2933019"/>
                </a:cubicBezTo>
                <a:cubicBezTo>
                  <a:pt x="9624408" y="3082506"/>
                  <a:pt x="9526509" y="3286279"/>
                  <a:pt x="9576488" y="3633829"/>
                </a:cubicBezTo>
                <a:cubicBezTo>
                  <a:pt x="9345870" y="3688798"/>
                  <a:pt x="9175814" y="3583838"/>
                  <a:pt x="8977958" y="3633829"/>
                </a:cubicBezTo>
                <a:cubicBezTo>
                  <a:pt x="8780102" y="3683820"/>
                  <a:pt x="8534601" y="3631921"/>
                  <a:pt x="8379427" y="3633829"/>
                </a:cubicBezTo>
                <a:cubicBezTo>
                  <a:pt x="8224253" y="3635737"/>
                  <a:pt x="8216915" y="3625688"/>
                  <a:pt x="8068191" y="3633829"/>
                </a:cubicBezTo>
                <a:cubicBezTo>
                  <a:pt x="7919467" y="3641970"/>
                  <a:pt x="7618111" y="3587205"/>
                  <a:pt x="7373896" y="3633829"/>
                </a:cubicBezTo>
                <a:cubicBezTo>
                  <a:pt x="7129681" y="3680453"/>
                  <a:pt x="7185397" y="3606376"/>
                  <a:pt x="7062660" y="3633829"/>
                </a:cubicBezTo>
                <a:cubicBezTo>
                  <a:pt x="6939923" y="3661282"/>
                  <a:pt x="6821157" y="3606433"/>
                  <a:pt x="6751424" y="3633829"/>
                </a:cubicBezTo>
                <a:cubicBezTo>
                  <a:pt x="6681691" y="3661225"/>
                  <a:pt x="6331676" y="3573098"/>
                  <a:pt x="6152894" y="3633829"/>
                </a:cubicBezTo>
                <a:cubicBezTo>
                  <a:pt x="5974112" y="3694560"/>
                  <a:pt x="5844210" y="3599170"/>
                  <a:pt x="5650128" y="3633829"/>
                </a:cubicBezTo>
                <a:cubicBezTo>
                  <a:pt x="5456046" y="3668488"/>
                  <a:pt x="5465247" y="3612141"/>
                  <a:pt x="5338892" y="3633829"/>
                </a:cubicBezTo>
                <a:cubicBezTo>
                  <a:pt x="5212537" y="3655517"/>
                  <a:pt x="5079290" y="3625851"/>
                  <a:pt x="4931891" y="3633829"/>
                </a:cubicBezTo>
                <a:cubicBezTo>
                  <a:pt x="4784492" y="3641807"/>
                  <a:pt x="4533313" y="3568062"/>
                  <a:pt x="4237596" y="3633829"/>
                </a:cubicBezTo>
                <a:cubicBezTo>
                  <a:pt x="3941880" y="3699596"/>
                  <a:pt x="3962106" y="3626391"/>
                  <a:pt x="3830595" y="3633829"/>
                </a:cubicBezTo>
                <a:cubicBezTo>
                  <a:pt x="3699084" y="3641267"/>
                  <a:pt x="3359967" y="3569478"/>
                  <a:pt x="3136300" y="3633829"/>
                </a:cubicBezTo>
                <a:cubicBezTo>
                  <a:pt x="2912633" y="3698180"/>
                  <a:pt x="2884848" y="3618265"/>
                  <a:pt x="2729299" y="3633829"/>
                </a:cubicBezTo>
                <a:cubicBezTo>
                  <a:pt x="2573750" y="3649393"/>
                  <a:pt x="2412957" y="3607609"/>
                  <a:pt x="2322298" y="3633829"/>
                </a:cubicBezTo>
                <a:cubicBezTo>
                  <a:pt x="2231639" y="3660049"/>
                  <a:pt x="1709887" y="3582985"/>
                  <a:pt x="1532238" y="3633829"/>
                </a:cubicBezTo>
                <a:cubicBezTo>
                  <a:pt x="1354589" y="3684673"/>
                  <a:pt x="1343869" y="3620107"/>
                  <a:pt x="1221002" y="3633829"/>
                </a:cubicBezTo>
                <a:cubicBezTo>
                  <a:pt x="1098135" y="3647551"/>
                  <a:pt x="1020232" y="3632954"/>
                  <a:pt x="909766" y="3633829"/>
                </a:cubicBezTo>
                <a:cubicBezTo>
                  <a:pt x="799300" y="3634704"/>
                  <a:pt x="443174" y="3614541"/>
                  <a:pt x="0" y="3633829"/>
                </a:cubicBezTo>
                <a:cubicBezTo>
                  <a:pt x="-41250" y="3505670"/>
                  <a:pt x="15782" y="3308113"/>
                  <a:pt x="0" y="3151049"/>
                </a:cubicBezTo>
                <a:cubicBezTo>
                  <a:pt x="-15782" y="2993985"/>
                  <a:pt x="41305" y="2906330"/>
                  <a:pt x="0" y="2668269"/>
                </a:cubicBezTo>
                <a:cubicBezTo>
                  <a:pt x="-41305" y="2430208"/>
                  <a:pt x="19844" y="2375350"/>
                  <a:pt x="0" y="2258165"/>
                </a:cubicBezTo>
                <a:cubicBezTo>
                  <a:pt x="-19844" y="2140980"/>
                  <a:pt x="27053" y="1972261"/>
                  <a:pt x="0" y="1702708"/>
                </a:cubicBezTo>
                <a:cubicBezTo>
                  <a:pt x="-27053" y="1433155"/>
                  <a:pt x="49503" y="1262364"/>
                  <a:pt x="0" y="1110913"/>
                </a:cubicBezTo>
                <a:cubicBezTo>
                  <a:pt x="-49503" y="959463"/>
                  <a:pt x="16264" y="818612"/>
                  <a:pt x="0" y="628133"/>
                </a:cubicBezTo>
                <a:cubicBezTo>
                  <a:pt x="-16264" y="437654"/>
                  <a:pt x="48167" y="277745"/>
                  <a:pt x="0" y="0"/>
                </a:cubicBezTo>
                <a:close/>
              </a:path>
            </a:pathLst>
          </a:custGeom>
          <a:noFill/>
          <a:ln>
            <a:solidFill>
              <a:schemeClr val="tx1"/>
            </a:solidFill>
            <a:extLst>
              <a:ext uri="{C807C97D-BFC1-408E-A445-0C87EB9F89A2}">
                <ask:lineSketchStyleProps xmlns:ask="http://schemas.microsoft.com/office/drawing/2018/sketchyshapes" sd="3718842652">
                  <a:prstGeom prst="rect">
                    <a:avLst/>
                  </a:prstGeom>
                  <ask:type>
                    <ask:lineSketchScribble/>
                  </ask:type>
                </ask:lineSketchStyleProps>
              </a:ext>
            </a:extLst>
          </a:ln>
          <a:extLst>
            <a:ext uri="{909E8E84-426E-40DD-AFC4-6F175D3DCCD1}">
              <a14:hiddenFill xmlns:a14="http://schemas.microsoft.com/office/drawing/2010/main">
                <a:solidFill>
                  <a:srgbClr val="FFFFFF"/>
                </a:solidFill>
              </a14:hiddenFill>
            </a:ext>
          </a:extLst>
        </p:spPr>
      </p:pic>
      <p:pic>
        <p:nvPicPr>
          <p:cNvPr id="2" name="Picture 17">
            <a:extLst>
              <a:ext uri="{FF2B5EF4-FFF2-40B4-BE49-F238E27FC236}">
                <a16:creationId xmlns:a16="http://schemas.microsoft.com/office/drawing/2014/main" id="{D23184AF-4D30-D559-8A48-B9B3313281B8}"/>
              </a:ext>
            </a:extLst>
          </p:cNvPr>
          <p:cNvPicPr>
            <a:picLocks noChangeAspect="1"/>
          </p:cNvPicPr>
          <p:nvPr/>
        </p:nvPicPr>
        <p:blipFill>
          <a:blip r:embed="rId4"/>
          <a:stretch>
            <a:fillRect/>
          </a:stretch>
        </p:blipFill>
        <p:spPr>
          <a:xfrm>
            <a:off x="13058097" y="6756810"/>
            <a:ext cx="1269162" cy="729768"/>
          </a:xfrm>
          <a:prstGeom prst="rect">
            <a:avLst/>
          </a:prstGeom>
        </p:spPr>
      </p:pic>
    </p:spTree>
    <p:extLst>
      <p:ext uri="{BB962C8B-B14F-4D97-AF65-F5344CB8AC3E}">
        <p14:creationId xmlns:p14="http://schemas.microsoft.com/office/powerpoint/2010/main" val="26077055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3268</TotalTime>
  <Words>2933</Words>
  <Application>Microsoft Office PowerPoint</Application>
  <PresentationFormat>Niestandardowy</PresentationFormat>
  <Paragraphs>410</Paragraphs>
  <Slides>40</Slides>
  <Notes>8</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40</vt:i4>
      </vt:variant>
    </vt:vector>
  </HeadingPairs>
  <TitlesOfParts>
    <vt:vector size="46" baseType="lpstr">
      <vt:lpstr>Nobile</vt:lpstr>
      <vt:lpstr>Aptos</vt:lpstr>
      <vt:lpstr>Wingdings</vt:lpstr>
      <vt:lpstr>Arial</vt:lpstr>
      <vt:lpstr>Fraunces Extra Bold</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Magdalena Kuźmicz</cp:lastModifiedBy>
  <cp:revision>10</cp:revision>
  <dcterms:created xsi:type="dcterms:W3CDTF">2025-02-25T22:45:54Z</dcterms:created>
  <dcterms:modified xsi:type="dcterms:W3CDTF">2025-05-09T11:29:48Z</dcterms:modified>
</cp:coreProperties>
</file>