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8"/>
  </p:notesMasterIdLst>
  <p:sldIdLst>
    <p:sldId id="256" r:id="rId2"/>
    <p:sldId id="257" r:id="rId3"/>
    <p:sldId id="258" r:id="rId4"/>
    <p:sldId id="266" r:id="rId5"/>
    <p:sldId id="287" r:id="rId6"/>
    <p:sldId id="265" r:id="rId7"/>
    <p:sldId id="267" r:id="rId8"/>
    <p:sldId id="268" r:id="rId9"/>
    <p:sldId id="289" r:id="rId10"/>
    <p:sldId id="269" r:id="rId11"/>
    <p:sldId id="270" r:id="rId12"/>
    <p:sldId id="271" r:id="rId13"/>
    <p:sldId id="286" r:id="rId14"/>
    <p:sldId id="272" r:id="rId15"/>
    <p:sldId id="273" r:id="rId16"/>
    <p:sldId id="274" r:id="rId17"/>
    <p:sldId id="275" r:id="rId18"/>
    <p:sldId id="259" r:id="rId19"/>
    <p:sldId id="276" r:id="rId20"/>
    <p:sldId id="277" r:id="rId21"/>
    <p:sldId id="260" r:id="rId22"/>
    <p:sldId id="278" r:id="rId23"/>
    <p:sldId id="279" r:id="rId24"/>
    <p:sldId id="280" r:id="rId25"/>
    <p:sldId id="281" r:id="rId26"/>
    <p:sldId id="261" r:id="rId27"/>
    <p:sldId id="292" r:id="rId28"/>
    <p:sldId id="291" r:id="rId29"/>
    <p:sldId id="282" r:id="rId30"/>
    <p:sldId id="284" r:id="rId31"/>
    <p:sldId id="285" r:id="rId32"/>
    <p:sldId id="283" r:id="rId33"/>
    <p:sldId id="262" r:id="rId34"/>
    <p:sldId id="263" r:id="rId35"/>
    <p:sldId id="290" r:id="rId36"/>
    <p:sldId id="264" r:id="rId37"/>
  </p:sldIdLst>
  <p:sldSz cx="14630400" cy="8229600"/>
  <p:notesSz cx="8229600" cy="14630400"/>
  <p:embeddedFontLst>
    <p:embeddedFont>
      <p:font typeface="DM Sans" panose="020F0502020204030204" pitchFamily="2" charset="-18"/>
      <p:regular r:id="rId39"/>
      <p:bold r:id="rId40"/>
      <p:italic r:id="rId41"/>
      <p:boldItalic r:id="rId42"/>
    </p:embeddedFont>
    <p:embeddedFont>
      <p:font typeface="Libre Baskerville" panose="02000000000000000000" pitchFamily="2" charset="0"/>
      <p:regular r:id="rId43"/>
      <p:bold r:id="rId44"/>
    </p:embeddedFont>
    <p:embeddedFont>
      <p:font typeface="Roboto" panose="02000000000000000000" pitchFamily="2" charset="0"/>
      <p:regular r:id="rId45"/>
      <p:bold r:id="rId46"/>
      <p:italic r:id="rId47"/>
      <p:boldItalic r:id="rId48"/>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0" d="100"/>
          <a:sy n="90" d="100"/>
        </p:scale>
        <p:origin x="6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25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txBody>
          <a:bodyPr/>
          <a:lstStyle/>
          <a:p>
            <a:endParaRPr lang="en-1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5.xml"/><Relationship Id="rId1" Type="http://schemas.openxmlformats.org/officeDocument/2006/relationships/video" Target="https://www.youtube.com/embed/J_4Chz6TWa0?feature=oembed"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hyperlink" Target="https://openclipart.org/detail/87301/key-west---mallory---square-by-nkinkade-177732" TargetMode="External"/><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openclipart.org/detail/87301/key-west---mallory---square-by-nkinkade-177732" TargetMode="External"/><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battery-charging-batteries-1688854/" TargetMode="External"/><Relationship Id="rId2" Type="http://schemas.openxmlformats.org/officeDocument/2006/relationships/image" Target="../media/image29.jp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video" Target="https://www.youtube.com/embed/ETMbjfeYSao?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video" Target="https://www.youtube.com/embed/gaHihFHymms?feature=oembed"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hyperlink" Target="https://allegro.pl/artykul/smartfon-dla-seniora-czym-sie-kierowac-podczas-zakupu-XEgj42aRoH7?utm_source=google&amp;utm_medium=cpc&amp;utm_campaign=dsa_artykuly&amp;ev_adgr=Artykuly&amp;ev_campaign_id=17601386574&amp;gad_source=1&amp;gclid=CjwKCAjwnPS-BhBxEiwAZjMF0mhu6Y3gswSKYcDcaAzaGeYJHMgreF0FNm9c6N-mLcDm1z-NxiPoBhoCF7AQAvD_BwE" TargetMode="Externa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video" Target="https://www.youtube.com/embed/1M4X9ZdR_Vs?feature=oembed"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5.xml"/><Relationship Id="rId1" Type="http://schemas.openxmlformats.org/officeDocument/2006/relationships/video" Target="https://www.youtube.com/embed/s4j0Hks8HAs?feature=oembed" TargetMode="Externa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65671" y="223024"/>
            <a:ext cx="4854497" cy="7281746"/>
          </a:xfrm>
          <a:custGeom>
            <a:avLst/>
            <a:gdLst>
              <a:gd name="csX0" fmla="*/ 0 w 4854497"/>
              <a:gd name="csY0" fmla="*/ 0 h 7281746"/>
              <a:gd name="csX1" fmla="*/ 393754 w 4854497"/>
              <a:gd name="csY1" fmla="*/ 0 h 7281746"/>
              <a:gd name="csX2" fmla="*/ 1030232 w 4854497"/>
              <a:gd name="csY2" fmla="*/ 0 h 7281746"/>
              <a:gd name="csX3" fmla="*/ 1472531 w 4854497"/>
              <a:gd name="csY3" fmla="*/ 0 h 7281746"/>
              <a:gd name="csX4" fmla="*/ 1963374 w 4854497"/>
              <a:gd name="csY4" fmla="*/ 0 h 7281746"/>
              <a:gd name="csX5" fmla="*/ 2454218 w 4854497"/>
              <a:gd name="csY5" fmla="*/ 0 h 7281746"/>
              <a:gd name="csX6" fmla="*/ 3042151 w 4854497"/>
              <a:gd name="csY6" fmla="*/ 0 h 7281746"/>
              <a:gd name="csX7" fmla="*/ 3630085 w 4854497"/>
              <a:gd name="csY7" fmla="*/ 0 h 7281746"/>
              <a:gd name="csX8" fmla="*/ 4072384 w 4854497"/>
              <a:gd name="csY8" fmla="*/ 0 h 7281746"/>
              <a:gd name="csX9" fmla="*/ 4854497 w 4854497"/>
              <a:gd name="csY9" fmla="*/ 0 h 7281746"/>
              <a:gd name="csX10" fmla="*/ 4854497 w 4854497"/>
              <a:gd name="csY10" fmla="*/ 341682 h 7281746"/>
              <a:gd name="csX11" fmla="*/ 4854497 w 4854497"/>
              <a:gd name="csY11" fmla="*/ 901816 h 7281746"/>
              <a:gd name="csX12" fmla="*/ 4854497 w 4854497"/>
              <a:gd name="csY12" fmla="*/ 1607585 h 7281746"/>
              <a:gd name="csX13" fmla="*/ 4854497 w 4854497"/>
              <a:gd name="csY13" fmla="*/ 2240537 h 7281746"/>
              <a:gd name="csX14" fmla="*/ 4854497 w 4854497"/>
              <a:gd name="csY14" fmla="*/ 2873489 h 7281746"/>
              <a:gd name="csX15" fmla="*/ 4854497 w 4854497"/>
              <a:gd name="csY15" fmla="*/ 3287988 h 7281746"/>
              <a:gd name="csX16" fmla="*/ 4854497 w 4854497"/>
              <a:gd name="csY16" fmla="*/ 3848123 h 7281746"/>
              <a:gd name="csX17" fmla="*/ 4854497 w 4854497"/>
              <a:gd name="csY17" fmla="*/ 4335440 h 7281746"/>
              <a:gd name="csX18" fmla="*/ 4854497 w 4854497"/>
              <a:gd name="csY18" fmla="*/ 4968391 h 7281746"/>
              <a:gd name="csX19" fmla="*/ 4854497 w 4854497"/>
              <a:gd name="csY19" fmla="*/ 5455708 h 7281746"/>
              <a:gd name="csX20" fmla="*/ 4854497 w 4854497"/>
              <a:gd name="csY20" fmla="*/ 5870208 h 7281746"/>
              <a:gd name="csX21" fmla="*/ 4854497 w 4854497"/>
              <a:gd name="csY21" fmla="*/ 6357524 h 7281746"/>
              <a:gd name="csX22" fmla="*/ 4854497 w 4854497"/>
              <a:gd name="csY22" fmla="*/ 6699206 h 7281746"/>
              <a:gd name="csX23" fmla="*/ 4854497 w 4854497"/>
              <a:gd name="csY23" fmla="*/ 7281746 h 7281746"/>
              <a:gd name="csX24" fmla="*/ 4266563 w 4854497"/>
              <a:gd name="csY24" fmla="*/ 7281746 h 7281746"/>
              <a:gd name="csX25" fmla="*/ 3775720 w 4854497"/>
              <a:gd name="csY25" fmla="*/ 7281746 h 7281746"/>
              <a:gd name="csX26" fmla="*/ 3236331 w 4854497"/>
              <a:gd name="csY26" fmla="*/ 7281746 h 7281746"/>
              <a:gd name="csX27" fmla="*/ 2794033 w 4854497"/>
              <a:gd name="csY27" fmla="*/ 7281746 h 7281746"/>
              <a:gd name="csX28" fmla="*/ 2254644 w 4854497"/>
              <a:gd name="csY28" fmla="*/ 7281746 h 7281746"/>
              <a:gd name="csX29" fmla="*/ 1812346 w 4854497"/>
              <a:gd name="csY29" fmla="*/ 7281746 h 7281746"/>
              <a:gd name="csX30" fmla="*/ 1321502 w 4854497"/>
              <a:gd name="csY30" fmla="*/ 7281746 h 7281746"/>
              <a:gd name="csX31" fmla="*/ 685023 w 4854497"/>
              <a:gd name="csY31" fmla="*/ 7281746 h 7281746"/>
              <a:gd name="csX32" fmla="*/ 0 w 4854497"/>
              <a:gd name="csY32" fmla="*/ 7281746 h 7281746"/>
              <a:gd name="csX33" fmla="*/ 0 w 4854497"/>
              <a:gd name="csY33" fmla="*/ 6794429 h 7281746"/>
              <a:gd name="csX34" fmla="*/ 0 w 4854497"/>
              <a:gd name="csY34" fmla="*/ 6234295 h 7281746"/>
              <a:gd name="csX35" fmla="*/ 0 w 4854497"/>
              <a:gd name="csY35" fmla="*/ 5674161 h 7281746"/>
              <a:gd name="csX36" fmla="*/ 0 w 4854497"/>
              <a:gd name="csY36" fmla="*/ 4968391 h 7281746"/>
              <a:gd name="csX37" fmla="*/ 0 w 4854497"/>
              <a:gd name="csY37" fmla="*/ 4408257 h 7281746"/>
              <a:gd name="csX38" fmla="*/ 0 w 4854497"/>
              <a:gd name="csY38" fmla="*/ 4066575 h 7281746"/>
              <a:gd name="csX39" fmla="*/ 0 w 4854497"/>
              <a:gd name="csY39" fmla="*/ 3433623 h 7281746"/>
              <a:gd name="csX40" fmla="*/ 0 w 4854497"/>
              <a:gd name="csY40" fmla="*/ 3091941 h 7281746"/>
              <a:gd name="csX41" fmla="*/ 0 w 4854497"/>
              <a:gd name="csY41" fmla="*/ 2750259 h 7281746"/>
              <a:gd name="csX42" fmla="*/ 0 w 4854497"/>
              <a:gd name="csY42" fmla="*/ 2190125 h 7281746"/>
              <a:gd name="csX43" fmla="*/ 0 w 4854497"/>
              <a:gd name="csY43" fmla="*/ 1775626 h 7281746"/>
              <a:gd name="csX44" fmla="*/ 0 w 4854497"/>
              <a:gd name="csY44" fmla="*/ 1142674 h 7281746"/>
              <a:gd name="csX45" fmla="*/ 0 w 4854497"/>
              <a:gd name="csY45" fmla="*/ 800992 h 7281746"/>
              <a:gd name="csX46" fmla="*/ 0 w 4854497"/>
              <a:gd name="csY46" fmla="*/ 0 h 72817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4854497" h="7281746" fill="none" extrusionOk="0">
                <a:moveTo>
                  <a:pt x="0" y="0"/>
                </a:moveTo>
                <a:cubicBezTo>
                  <a:pt x="101598" y="-40250"/>
                  <a:pt x="281054" y="32086"/>
                  <a:pt x="393754" y="0"/>
                </a:cubicBezTo>
                <a:cubicBezTo>
                  <a:pt x="506454" y="-32086"/>
                  <a:pt x="817176" y="54340"/>
                  <a:pt x="1030232" y="0"/>
                </a:cubicBezTo>
                <a:cubicBezTo>
                  <a:pt x="1243288" y="-54340"/>
                  <a:pt x="1274772" y="9758"/>
                  <a:pt x="1472531" y="0"/>
                </a:cubicBezTo>
                <a:cubicBezTo>
                  <a:pt x="1670290" y="-9758"/>
                  <a:pt x="1858956" y="14223"/>
                  <a:pt x="1963374" y="0"/>
                </a:cubicBezTo>
                <a:cubicBezTo>
                  <a:pt x="2067792" y="-14223"/>
                  <a:pt x="2346185" y="4688"/>
                  <a:pt x="2454218" y="0"/>
                </a:cubicBezTo>
                <a:cubicBezTo>
                  <a:pt x="2562251" y="-4688"/>
                  <a:pt x="2820605" y="4313"/>
                  <a:pt x="3042151" y="0"/>
                </a:cubicBezTo>
                <a:cubicBezTo>
                  <a:pt x="3263697" y="-4313"/>
                  <a:pt x="3504237" y="46510"/>
                  <a:pt x="3630085" y="0"/>
                </a:cubicBezTo>
                <a:cubicBezTo>
                  <a:pt x="3755933" y="-46510"/>
                  <a:pt x="3893553" y="50334"/>
                  <a:pt x="4072384" y="0"/>
                </a:cubicBezTo>
                <a:cubicBezTo>
                  <a:pt x="4251215" y="-50334"/>
                  <a:pt x="4608943" y="84205"/>
                  <a:pt x="4854497" y="0"/>
                </a:cubicBezTo>
                <a:cubicBezTo>
                  <a:pt x="4888162" y="138308"/>
                  <a:pt x="4846974" y="202302"/>
                  <a:pt x="4854497" y="341682"/>
                </a:cubicBezTo>
                <a:cubicBezTo>
                  <a:pt x="4862020" y="481062"/>
                  <a:pt x="4791007" y="735559"/>
                  <a:pt x="4854497" y="901816"/>
                </a:cubicBezTo>
                <a:cubicBezTo>
                  <a:pt x="4917987" y="1068073"/>
                  <a:pt x="4772504" y="1375929"/>
                  <a:pt x="4854497" y="1607585"/>
                </a:cubicBezTo>
                <a:cubicBezTo>
                  <a:pt x="4936490" y="1839241"/>
                  <a:pt x="4854115" y="1994061"/>
                  <a:pt x="4854497" y="2240537"/>
                </a:cubicBezTo>
                <a:cubicBezTo>
                  <a:pt x="4854879" y="2487013"/>
                  <a:pt x="4854289" y="2632197"/>
                  <a:pt x="4854497" y="2873489"/>
                </a:cubicBezTo>
                <a:cubicBezTo>
                  <a:pt x="4854705" y="3114781"/>
                  <a:pt x="4807971" y="3147809"/>
                  <a:pt x="4854497" y="3287988"/>
                </a:cubicBezTo>
                <a:cubicBezTo>
                  <a:pt x="4901023" y="3428167"/>
                  <a:pt x="4848856" y="3699465"/>
                  <a:pt x="4854497" y="3848123"/>
                </a:cubicBezTo>
                <a:cubicBezTo>
                  <a:pt x="4860138" y="3996782"/>
                  <a:pt x="4797843" y="4119019"/>
                  <a:pt x="4854497" y="4335440"/>
                </a:cubicBezTo>
                <a:cubicBezTo>
                  <a:pt x="4911151" y="4551861"/>
                  <a:pt x="4805116" y="4824172"/>
                  <a:pt x="4854497" y="4968391"/>
                </a:cubicBezTo>
                <a:cubicBezTo>
                  <a:pt x="4903878" y="5112610"/>
                  <a:pt x="4829509" y="5312314"/>
                  <a:pt x="4854497" y="5455708"/>
                </a:cubicBezTo>
                <a:cubicBezTo>
                  <a:pt x="4879485" y="5599102"/>
                  <a:pt x="4829892" y="5700576"/>
                  <a:pt x="4854497" y="5870208"/>
                </a:cubicBezTo>
                <a:cubicBezTo>
                  <a:pt x="4879102" y="6039840"/>
                  <a:pt x="4840862" y="6147855"/>
                  <a:pt x="4854497" y="6357524"/>
                </a:cubicBezTo>
                <a:cubicBezTo>
                  <a:pt x="4868132" y="6567193"/>
                  <a:pt x="4850175" y="6598132"/>
                  <a:pt x="4854497" y="6699206"/>
                </a:cubicBezTo>
                <a:cubicBezTo>
                  <a:pt x="4858819" y="6800280"/>
                  <a:pt x="4807739" y="7034218"/>
                  <a:pt x="4854497" y="7281746"/>
                </a:cubicBezTo>
                <a:cubicBezTo>
                  <a:pt x="4675141" y="7339861"/>
                  <a:pt x="4515467" y="7261218"/>
                  <a:pt x="4266563" y="7281746"/>
                </a:cubicBezTo>
                <a:cubicBezTo>
                  <a:pt x="4017659" y="7302274"/>
                  <a:pt x="3955802" y="7257320"/>
                  <a:pt x="3775720" y="7281746"/>
                </a:cubicBezTo>
                <a:cubicBezTo>
                  <a:pt x="3595638" y="7306172"/>
                  <a:pt x="3345065" y="7256034"/>
                  <a:pt x="3236331" y="7281746"/>
                </a:cubicBezTo>
                <a:cubicBezTo>
                  <a:pt x="3127597" y="7307458"/>
                  <a:pt x="3006798" y="7250478"/>
                  <a:pt x="2794033" y="7281746"/>
                </a:cubicBezTo>
                <a:cubicBezTo>
                  <a:pt x="2581268" y="7313014"/>
                  <a:pt x="2491623" y="7269498"/>
                  <a:pt x="2254644" y="7281746"/>
                </a:cubicBezTo>
                <a:cubicBezTo>
                  <a:pt x="2017665" y="7293994"/>
                  <a:pt x="1917664" y="7252121"/>
                  <a:pt x="1812346" y="7281746"/>
                </a:cubicBezTo>
                <a:cubicBezTo>
                  <a:pt x="1707028" y="7311371"/>
                  <a:pt x="1450426" y="7269258"/>
                  <a:pt x="1321502" y="7281746"/>
                </a:cubicBezTo>
                <a:cubicBezTo>
                  <a:pt x="1192578" y="7294234"/>
                  <a:pt x="975651" y="7213745"/>
                  <a:pt x="685023" y="7281746"/>
                </a:cubicBezTo>
                <a:cubicBezTo>
                  <a:pt x="394395" y="7349747"/>
                  <a:pt x="328958" y="7255241"/>
                  <a:pt x="0" y="7281746"/>
                </a:cubicBezTo>
                <a:cubicBezTo>
                  <a:pt x="-41108" y="7094822"/>
                  <a:pt x="46543" y="6962479"/>
                  <a:pt x="0" y="6794429"/>
                </a:cubicBezTo>
                <a:cubicBezTo>
                  <a:pt x="-46543" y="6626379"/>
                  <a:pt x="26682" y="6477536"/>
                  <a:pt x="0" y="6234295"/>
                </a:cubicBezTo>
                <a:cubicBezTo>
                  <a:pt x="-26682" y="5991054"/>
                  <a:pt x="48738" y="5899387"/>
                  <a:pt x="0" y="5674161"/>
                </a:cubicBezTo>
                <a:cubicBezTo>
                  <a:pt x="-48738" y="5448935"/>
                  <a:pt x="78773" y="5274858"/>
                  <a:pt x="0" y="4968391"/>
                </a:cubicBezTo>
                <a:cubicBezTo>
                  <a:pt x="-78773" y="4661924"/>
                  <a:pt x="42661" y="4524710"/>
                  <a:pt x="0" y="4408257"/>
                </a:cubicBezTo>
                <a:cubicBezTo>
                  <a:pt x="-42661" y="4291804"/>
                  <a:pt x="35768" y="4149780"/>
                  <a:pt x="0" y="4066575"/>
                </a:cubicBezTo>
                <a:cubicBezTo>
                  <a:pt x="-35768" y="3983370"/>
                  <a:pt x="7694" y="3743965"/>
                  <a:pt x="0" y="3433623"/>
                </a:cubicBezTo>
                <a:cubicBezTo>
                  <a:pt x="-7694" y="3123281"/>
                  <a:pt x="9117" y="3184698"/>
                  <a:pt x="0" y="3091941"/>
                </a:cubicBezTo>
                <a:cubicBezTo>
                  <a:pt x="-9117" y="2999184"/>
                  <a:pt x="40339" y="2872516"/>
                  <a:pt x="0" y="2750259"/>
                </a:cubicBezTo>
                <a:cubicBezTo>
                  <a:pt x="-40339" y="2628002"/>
                  <a:pt x="34783" y="2464338"/>
                  <a:pt x="0" y="2190125"/>
                </a:cubicBezTo>
                <a:cubicBezTo>
                  <a:pt x="-34783" y="1915912"/>
                  <a:pt x="33514" y="1893406"/>
                  <a:pt x="0" y="1775626"/>
                </a:cubicBezTo>
                <a:cubicBezTo>
                  <a:pt x="-33514" y="1657846"/>
                  <a:pt x="40862" y="1329264"/>
                  <a:pt x="0" y="1142674"/>
                </a:cubicBezTo>
                <a:cubicBezTo>
                  <a:pt x="-40862" y="956084"/>
                  <a:pt x="32383" y="898141"/>
                  <a:pt x="0" y="800992"/>
                </a:cubicBezTo>
                <a:cubicBezTo>
                  <a:pt x="-32383" y="703843"/>
                  <a:pt x="16419" y="181888"/>
                  <a:pt x="0" y="0"/>
                </a:cubicBezTo>
                <a:close/>
              </a:path>
              <a:path w="4854497" h="7281746" stroke="0" extrusionOk="0">
                <a:moveTo>
                  <a:pt x="0" y="0"/>
                </a:moveTo>
                <a:cubicBezTo>
                  <a:pt x="210280" y="-21574"/>
                  <a:pt x="438857" y="61752"/>
                  <a:pt x="587934" y="0"/>
                </a:cubicBezTo>
                <a:cubicBezTo>
                  <a:pt x="737011" y="-61752"/>
                  <a:pt x="788381" y="37539"/>
                  <a:pt x="981687" y="0"/>
                </a:cubicBezTo>
                <a:cubicBezTo>
                  <a:pt x="1174993" y="-37539"/>
                  <a:pt x="1414044" y="34233"/>
                  <a:pt x="1569621" y="0"/>
                </a:cubicBezTo>
                <a:cubicBezTo>
                  <a:pt x="1725198" y="-34233"/>
                  <a:pt x="1944170" y="7758"/>
                  <a:pt x="2157554" y="0"/>
                </a:cubicBezTo>
                <a:cubicBezTo>
                  <a:pt x="2370938" y="-7758"/>
                  <a:pt x="2374860" y="39919"/>
                  <a:pt x="2551308" y="0"/>
                </a:cubicBezTo>
                <a:cubicBezTo>
                  <a:pt x="2727756" y="-39919"/>
                  <a:pt x="2940912" y="35307"/>
                  <a:pt x="3187786" y="0"/>
                </a:cubicBezTo>
                <a:cubicBezTo>
                  <a:pt x="3434660" y="-35307"/>
                  <a:pt x="3518201" y="37668"/>
                  <a:pt x="3630085" y="0"/>
                </a:cubicBezTo>
                <a:cubicBezTo>
                  <a:pt x="3741969" y="-37668"/>
                  <a:pt x="3954310" y="21146"/>
                  <a:pt x="4218019" y="0"/>
                </a:cubicBezTo>
                <a:cubicBezTo>
                  <a:pt x="4481728" y="-21146"/>
                  <a:pt x="4576422" y="60326"/>
                  <a:pt x="4854497" y="0"/>
                </a:cubicBezTo>
                <a:cubicBezTo>
                  <a:pt x="4863210" y="117701"/>
                  <a:pt x="4810851" y="347115"/>
                  <a:pt x="4854497" y="487317"/>
                </a:cubicBezTo>
                <a:cubicBezTo>
                  <a:pt x="4898143" y="627519"/>
                  <a:pt x="4802184" y="959252"/>
                  <a:pt x="4854497" y="1193086"/>
                </a:cubicBezTo>
                <a:cubicBezTo>
                  <a:pt x="4906810" y="1426920"/>
                  <a:pt x="4815676" y="1454739"/>
                  <a:pt x="4854497" y="1607585"/>
                </a:cubicBezTo>
                <a:cubicBezTo>
                  <a:pt x="4893318" y="1760431"/>
                  <a:pt x="4831033" y="1921262"/>
                  <a:pt x="4854497" y="2022085"/>
                </a:cubicBezTo>
                <a:cubicBezTo>
                  <a:pt x="4877961" y="2122908"/>
                  <a:pt x="4818379" y="2293441"/>
                  <a:pt x="4854497" y="2509402"/>
                </a:cubicBezTo>
                <a:cubicBezTo>
                  <a:pt x="4890615" y="2725363"/>
                  <a:pt x="4829501" y="2829494"/>
                  <a:pt x="4854497" y="2923901"/>
                </a:cubicBezTo>
                <a:cubicBezTo>
                  <a:pt x="4879493" y="3018308"/>
                  <a:pt x="4839901" y="3297244"/>
                  <a:pt x="4854497" y="3629670"/>
                </a:cubicBezTo>
                <a:cubicBezTo>
                  <a:pt x="4869093" y="3962096"/>
                  <a:pt x="4833602" y="3849609"/>
                  <a:pt x="4854497" y="3971352"/>
                </a:cubicBezTo>
                <a:cubicBezTo>
                  <a:pt x="4875392" y="4093095"/>
                  <a:pt x="4848201" y="4338304"/>
                  <a:pt x="4854497" y="4677121"/>
                </a:cubicBezTo>
                <a:cubicBezTo>
                  <a:pt x="4860793" y="5015938"/>
                  <a:pt x="4834507" y="4927110"/>
                  <a:pt x="4854497" y="5091621"/>
                </a:cubicBezTo>
                <a:cubicBezTo>
                  <a:pt x="4874487" y="5256132"/>
                  <a:pt x="4810498" y="5323563"/>
                  <a:pt x="4854497" y="5506120"/>
                </a:cubicBezTo>
                <a:cubicBezTo>
                  <a:pt x="4898496" y="5688677"/>
                  <a:pt x="4841185" y="5974316"/>
                  <a:pt x="4854497" y="6211889"/>
                </a:cubicBezTo>
                <a:cubicBezTo>
                  <a:pt x="4867809" y="6449462"/>
                  <a:pt x="4806979" y="6469972"/>
                  <a:pt x="4854497" y="6699206"/>
                </a:cubicBezTo>
                <a:cubicBezTo>
                  <a:pt x="4902015" y="6928440"/>
                  <a:pt x="4848289" y="7113827"/>
                  <a:pt x="4854497" y="7281746"/>
                </a:cubicBezTo>
                <a:cubicBezTo>
                  <a:pt x="4681183" y="7296912"/>
                  <a:pt x="4571572" y="7271353"/>
                  <a:pt x="4460743" y="7281746"/>
                </a:cubicBezTo>
                <a:cubicBezTo>
                  <a:pt x="4349914" y="7292139"/>
                  <a:pt x="3966993" y="7243411"/>
                  <a:pt x="3824265" y="7281746"/>
                </a:cubicBezTo>
                <a:cubicBezTo>
                  <a:pt x="3681537" y="7320081"/>
                  <a:pt x="3579654" y="7278947"/>
                  <a:pt x="3430511" y="7281746"/>
                </a:cubicBezTo>
                <a:cubicBezTo>
                  <a:pt x="3281368" y="7284545"/>
                  <a:pt x="3019145" y="7232314"/>
                  <a:pt x="2842578" y="7281746"/>
                </a:cubicBezTo>
                <a:cubicBezTo>
                  <a:pt x="2666011" y="7331178"/>
                  <a:pt x="2544878" y="7256280"/>
                  <a:pt x="2400279" y="7281746"/>
                </a:cubicBezTo>
                <a:cubicBezTo>
                  <a:pt x="2255680" y="7307212"/>
                  <a:pt x="2049108" y="7230607"/>
                  <a:pt x="1763801" y="7281746"/>
                </a:cubicBezTo>
                <a:cubicBezTo>
                  <a:pt x="1478494" y="7332885"/>
                  <a:pt x="1489572" y="7232153"/>
                  <a:pt x="1272957" y="7281746"/>
                </a:cubicBezTo>
                <a:cubicBezTo>
                  <a:pt x="1056342" y="7331339"/>
                  <a:pt x="1023707" y="7275721"/>
                  <a:pt x="879203" y="7281746"/>
                </a:cubicBezTo>
                <a:cubicBezTo>
                  <a:pt x="734699" y="7287771"/>
                  <a:pt x="293713" y="7196893"/>
                  <a:pt x="0" y="7281746"/>
                </a:cubicBezTo>
                <a:cubicBezTo>
                  <a:pt x="-21710" y="7099171"/>
                  <a:pt x="11698" y="6723841"/>
                  <a:pt x="0" y="6575977"/>
                </a:cubicBezTo>
                <a:cubicBezTo>
                  <a:pt x="-11698" y="6428113"/>
                  <a:pt x="53085" y="6194235"/>
                  <a:pt x="0" y="6015842"/>
                </a:cubicBezTo>
                <a:cubicBezTo>
                  <a:pt x="-53085" y="5837450"/>
                  <a:pt x="37893" y="5810944"/>
                  <a:pt x="0" y="5674161"/>
                </a:cubicBezTo>
                <a:cubicBezTo>
                  <a:pt x="-37893" y="5537378"/>
                  <a:pt x="41186" y="5350874"/>
                  <a:pt x="0" y="5259661"/>
                </a:cubicBezTo>
                <a:cubicBezTo>
                  <a:pt x="-41186" y="5168448"/>
                  <a:pt x="28033" y="4788150"/>
                  <a:pt x="0" y="4553892"/>
                </a:cubicBezTo>
                <a:cubicBezTo>
                  <a:pt x="-28033" y="4319634"/>
                  <a:pt x="39096" y="4050443"/>
                  <a:pt x="0" y="3848123"/>
                </a:cubicBezTo>
                <a:cubicBezTo>
                  <a:pt x="-39096" y="3645803"/>
                  <a:pt x="3935" y="3456612"/>
                  <a:pt x="0" y="3215171"/>
                </a:cubicBezTo>
                <a:cubicBezTo>
                  <a:pt x="-3935" y="2973730"/>
                  <a:pt x="10797" y="2799269"/>
                  <a:pt x="0" y="2509402"/>
                </a:cubicBezTo>
                <a:cubicBezTo>
                  <a:pt x="-10797" y="2219535"/>
                  <a:pt x="22517" y="2215912"/>
                  <a:pt x="0" y="2094902"/>
                </a:cubicBezTo>
                <a:cubicBezTo>
                  <a:pt x="-22517" y="1973892"/>
                  <a:pt x="18805" y="1776733"/>
                  <a:pt x="0" y="1534768"/>
                </a:cubicBezTo>
                <a:cubicBezTo>
                  <a:pt x="-18805" y="1292803"/>
                  <a:pt x="40548" y="1117615"/>
                  <a:pt x="0" y="901816"/>
                </a:cubicBezTo>
                <a:cubicBezTo>
                  <a:pt x="-40548" y="686017"/>
                  <a:pt x="43189" y="592188"/>
                  <a:pt x="0" y="487317"/>
                </a:cubicBezTo>
                <a:cubicBezTo>
                  <a:pt x="-43189" y="382446"/>
                  <a:pt x="19284" y="102806"/>
                  <a:pt x="0" y="0"/>
                </a:cubicBezTo>
                <a:close/>
              </a:path>
            </a:pathLst>
          </a:custGeom>
          <a:ln>
            <a:solidFill>
              <a:schemeClr val="tx1"/>
            </a:solidFill>
            <a:extLst>
              <a:ext uri="{C807C97D-BFC1-408E-A445-0C87EB9F89A2}">
                <ask:lineSketchStyleProps xmlns:ask="http://schemas.microsoft.com/office/drawing/2018/sketchyshapes" sd="1806943773">
                  <a:prstGeom prst="rect">
                    <a:avLst/>
                  </a:prstGeom>
                  <ask:type>
                    <ask:lineSketchScribble/>
                  </ask:type>
                </ask:lineSketchStyleProps>
              </a:ext>
            </a:extLst>
          </a:ln>
        </p:spPr>
      </p:pic>
      <p:sp>
        <p:nvSpPr>
          <p:cNvPr id="3" name="Text 0"/>
          <p:cNvSpPr/>
          <p:nvPr/>
        </p:nvSpPr>
        <p:spPr>
          <a:xfrm>
            <a:off x="6214486" y="2942883"/>
            <a:ext cx="7556421" cy="1417558"/>
          </a:xfrm>
          <a:prstGeom prst="rect">
            <a:avLst/>
          </a:prstGeom>
          <a:noFill/>
          <a:ln/>
        </p:spPr>
        <p:txBody>
          <a:bodyPr wrap="square" lIns="0" tIns="0" rIns="0" bIns="0" rtlCol="0" anchor="t"/>
          <a:lstStyle/>
          <a:p>
            <a:pPr marL="0" indent="0" algn="ctr">
              <a:lnSpc>
                <a:spcPts val="5550"/>
              </a:lnSpc>
              <a:buNone/>
            </a:pPr>
            <a:r>
              <a:rPr lang="pl-PL" sz="4450">
                <a:solidFill>
                  <a:srgbClr val="5C4E3D"/>
                </a:solidFill>
                <a:latin typeface="Libre Baskerville" pitchFamily="34" charset="0"/>
                <a:ea typeface="Libre Baskerville" pitchFamily="34" charset="-122"/>
                <a:cs typeface="Libre Baskerville" pitchFamily="34" charset="-120"/>
              </a:rPr>
              <a:t>Twój telefon to więcej niż telefon! Sprytne sposoby </a:t>
            </a:r>
            <a:endParaRPr lang="en-US" sz="4450">
              <a:solidFill>
                <a:srgbClr val="5C4E3D"/>
              </a:solidFill>
              <a:latin typeface="Libre Baskerville" pitchFamily="34" charset="0"/>
              <a:ea typeface="Libre Baskerville" pitchFamily="34" charset="-122"/>
              <a:cs typeface="Libre Baskerville" pitchFamily="34" charset="-120"/>
            </a:endParaRPr>
          </a:p>
          <a:p>
            <a:pPr marL="0" indent="0" algn="ctr">
              <a:lnSpc>
                <a:spcPts val="5550"/>
              </a:lnSpc>
              <a:buNone/>
            </a:pPr>
            <a:r>
              <a:rPr lang="pl-PL" sz="4450">
                <a:solidFill>
                  <a:srgbClr val="5C4E3D"/>
                </a:solidFill>
                <a:latin typeface="Libre Baskerville" pitchFamily="34" charset="0"/>
                <a:ea typeface="Libre Baskerville" pitchFamily="34" charset="-122"/>
                <a:cs typeface="Libre Baskerville" pitchFamily="34" charset="-120"/>
              </a:rPr>
              <a:t>na codzienne</a:t>
            </a:r>
            <a:r>
              <a:rPr lang="en-US" sz="4450">
                <a:solidFill>
                  <a:srgbClr val="5C4E3D"/>
                </a:solidFill>
                <a:latin typeface="Libre Baskerville" pitchFamily="34" charset="0"/>
                <a:ea typeface="Libre Baskerville" pitchFamily="34" charset="-122"/>
                <a:cs typeface="Libre Baskerville" pitchFamily="34" charset="-120"/>
              </a:rPr>
              <a:t> </a:t>
            </a:r>
            <a:r>
              <a:rPr lang="pl-PL" sz="4450">
                <a:solidFill>
                  <a:srgbClr val="5C4E3D"/>
                </a:solidFill>
                <a:latin typeface="Libre Baskerville" pitchFamily="34" charset="0"/>
                <a:ea typeface="Libre Baskerville" pitchFamily="34" charset="-122"/>
                <a:cs typeface="Libre Baskerville" pitchFamily="34" charset="-120"/>
              </a:rPr>
              <a:t>życie</a:t>
            </a:r>
            <a:endParaRPr lang="en-US" sz="4450" dirty="0"/>
          </a:p>
        </p:txBody>
      </p:sp>
      <p:sp>
        <p:nvSpPr>
          <p:cNvPr id="4" name="Text 1"/>
          <p:cNvSpPr/>
          <p:nvPr/>
        </p:nvSpPr>
        <p:spPr>
          <a:xfrm>
            <a:off x="7024388" y="5804736"/>
            <a:ext cx="4971692" cy="362903"/>
          </a:xfrm>
          <a:prstGeom prst="rect">
            <a:avLst/>
          </a:prstGeom>
          <a:noFill/>
          <a:ln/>
        </p:spPr>
        <p:txBody>
          <a:bodyPr wrap="none" lIns="0" tIns="0" rIns="0" bIns="0" rtlCol="0" anchor="t"/>
          <a:lstStyle/>
          <a:p>
            <a:pPr marL="0" indent="0">
              <a:lnSpc>
                <a:spcPts val="2850"/>
              </a:lnSpc>
              <a:buNone/>
            </a:pPr>
            <a:r>
              <a:rPr lang="en-US" sz="2400" dirty="0">
                <a:solidFill>
                  <a:srgbClr val="454240"/>
                </a:solidFill>
                <a:latin typeface="DM Sans" pitchFamily="34" charset="0"/>
                <a:ea typeface="DM Sans" pitchFamily="34" charset="-122"/>
                <a:cs typeface="DM Sans" pitchFamily="34" charset="-120"/>
              </a:rPr>
              <a:t>Praktyczne umiejętności </a:t>
            </a:r>
            <a:r>
              <a:rPr lang="en-US" sz="2400">
                <a:solidFill>
                  <a:srgbClr val="454240"/>
                </a:solidFill>
                <a:latin typeface="DM Sans" pitchFamily="34" charset="0"/>
                <a:ea typeface="DM Sans" pitchFamily="34" charset="-122"/>
                <a:cs typeface="DM Sans" pitchFamily="34" charset="-120"/>
              </a:rPr>
              <a:t>obsługi smartfonów</a:t>
            </a:r>
            <a:endParaRPr lang="en-US" sz="2400" dirty="0"/>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7738222" y="482650"/>
            <a:ext cx="4508948" cy="1824609"/>
          </a:xfrm>
          <a:custGeom>
            <a:avLst/>
            <a:gdLst>
              <a:gd name="csX0" fmla="*/ 0 w 4508948"/>
              <a:gd name="csY0" fmla="*/ 0 h 1824609"/>
              <a:gd name="csX1" fmla="*/ 563619 w 4508948"/>
              <a:gd name="csY1" fmla="*/ 0 h 1824609"/>
              <a:gd name="csX2" fmla="*/ 1037058 w 4508948"/>
              <a:gd name="csY2" fmla="*/ 0 h 1824609"/>
              <a:gd name="csX3" fmla="*/ 1690856 w 4508948"/>
              <a:gd name="csY3" fmla="*/ 0 h 1824609"/>
              <a:gd name="csX4" fmla="*/ 2299563 w 4508948"/>
              <a:gd name="csY4" fmla="*/ 0 h 1824609"/>
              <a:gd name="csX5" fmla="*/ 2773003 w 4508948"/>
              <a:gd name="csY5" fmla="*/ 0 h 1824609"/>
              <a:gd name="csX6" fmla="*/ 3246443 w 4508948"/>
              <a:gd name="csY6" fmla="*/ 0 h 1824609"/>
              <a:gd name="csX7" fmla="*/ 3810061 w 4508948"/>
              <a:gd name="csY7" fmla="*/ 0 h 1824609"/>
              <a:gd name="csX8" fmla="*/ 4508948 w 4508948"/>
              <a:gd name="csY8" fmla="*/ 0 h 1824609"/>
              <a:gd name="csX9" fmla="*/ 4508948 w 4508948"/>
              <a:gd name="csY9" fmla="*/ 492644 h 1824609"/>
              <a:gd name="csX10" fmla="*/ 4508948 w 4508948"/>
              <a:gd name="csY10" fmla="*/ 912305 h 1824609"/>
              <a:gd name="csX11" fmla="*/ 4508948 w 4508948"/>
              <a:gd name="csY11" fmla="*/ 1313718 h 1824609"/>
              <a:gd name="csX12" fmla="*/ 4508948 w 4508948"/>
              <a:gd name="csY12" fmla="*/ 1824609 h 1824609"/>
              <a:gd name="csX13" fmla="*/ 3855151 w 4508948"/>
              <a:gd name="csY13" fmla="*/ 1824609 h 1824609"/>
              <a:gd name="csX14" fmla="*/ 3291532 w 4508948"/>
              <a:gd name="csY14" fmla="*/ 1824609 h 1824609"/>
              <a:gd name="csX15" fmla="*/ 2773003 w 4508948"/>
              <a:gd name="csY15" fmla="*/ 1824609 h 1824609"/>
              <a:gd name="csX16" fmla="*/ 2344653 w 4508948"/>
              <a:gd name="csY16" fmla="*/ 1824609 h 1824609"/>
              <a:gd name="csX17" fmla="*/ 1826124 w 4508948"/>
              <a:gd name="csY17" fmla="*/ 1824609 h 1824609"/>
              <a:gd name="csX18" fmla="*/ 1397774 w 4508948"/>
              <a:gd name="csY18" fmla="*/ 1824609 h 1824609"/>
              <a:gd name="csX19" fmla="*/ 743976 w 4508948"/>
              <a:gd name="csY19" fmla="*/ 1824609 h 1824609"/>
              <a:gd name="csX20" fmla="*/ 0 w 4508948"/>
              <a:gd name="csY20" fmla="*/ 1824609 h 1824609"/>
              <a:gd name="csX21" fmla="*/ 0 w 4508948"/>
              <a:gd name="csY21" fmla="*/ 1386703 h 1824609"/>
              <a:gd name="csX22" fmla="*/ 0 w 4508948"/>
              <a:gd name="csY22" fmla="*/ 948797 h 1824609"/>
              <a:gd name="csX23" fmla="*/ 0 w 4508948"/>
              <a:gd name="csY23" fmla="*/ 456152 h 1824609"/>
              <a:gd name="csX24" fmla="*/ 0 w 4508948"/>
              <a:gd name="csY24" fmla="*/ 0 h 1824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4508948" h="1824609" fill="none" extrusionOk="0">
                <a:moveTo>
                  <a:pt x="0" y="0"/>
                </a:moveTo>
                <a:cubicBezTo>
                  <a:pt x="216404" y="-17620"/>
                  <a:pt x="327817" y="22721"/>
                  <a:pt x="563619" y="0"/>
                </a:cubicBezTo>
                <a:cubicBezTo>
                  <a:pt x="799421" y="-22721"/>
                  <a:pt x="885360" y="29294"/>
                  <a:pt x="1037058" y="0"/>
                </a:cubicBezTo>
                <a:cubicBezTo>
                  <a:pt x="1188756" y="-29294"/>
                  <a:pt x="1553464" y="26150"/>
                  <a:pt x="1690856" y="0"/>
                </a:cubicBezTo>
                <a:cubicBezTo>
                  <a:pt x="1828248" y="-26150"/>
                  <a:pt x="2143214" y="61536"/>
                  <a:pt x="2299563" y="0"/>
                </a:cubicBezTo>
                <a:cubicBezTo>
                  <a:pt x="2455912" y="-61536"/>
                  <a:pt x="2642503" y="40766"/>
                  <a:pt x="2773003" y="0"/>
                </a:cubicBezTo>
                <a:cubicBezTo>
                  <a:pt x="2903503" y="-40766"/>
                  <a:pt x="3077958" y="14134"/>
                  <a:pt x="3246443" y="0"/>
                </a:cubicBezTo>
                <a:cubicBezTo>
                  <a:pt x="3414928" y="-14134"/>
                  <a:pt x="3573629" y="18342"/>
                  <a:pt x="3810061" y="0"/>
                </a:cubicBezTo>
                <a:cubicBezTo>
                  <a:pt x="4046493" y="-18342"/>
                  <a:pt x="4293651" y="17401"/>
                  <a:pt x="4508948" y="0"/>
                </a:cubicBezTo>
                <a:cubicBezTo>
                  <a:pt x="4549073" y="178889"/>
                  <a:pt x="4483153" y="277859"/>
                  <a:pt x="4508948" y="492644"/>
                </a:cubicBezTo>
                <a:cubicBezTo>
                  <a:pt x="4534743" y="707429"/>
                  <a:pt x="4467642" y="750085"/>
                  <a:pt x="4508948" y="912305"/>
                </a:cubicBezTo>
                <a:cubicBezTo>
                  <a:pt x="4550254" y="1074525"/>
                  <a:pt x="4490369" y="1215574"/>
                  <a:pt x="4508948" y="1313718"/>
                </a:cubicBezTo>
                <a:cubicBezTo>
                  <a:pt x="4527527" y="1411862"/>
                  <a:pt x="4471032" y="1583729"/>
                  <a:pt x="4508948" y="1824609"/>
                </a:cubicBezTo>
                <a:cubicBezTo>
                  <a:pt x="4187888" y="1862480"/>
                  <a:pt x="4029236" y="1750708"/>
                  <a:pt x="3855151" y="1824609"/>
                </a:cubicBezTo>
                <a:cubicBezTo>
                  <a:pt x="3681066" y="1898510"/>
                  <a:pt x="3491965" y="1808184"/>
                  <a:pt x="3291532" y="1824609"/>
                </a:cubicBezTo>
                <a:cubicBezTo>
                  <a:pt x="3091099" y="1841034"/>
                  <a:pt x="3019852" y="1784565"/>
                  <a:pt x="2773003" y="1824609"/>
                </a:cubicBezTo>
                <a:cubicBezTo>
                  <a:pt x="2526154" y="1864653"/>
                  <a:pt x="2550616" y="1784764"/>
                  <a:pt x="2344653" y="1824609"/>
                </a:cubicBezTo>
                <a:cubicBezTo>
                  <a:pt x="2138690" y="1864454"/>
                  <a:pt x="2011122" y="1762652"/>
                  <a:pt x="1826124" y="1824609"/>
                </a:cubicBezTo>
                <a:cubicBezTo>
                  <a:pt x="1641126" y="1886566"/>
                  <a:pt x="1603446" y="1774680"/>
                  <a:pt x="1397774" y="1824609"/>
                </a:cubicBezTo>
                <a:cubicBezTo>
                  <a:pt x="1192102" y="1874538"/>
                  <a:pt x="943910" y="1794731"/>
                  <a:pt x="743976" y="1824609"/>
                </a:cubicBezTo>
                <a:cubicBezTo>
                  <a:pt x="544042" y="1854487"/>
                  <a:pt x="314433" y="1739535"/>
                  <a:pt x="0" y="1824609"/>
                </a:cubicBezTo>
                <a:cubicBezTo>
                  <a:pt x="-25354" y="1707079"/>
                  <a:pt x="12838" y="1555941"/>
                  <a:pt x="0" y="1386703"/>
                </a:cubicBezTo>
                <a:cubicBezTo>
                  <a:pt x="-12838" y="1217465"/>
                  <a:pt x="10584" y="1038431"/>
                  <a:pt x="0" y="948797"/>
                </a:cubicBezTo>
                <a:cubicBezTo>
                  <a:pt x="-10584" y="859163"/>
                  <a:pt x="9046" y="611999"/>
                  <a:pt x="0" y="456152"/>
                </a:cubicBezTo>
                <a:cubicBezTo>
                  <a:pt x="-9046" y="300305"/>
                  <a:pt x="15477" y="132933"/>
                  <a:pt x="0" y="0"/>
                </a:cubicBezTo>
                <a:close/>
              </a:path>
              <a:path w="4508948" h="1824609" stroke="0" extrusionOk="0">
                <a:moveTo>
                  <a:pt x="0" y="0"/>
                </a:moveTo>
                <a:cubicBezTo>
                  <a:pt x="216921" y="-6758"/>
                  <a:pt x="471115" y="45125"/>
                  <a:pt x="608708" y="0"/>
                </a:cubicBezTo>
                <a:cubicBezTo>
                  <a:pt x="746301" y="-45125"/>
                  <a:pt x="910131" y="42393"/>
                  <a:pt x="1172326" y="0"/>
                </a:cubicBezTo>
                <a:cubicBezTo>
                  <a:pt x="1434521" y="-42393"/>
                  <a:pt x="1465771" y="29250"/>
                  <a:pt x="1645766" y="0"/>
                </a:cubicBezTo>
                <a:cubicBezTo>
                  <a:pt x="1825761" y="-29250"/>
                  <a:pt x="1893314" y="9940"/>
                  <a:pt x="2119206" y="0"/>
                </a:cubicBezTo>
                <a:cubicBezTo>
                  <a:pt x="2345098" y="-9940"/>
                  <a:pt x="2609265" y="60301"/>
                  <a:pt x="2773003" y="0"/>
                </a:cubicBezTo>
                <a:cubicBezTo>
                  <a:pt x="2936741" y="-60301"/>
                  <a:pt x="3065549" y="10634"/>
                  <a:pt x="3336622" y="0"/>
                </a:cubicBezTo>
                <a:cubicBezTo>
                  <a:pt x="3607695" y="-10634"/>
                  <a:pt x="3666978" y="44954"/>
                  <a:pt x="3945330" y="0"/>
                </a:cubicBezTo>
                <a:cubicBezTo>
                  <a:pt x="4223682" y="-44954"/>
                  <a:pt x="4373536" y="18321"/>
                  <a:pt x="4508948" y="0"/>
                </a:cubicBezTo>
                <a:cubicBezTo>
                  <a:pt x="4524364" y="202181"/>
                  <a:pt x="4489677" y="322174"/>
                  <a:pt x="4508948" y="419660"/>
                </a:cubicBezTo>
                <a:cubicBezTo>
                  <a:pt x="4528219" y="517146"/>
                  <a:pt x="4487481" y="706887"/>
                  <a:pt x="4508948" y="875812"/>
                </a:cubicBezTo>
                <a:cubicBezTo>
                  <a:pt x="4530415" y="1044737"/>
                  <a:pt x="4495062" y="1186530"/>
                  <a:pt x="4508948" y="1277226"/>
                </a:cubicBezTo>
                <a:cubicBezTo>
                  <a:pt x="4522834" y="1367922"/>
                  <a:pt x="4488891" y="1614749"/>
                  <a:pt x="4508948" y="1824609"/>
                </a:cubicBezTo>
                <a:cubicBezTo>
                  <a:pt x="4412916" y="1836106"/>
                  <a:pt x="4220968" y="1819113"/>
                  <a:pt x="4035508" y="1824609"/>
                </a:cubicBezTo>
                <a:cubicBezTo>
                  <a:pt x="3850048" y="1830105"/>
                  <a:pt x="3599233" y="1775122"/>
                  <a:pt x="3471890" y="1824609"/>
                </a:cubicBezTo>
                <a:cubicBezTo>
                  <a:pt x="3344547" y="1874096"/>
                  <a:pt x="3132363" y="1816972"/>
                  <a:pt x="2863182" y="1824609"/>
                </a:cubicBezTo>
                <a:cubicBezTo>
                  <a:pt x="2594001" y="1832246"/>
                  <a:pt x="2490756" y="1799260"/>
                  <a:pt x="2389742" y="1824609"/>
                </a:cubicBezTo>
                <a:cubicBezTo>
                  <a:pt x="2288728" y="1849958"/>
                  <a:pt x="2147637" y="1816151"/>
                  <a:pt x="1916303" y="1824609"/>
                </a:cubicBezTo>
                <a:cubicBezTo>
                  <a:pt x="1684969" y="1833067"/>
                  <a:pt x="1599162" y="1789613"/>
                  <a:pt x="1352684" y="1824609"/>
                </a:cubicBezTo>
                <a:cubicBezTo>
                  <a:pt x="1106206" y="1859605"/>
                  <a:pt x="1007046" y="1822606"/>
                  <a:pt x="789066" y="1824609"/>
                </a:cubicBezTo>
                <a:cubicBezTo>
                  <a:pt x="571086" y="1826612"/>
                  <a:pt x="371349" y="1801253"/>
                  <a:pt x="0" y="1824609"/>
                </a:cubicBezTo>
                <a:cubicBezTo>
                  <a:pt x="-12688" y="1630913"/>
                  <a:pt x="22054" y="1547013"/>
                  <a:pt x="0" y="1368457"/>
                </a:cubicBezTo>
                <a:cubicBezTo>
                  <a:pt x="-22054" y="1189901"/>
                  <a:pt x="23653" y="1057779"/>
                  <a:pt x="0" y="930551"/>
                </a:cubicBezTo>
                <a:cubicBezTo>
                  <a:pt x="-23653" y="803323"/>
                  <a:pt x="2161" y="602102"/>
                  <a:pt x="0" y="510891"/>
                </a:cubicBezTo>
                <a:cubicBezTo>
                  <a:pt x="-2161" y="419680"/>
                  <a:pt x="60897" y="197709"/>
                  <a:pt x="0" y="0"/>
                </a:cubicBezTo>
                <a:close/>
              </a:path>
            </a:pathLst>
          </a:custGeom>
          <a:ln>
            <a:solidFill>
              <a:schemeClr val="tx1"/>
            </a:solidFill>
            <a:extLst>
              <a:ext uri="{C807C97D-BFC1-408E-A445-0C87EB9F89A2}">
                <ask:lineSketchStyleProps xmlns:ask="http://schemas.microsoft.com/office/drawing/2018/sketchyshapes" sd="2870716607">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5698724" y="6960536"/>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8292E5-E513-4F49-430B-782710145377}"/>
              </a:ext>
            </a:extLst>
          </p:cNvPr>
          <p:cNvSpPr txBox="1"/>
          <p:nvPr/>
        </p:nvSpPr>
        <p:spPr>
          <a:xfrm>
            <a:off x="546409" y="1469704"/>
            <a:ext cx="12734694" cy="5139869"/>
          </a:xfrm>
          <a:prstGeom prst="rect">
            <a:avLst/>
          </a:prstGeom>
          <a:noFill/>
        </p:spPr>
        <p:txBody>
          <a:bodyPr wrap="square">
            <a:spAutoFit/>
          </a:bodyPr>
          <a:lstStyle/>
          <a:p>
            <a:pPr>
              <a:buNone/>
            </a:pPr>
            <a:r>
              <a:rPr lang="pl-PL" sz="4000" b="1"/>
              <a:t>🔒 Bezpieczeństwo</a:t>
            </a:r>
            <a:endParaRPr lang="en-US" sz="4000" b="1"/>
          </a:p>
          <a:p>
            <a:pPr>
              <a:buNone/>
            </a:pPr>
            <a:endParaRPr lang="pl-PL" sz="3600" b="1"/>
          </a:p>
          <a:p>
            <a:r>
              <a:rPr lang="pl-PL" sz="3600"/>
              <a:t>✅ </a:t>
            </a:r>
            <a:r>
              <a:rPr lang="en-US" sz="3600"/>
              <a:t>	</a:t>
            </a:r>
            <a:r>
              <a:rPr lang="pl-PL" sz="3600" b="1"/>
              <a:t>Zawsze korzystaj z zabezpieczonych sieci Wi-Fi</a:t>
            </a:r>
            <a:r>
              <a:rPr lang="pl-PL" sz="3600"/>
              <a:t>.</a:t>
            </a:r>
            <a:endParaRPr lang="en-US" sz="3600"/>
          </a:p>
          <a:p>
            <a:br>
              <a:rPr lang="pl-PL" sz="3600"/>
            </a:br>
            <a:r>
              <a:rPr lang="pl-PL" sz="3600"/>
              <a:t>✅ </a:t>
            </a:r>
            <a:r>
              <a:rPr lang="en-US" sz="3600"/>
              <a:t>	</a:t>
            </a:r>
            <a:r>
              <a:rPr lang="pl-PL" sz="3600" b="1"/>
              <a:t>Unikaj publicznych sieci bez hasła</a:t>
            </a:r>
            <a:r>
              <a:rPr lang="pl-PL" sz="3600"/>
              <a:t> – mogą być niebezpieczne.</a:t>
            </a:r>
            <a:endParaRPr lang="en-US" sz="3600"/>
          </a:p>
          <a:p>
            <a:br>
              <a:rPr lang="pl-PL" sz="3600"/>
            </a:br>
            <a:r>
              <a:rPr lang="pl-PL" sz="3600"/>
              <a:t>✅ </a:t>
            </a:r>
            <a:r>
              <a:rPr lang="en-US" sz="3600"/>
              <a:t>	</a:t>
            </a:r>
            <a:r>
              <a:rPr lang="pl-PL" sz="3600" b="1"/>
              <a:t>Nie klikaj w podejrzane linki</a:t>
            </a:r>
            <a:r>
              <a:rPr lang="pl-PL" sz="3600"/>
              <a:t> </a:t>
            </a:r>
            <a:endParaRPr lang="en-US" sz="3600"/>
          </a:p>
          <a:p>
            <a:r>
              <a:rPr lang="en-US" sz="3600"/>
              <a:t>	</a:t>
            </a:r>
            <a:r>
              <a:rPr lang="pl-PL" sz="3600"/>
              <a:t>i nie podawaj haseł </a:t>
            </a:r>
            <a:endParaRPr lang="en-US" sz="3600"/>
          </a:p>
          <a:p>
            <a:r>
              <a:rPr lang="en-US" sz="3600"/>
              <a:t>	</a:t>
            </a:r>
            <a:r>
              <a:rPr lang="pl-PL" sz="3600"/>
              <a:t>na nieznanych stronach.</a:t>
            </a:r>
          </a:p>
        </p:txBody>
      </p:sp>
      <p:pic>
        <p:nvPicPr>
          <p:cNvPr id="5122" name="Picture 2" descr="Bezpłatne Znak STOP na tle rozmazanego ruchu ulicznego i żywego zachodu słońca w Kissimmee na Florydzie. Zdjęcie z galerii">
            <a:extLst>
              <a:ext uri="{FF2B5EF4-FFF2-40B4-BE49-F238E27FC236}">
                <a16:creationId xmlns:a16="http://schemas.microsoft.com/office/drawing/2014/main" id="{D7B4DCAE-0F4C-6C2B-93C4-F64BCA95AB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850" y="5392348"/>
            <a:ext cx="3645182" cy="2434449"/>
          </a:xfrm>
          <a:custGeom>
            <a:avLst/>
            <a:gdLst>
              <a:gd name="csX0" fmla="*/ 0 w 3645182"/>
              <a:gd name="csY0" fmla="*/ 0 h 2434449"/>
              <a:gd name="csX1" fmla="*/ 557192 w 3645182"/>
              <a:gd name="csY1" fmla="*/ 0 h 2434449"/>
              <a:gd name="csX2" fmla="*/ 968577 w 3645182"/>
              <a:gd name="csY2" fmla="*/ 0 h 2434449"/>
              <a:gd name="csX3" fmla="*/ 1489317 w 3645182"/>
              <a:gd name="csY3" fmla="*/ 0 h 2434449"/>
              <a:gd name="csX4" fmla="*/ 1900702 w 3645182"/>
              <a:gd name="csY4" fmla="*/ 0 h 2434449"/>
              <a:gd name="csX5" fmla="*/ 2457894 w 3645182"/>
              <a:gd name="csY5" fmla="*/ 0 h 2434449"/>
              <a:gd name="csX6" fmla="*/ 3051538 w 3645182"/>
              <a:gd name="csY6" fmla="*/ 0 h 2434449"/>
              <a:gd name="csX7" fmla="*/ 3645182 w 3645182"/>
              <a:gd name="csY7" fmla="*/ 0 h 2434449"/>
              <a:gd name="csX8" fmla="*/ 3645182 w 3645182"/>
              <a:gd name="csY8" fmla="*/ 511234 h 2434449"/>
              <a:gd name="csX9" fmla="*/ 3645182 w 3645182"/>
              <a:gd name="csY9" fmla="*/ 1022469 h 2434449"/>
              <a:gd name="csX10" fmla="*/ 3645182 w 3645182"/>
              <a:gd name="csY10" fmla="*/ 1533703 h 2434449"/>
              <a:gd name="csX11" fmla="*/ 3645182 w 3645182"/>
              <a:gd name="csY11" fmla="*/ 2434449 h 2434449"/>
              <a:gd name="csX12" fmla="*/ 3160894 w 3645182"/>
              <a:gd name="csY12" fmla="*/ 2434449 h 2434449"/>
              <a:gd name="csX13" fmla="*/ 2603701 w 3645182"/>
              <a:gd name="csY13" fmla="*/ 2434449 h 2434449"/>
              <a:gd name="csX14" fmla="*/ 2082961 w 3645182"/>
              <a:gd name="csY14" fmla="*/ 2434449 h 2434449"/>
              <a:gd name="csX15" fmla="*/ 1598673 w 3645182"/>
              <a:gd name="csY15" fmla="*/ 2434449 h 2434449"/>
              <a:gd name="csX16" fmla="*/ 1187288 w 3645182"/>
              <a:gd name="csY16" fmla="*/ 2434449 h 2434449"/>
              <a:gd name="csX17" fmla="*/ 666548 w 3645182"/>
              <a:gd name="csY17" fmla="*/ 2434449 h 2434449"/>
              <a:gd name="csX18" fmla="*/ 0 w 3645182"/>
              <a:gd name="csY18" fmla="*/ 2434449 h 2434449"/>
              <a:gd name="csX19" fmla="*/ 0 w 3645182"/>
              <a:gd name="csY19" fmla="*/ 1898870 h 2434449"/>
              <a:gd name="csX20" fmla="*/ 0 w 3645182"/>
              <a:gd name="csY20" fmla="*/ 1485014 h 2434449"/>
              <a:gd name="csX21" fmla="*/ 0 w 3645182"/>
              <a:gd name="csY21" fmla="*/ 1071158 h 2434449"/>
              <a:gd name="csX22" fmla="*/ 0 w 3645182"/>
              <a:gd name="csY22" fmla="*/ 535579 h 2434449"/>
              <a:gd name="csX23" fmla="*/ 0 w 3645182"/>
              <a:gd name="csY23" fmla="*/ 0 h 24344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645182" h="2434449" extrusionOk="0">
                <a:moveTo>
                  <a:pt x="0" y="0"/>
                </a:moveTo>
                <a:cubicBezTo>
                  <a:pt x="189035" y="-23462"/>
                  <a:pt x="337693" y="53636"/>
                  <a:pt x="557192" y="0"/>
                </a:cubicBezTo>
                <a:cubicBezTo>
                  <a:pt x="776691" y="-53636"/>
                  <a:pt x="876777" y="48413"/>
                  <a:pt x="968577" y="0"/>
                </a:cubicBezTo>
                <a:cubicBezTo>
                  <a:pt x="1060377" y="-48413"/>
                  <a:pt x="1272540" y="46359"/>
                  <a:pt x="1489317" y="0"/>
                </a:cubicBezTo>
                <a:cubicBezTo>
                  <a:pt x="1706094" y="-46359"/>
                  <a:pt x="1707547" y="40397"/>
                  <a:pt x="1900702" y="0"/>
                </a:cubicBezTo>
                <a:cubicBezTo>
                  <a:pt x="2093857" y="-40397"/>
                  <a:pt x="2264489" y="9091"/>
                  <a:pt x="2457894" y="0"/>
                </a:cubicBezTo>
                <a:cubicBezTo>
                  <a:pt x="2651299" y="-9091"/>
                  <a:pt x="2879500" y="60138"/>
                  <a:pt x="3051538" y="0"/>
                </a:cubicBezTo>
                <a:cubicBezTo>
                  <a:pt x="3223576" y="-60138"/>
                  <a:pt x="3502460" y="13928"/>
                  <a:pt x="3645182" y="0"/>
                </a:cubicBezTo>
                <a:cubicBezTo>
                  <a:pt x="3697092" y="213316"/>
                  <a:pt x="3602181" y="316098"/>
                  <a:pt x="3645182" y="511234"/>
                </a:cubicBezTo>
                <a:cubicBezTo>
                  <a:pt x="3688183" y="706370"/>
                  <a:pt x="3587036" y="816330"/>
                  <a:pt x="3645182" y="1022469"/>
                </a:cubicBezTo>
                <a:cubicBezTo>
                  <a:pt x="3703328" y="1228609"/>
                  <a:pt x="3594979" y="1397380"/>
                  <a:pt x="3645182" y="1533703"/>
                </a:cubicBezTo>
                <a:cubicBezTo>
                  <a:pt x="3695385" y="1670026"/>
                  <a:pt x="3603231" y="1995280"/>
                  <a:pt x="3645182" y="2434449"/>
                </a:cubicBezTo>
                <a:cubicBezTo>
                  <a:pt x="3480392" y="2462208"/>
                  <a:pt x="3362248" y="2400079"/>
                  <a:pt x="3160894" y="2434449"/>
                </a:cubicBezTo>
                <a:cubicBezTo>
                  <a:pt x="2959540" y="2468819"/>
                  <a:pt x="2850479" y="2402391"/>
                  <a:pt x="2603701" y="2434449"/>
                </a:cubicBezTo>
                <a:cubicBezTo>
                  <a:pt x="2356923" y="2466507"/>
                  <a:pt x="2285713" y="2381983"/>
                  <a:pt x="2082961" y="2434449"/>
                </a:cubicBezTo>
                <a:cubicBezTo>
                  <a:pt x="1880209" y="2486915"/>
                  <a:pt x="1813549" y="2401437"/>
                  <a:pt x="1598673" y="2434449"/>
                </a:cubicBezTo>
                <a:cubicBezTo>
                  <a:pt x="1383797" y="2467461"/>
                  <a:pt x="1290762" y="2419048"/>
                  <a:pt x="1187288" y="2434449"/>
                </a:cubicBezTo>
                <a:cubicBezTo>
                  <a:pt x="1083815" y="2449850"/>
                  <a:pt x="812686" y="2379296"/>
                  <a:pt x="666548" y="2434449"/>
                </a:cubicBezTo>
                <a:cubicBezTo>
                  <a:pt x="520410" y="2489602"/>
                  <a:pt x="133721" y="2387086"/>
                  <a:pt x="0" y="2434449"/>
                </a:cubicBezTo>
                <a:cubicBezTo>
                  <a:pt x="-27441" y="2226912"/>
                  <a:pt x="2764" y="2076414"/>
                  <a:pt x="0" y="1898870"/>
                </a:cubicBezTo>
                <a:cubicBezTo>
                  <a:pt x="-2764" y="1721326"/>
                  <a:pt x="26926" y="1678142"/>
                  <a:pt x="0" y="1485014"/>
                </a:cubicBezTo>
                <a:cubicBezTo>
                  <a:pt x="-26926" y="1291886"/>
                  <a:pt x="23676" y="1161906"/>
                  <a:pt x="0" y="1071158"/>
                </a:cubicBezTo>
                <a:cubicBezTo>
                  <a:pt x="-23676" y="980410"/>
                  <a:pt x="34245" y="646146"/>
                  <a:pt x="0" y="535579"/>
                </a:cubicBezTo>
                <a:cubicBezTo>
                  <a:pt x="-34245" y="425012"/>
                  <a:pt x="48768" y="135882"/>
                  <a:pt x="0" y="0"/>
                </a:cubicBezTo>
                <a:close/>
              </a:path>
            </a:pathLst>
          </a:custGeom>
          <a:noFill/>
          <a:ln>
            <a:solidFill>
              <a:schemeClr val="tx1"/>
            </a:solidFill>
            <a:extLst>
              <a:ext uri="{C807C97D-BFC1-408E-A445-0C87EB9F89A2}">
                <ask:lineSketchStyleProps xmlns:ask="http://schemas.microsoft.com/office/drawing/2018/sketchyshapes" sd="292454535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525072" y="252480"/>
            <a:ext cx="1764018" cy="1787280"/>
          </a:xfrm>
          <a:prstGeom prst="rect">
            <a:avLst/>
          </a:prstGeom>
        </p:spPr>
      </p:pic>
      <p:pic>
        <p:nvPicPr>
          <p:cNvPr id="4" name="Picture 3">
            <a:extLst>
              <a:ext uri="{FF2B5EF4-FFF2-40B4-BE49-F238E27FC236}">
                <a16:creationId xmlns:a16="http://schemas.microsoft.com/office/drawing/2014/main" id="{870783C8-7D78-05B0-34AC-32368B9EE8F6}"/>
              </a:ext>
            </a:extLst>
          </p:cNvPr>
          <p:cNvPicPr>
            <a:picLocks noChangeAspect="1"/>
          </p:cNvPicPr>
          <p:nvPr/>
        </p:nvPicPr>
        <p:blipFill>
          <a:blip r:embed="rId4"/>
          <a:stretch>
            <a:fillRect/>
          </a:stretch>
        </p:blipFill>
        <p:spPr>
          <a:xfrm>
            <a:off x="12245342" y="6511543"/>
            <a:ext cx="2043748" cy="1175155"/>
          </a:xfrm>
          <a:prstGeom prst="rect">
            <a:avLst/>
          </a:prstGeom>
        </p:spPr>
      </p:pic>
    </p:spTree>
    <p:extLst>
      <p:ext uri="{BB962C8B-B14F-4D97-AF65-F5344CB8AC3E}">
        <p14:creationId xmlns:p14="http://schemas.microsoft.com/office/powerpoint/2010/main" val="2596989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6BCDF0-6C67-560A-40FB-455F27E6C5AF}"/>
              </a:ext>
            </a:extLst>
          </p:cNvPr>
          <p:cNvSpPr txBox="1"/>
          <p:nvPr/>
        </p:nvSpPr>
        <p:spPr>
          <a:xfrm>
            <a:off x="1237784" y="4299906"/>
            <a:ext cx="10326029" cy="2554545"/>
          </a:xfrm>
          <a:prstGeom prst="rect">
            <a:avLst/>
          </a:prstGeom>
          <a:noFill/>
        </p:spPr>
        <p:txBody>
          <a:bodyPr wrap="square">
            <a:spAutoFit/>
          </a:bodyPr>
          <a:lstStyle/>
          <a:p>
            <a:pPr>
              <a:buNone/>
            </a:pPr>
            <a:r>
              <a:rPr lang="pl-PL" sz="4000" b="1"/>
              <a:t>📌 Ćwiczenie</a:t>
            </a:r>
            <a:endParaRPr lang="en-US" sz="4000" b="1"/>
          </a:p>
          <a:p>
            <a:pPr>
              <a:buNone/>
            </a:pPr>
            <a:endParaRPr lang="pl-PL" sz="4000" b="1"/>
          </a:p>
          <a:p>
            <a:r>
              <a:rPr lang="pl-PL" sz="4000"/>
              <a:t>Każdy uczestnik </a:t>
            </a:r>
            <a:r>
              <a:rPr lang="pl-PL" sz="4000" b="1"/>
              <a:t>łączy się z Wi-Fi</a:t>
            </a:r>
            <a:r>
              <a:rPr lang="pl-PL" sz="4000"/>
              <a:t> lub </a:t>
            </a:r>
            <a:r>
              <a:rPr lang="pl-PL" sz="4000" b="1"/>
              <a:t>włącza dane komórkowe</a:t>
            </a:r>
            <a:r>
              <a:rPr lang="pl-PL" sz="4000"/>
              <a:t> i sprawdza swoje połączenie.</a:t>
            </a:r>
          </a:p>
        </p:txBody>
      </p:sp>
      <p:pic>
        <p:nvPicPr>
          <p:cNvPr id="6146" name="Picture 2" descr="Ćwiczenie dla wesołych seniorów na smartfonie">
            <a:extLst>
              <a:ext uri="{FF2B5EF4-FFF2-40B4-BE49-F238E27FC236}">
                <a16:creationId xmlns:a16="http://schemas.microsoft.com/office/drawing/2014/main" id="{505C9AB7-2DDC-F7CD-5671-9C1F3E2B2C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6302" y="334536"/>
            <a:ext cx="4460488" cy="4460488"/>
          </a:xfrm>
          <a:custGeom>
            <a:avLst/>
            <a:gdLst>
              <a:gd name="csX0" fmla="*/ 0 w 4460488"/>
              <a:gd name="csY0" fmla="*/ 0 h 4460488"/>
              <a:gd name="csX1" fmla="*/ 602166 w 4460488"/>
              <a:gd name="csY1" fmla="*/ 0 h 4460488"/>
              <a:gd name="csX2" fmla="*/ 1248937 w 4460488"/>
              <a:gd name="csY2" fmla="*/ 0 h 4460488"/>
              <a:gd name="csX3" fmla="*/ 1672683 w 4460488"/>
              <a:gd name="csY3" fmla="*/ 0 h 4460488"/>
              <a:gd name="csX4" fmla="*/ 2230244 w 4460488"/>
              <a:gd name="csY4" fmla="*/ 0 h 4460488"/>
              <a:gd name="csX5" fmla="*/ 2832410 w 4460488"/>
              <a:gd name="csY5" fmla="*/ 0 h 4460488"/>
              <a:gd name="csX6" fmla="*/ 3345366 w 4460488"/>
              <a:gd name="csY6" fmla="*/ 0 h 4460488"/>
              <a:gd name="csX7" fmla="*/ 3947532 w 4460488"/>
              <a:gd name="csY7" fmla="*/ 0 h 4460488"/>
              <a:gd name="csX8" fmla="*/ 4460488 w 4460488"/>
              <a:gd name="csY8" fmla="*/ 0 h 4460488"/>
              <a:gd name="csX9" fmla="*/ 4460488 w 4460488"/>
              <a:gd name="csY9" fmla="*/ 512956 h 4460488"/>
              <a:gd name="csX10" fmla="*/ 4460488 w 4460488"/>
              <a:gd name="csY10" fmla="*/ 1115122 h 4460488"/>
              <a:gd name="csX11" fmla="*/ 4460488 w 4460488"/>
              <a:gd name="csY11" fmla="*/ 1583473 h 4460488"/>
              <a:gd name="csX12" fmla="*/ 4460488 w 4460488"/>
              <a:gd name="csY12" fmla="*/ 2096429 h 4460488"/>
              <a:gd name="csX13" fmla="*/ 4460488 w 4460488"/>
              <a:gd name="csY13" fmla="*/ 2698595 h 4460488"/>
              <a:gd name="csX14" fmla="*/ 4460488 w 4460488"/>
              <a:gd name="csY14" fmla="*/ 3122342 h 4460488"/>
              <a:gd name="csX15" fmla="*/ 4460488 w 4460488"/>
              <a:gd name="csY15" fmla="*/ 3590693 h 4460488"/>
              <a:gd name="csX16" fmla="*/ 4460488 w 4460488"/>
              <a:gd name="csY16" fmla="*/ 4460488 h 4460488"/>
              <a:gd name="csX17" fmla="*/ 3813717 w 4460488"/>
              <a:gd name="csY17" fmla="*/ 4460488 h 4460488"/>
              <a:gd name="csX18" fmla="*/ 3256156 w 4460488"/>
              <a:gd name="csY18" fmla="*/ 4460488 h 4460488"/>
              <a:gd name="csX19" fmla="*/ 2698595 w 4460488"/>
              <a:gd name="csY19" fmla="*/ 4460488 h 4460488"/>
              <a:gd name="csX20" fmla="*/ 2274849 w 4460488"/>
              <a:gd name="csY20" fmla="*/ 4460488 h 4460488"/>
              <a:gd name="csX21" fmla="*/ 1761893 w 4460488"/>
              <a:gd name="csY21" fmla="*/ 4460488 h 4460488"/>
              <a:gd name="csX22" fmla="*/ 1204332 w 4460488"/>
              <a:gd name="csY22" fmla="*/ 4460488 h 4460488"/>
              <a:gd name="csX23" fmla="*/ 602166 w 4460488"/>
              <a:gd name="csY23" fmla="*/ 4460488 h 4460488"/>
              <a:gd name="csX24" fmla="*/ 0 w 4460488"/>
              <a:gd name="csY24" fmla="*/ 4460488 h 4460488"/>
              <a:gd name="csX25" fmla="*/ 0 w 4460488"/>
              <a:gd name="csY25" fmla="*/ 3947532 h 4460488"/>
              <a:gd name="csX26" fmla="*/ 0 w 4460488"/>
              <a:gd name="csY26" fmla="*/ 3523786 h 4460488"/>
              <a:gd name="csX27" fmla="*/ 0 w 4460488"/>
              <a:gd name="csY27" fmla="*/ 2966225 h 4460488"/>
              <a:gd name="csX28" fmla="*/ 0 w 4460488"/>
              <a:gd name="csY28" fmla="*/ 2542478 h 4460488"/>
              <a:gd name="csX29" fmla="*/ 0 w 4460488"/>
              <a:gd name="csY29" fmla="*/ 1984917 h 4460488"/>
              <a:gd name="csX30" fmla="*/ 0 w 4460488"/>
              <a:gd name="csY30" fmla="*/ 1471961 h 4460488"/>
              <a:gd name="csX31" fmla="*/ 0 w 4460488"/>
              <a:gd name="csY31" fmla="*/ 825190 h 4460488"/>
              <a:gd name="csX32" fmla="*/ 0 w 4460488"/>
              <a:gd name="csY32" fmla="*/ 0 h 44604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460488" h="4460488" extrusionOk="0">
                <a:moveTo>
                  <a:pt x="0" y="0"/>
                </a:moveTo>
                <a:cubicBezTo>
                  <a:pt x="154581" y="-35356"/>
                  <a:pt x="442254" y="70733"/>
                  <a:pt x="602166" y="0"/>
                </a:cubicBezTo>
                <a:cubicBezTo>
                  <a:pt x="762078" y="-70733"/>
                  <a:pt x="1005693" y="76272"/>
                  <a:pt x="1248937" y="0"/>
                </a:cubicBezTo>
                <a:cubicBezTo>
                  <a:pt x="1492181" y="-76272"/>
                  <a:pt x="1512129" y="32952"/>
                  <a:pt x="1672683" y="0"/>
                </a:cubicBezTo>
                <a:cubicBezTo>
                  <a:pt x="1833237" y="-32952"/>
                  <a:pt x="1983516" y="49240"/>
                  <a:pt x="2230244" y="0"/>
                </a:cubicBezTo>
                <a:cubicBezTo>
                  <a:pt x="2476972" y="-49240"/>
                  <a:pt x="2691323" y="55912"/>
                  <a:pt x="2832410" y="0"/>
                </a:cubicBezTo>
                <a:cubicBezTo>
                  <a:pt x="2973497" y="-55912"/>
                  <a:pt x="3095438" y="50080"/>
                  <a:pt x="3345366" y="0"/>
                </a:cubicBezTo>
                <a:cubicBezTo>
                  <a:pt x="3595294" y="-50080"/>
                  <a:pt x="3785429" y="52214"/>
                  <a:pt x="3947532" y="0"/>
                </a:cubicBezTo>
                <a:cubicBezTo>
                  <a:pt x="4109635" y="-52214"/>
                  <a:pt x="4355005" y="37648"/>
                  <a:pt x="4460488" y="0"/>
                </a:cubicBezTo>
                <a:cubicBezTo>
                  <a:pt x="4498737" y="178092"/>
                  <a:pt x="4402025" y="372664"/>
                  <a:pt x="4460488" y="512956"/>
                </a:cubicBezTo>
                <a:cubicBezTo>
                  <a:pt x="4518951" y="653248"/>
                  <a:pt x="4392766" y="848527"/>
                  <a:pt x="4460488" y="1115122"/>
                </a:cubicBezTo>
                <a:cubicBezTo>
                  <a:pt x="4528210" y="1381717"/>
                  <a:pt x="4424135" y="1411212"/>
                  <a:pt x="4460488" y="1583473"/>
                </a:cubicBezTo>
                <a:cubicBezTo>
                  <a:pt x="4496841" y="1755734"/>
                  <a:pt x="4430427" y="1924844"/>
                  <a:pt x="4460488" y="2096429"/>
                </a:cubicBezTo>
                <a:cubicBezTo>
                  <a:pt x="4490549" y="2268014"/>
                  <a:pt x="4414132" y="2512515"/>
                  <a:pt x="4460488" y="2698595"/>
                </a:cubicBezTo>
                <a:cubicBezTo>
                  <a:pt x="4506844" y="2884675"/>
                  <a:pt x="4447853" y="3028642"/>
                  <a:pt x="4460488" y="3122342"/>
                </a:cubicBezTo>
                <a:cubicBezTo>
                  <a:pt x="4473123" y="3216042"/>
                  <a:pt x="4409119" y="3454837"/>
                  <a:pt x="4460488" y="3590693"/>
                </a:cubicBezTo>
                <a:cubicBezTo>
                  <a:pt x="4511857" y="3726549"/>
                  <a:pt x="4403603" y="4089299"/>
                  <a:pt x="4460488" y="4460488"/>
                </a:cubicBezTo>
                <a:cubicBezTo>
                  <a:pt x="4181732" y="4477393"/>
                  <a:pt x="4028250" y="4407723"/>
                  <a:pt x="3813717" y="4460488"/>
                </a:cubicBezTo>
                <a:cubicBezTo>
                  <a:pt x="3599184" y="4513253"/>
                  <a:pt x="3370318" y="4403726"/>
                  <a:pt x="3256156" y="4460488"/>
                </a:cubicBezTo>
                <a:cubicBezTo>
                  <a:pt x="3141994" y="4517250"/>
                  <a:pt x="2956992" y="4412787"/>
                  <a:pt x="2698595" y="4460488"/>
                </a:cubicBezTo>
                <a:cubicBezTo>
                  <a:pt x="2440198" y="4508189"/>
                  <a:pt x="2436735" y="4445416"/>
                  <a:pt x="2274849" y="4460488"/>
                </a:cubicBezTo>
                <a:cubicBezTo>
                  <a:pt x="2112963" y="4475560"/>
                  <a:pt x="1966666" y="4451149"/>
                  <a:pt x="1761893" y="4460488"/>
                </a:cubicBezTo>
                <a:cubicBezTo>
                  <a:pt x="1557120" y="4469827"/>
                  <a:pt x="1355797" y="4419051"/>
                  <a:pt x="1204332" y="4460488"/>
                </a:cubicBezTo>
                <a:cubicBezTo>
                  <a:pt x="1052867" y="4501925"/>
                  <a:pt x="855626" y="4403042"/>
                  <a:pt x="602166" y="4460488"/>
                </a:cubicBezTo>
                <a:cubicBezTo>
                  <a:pt x="348706" y="4517934"/>
                  <a:pt x="133248" y="4416258"/>
                  <a:pt x="0" y="4460488"/>
                </a:cubicBezTo>
                <a:cubicBezTo>
                  <a:pt x="-25790" y="4219736"/>
                  <a:pt x="31921" y="4150723"/>
                  <a:pt x="0" y="3947532"/>
                </a:cubicBezTo>
                <a:cubicBezTo>
                  <a:pt x="-31921" y="3744341"/>
                  <a:pt x="35483" y="3644795"/>
                  <a:pt x="0" y="3523786"/>
                </a:cubicBezTo>
                <a:cubicBezTo>
                  <a:pt x="-35483" y="3402777"/>
                  <a:pt x="37470" y="3241451"/>
                  <a:pt x="0" y="2966225"/>
                </a:cubicBezTo>
                <a:cubicBezTo>
                  <a:pt x="-37470" y="2690999"/>
                  <a:pt x="33814" y="2687419"/>
                  <a:pt x="0" y="2542478"/>
                </a:cubicBezTo>
                <a:cubicBezTo>
                  <a:pt x="-33814" y="2397537"/>
                  <a:pt x="44572" y="2173997"/>
                  <a:pt x="0" y="1984917"/>
                </a:cubicBezTo>
                <a:cubicBezTo>
                  <a:pt x="-44572" y="1795837"/>
                  <a:pt x="9430" y="1728211"/>
                  <a:pt x="0" y="1471961"/>
                </a:cubicBezTo>
                <a:cubicBezTo>
                  <a:pt x="-9430" y="1215711"/>
                  <a:pt x="7415" y="1133946"/>
                  <a:pt x="0" y="825190"/>
                </a:cubicBezTo>
                <a:cubicBezTo>
                  <a:pt x="-7415" y="516434"/>
                  <a:pt x="13180" y="218140"/>
                  <a:pt x="0" y="0"/>
                </a:cubicBezTo>
                <a:close/>
              </a:path>
            </a:pathLst>
          </a:custGeom>
          <a:noFill/>
          <a:ln>
            <a:solidFill>
              <a:schemeClr val="tx1"/>
            </a:solidFill>
            <a:extLst>
              <a:ext uri="{C807C97D-BFC1-408E-A445-0C87EB9F89A2}">
                <ask:lineSketchStyleProps xmlns:ask="http://schemas.microsoft.com/office/drawing/2018/sketchyshapes" sd="171023571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452521" y="481509"/>
            <a:ext cx="1764018" cy="1787280"/>
          </a:xfrm>
          <a:prstGeom prst="rect">
            <a:avLst/>
          </a:prstGeom>
        </p:spPr>
      </p:pic>
      <p:pic>
        <p:nvPicPr>
          <p:cNvPr id="4" name="Picture 3">
            <a:extLst>
              <a:ext uri="{FF2B5EF4-FFF2-40B4-BE49-F238E27FC236}">
                <a16:creationId xmlns:a16="http://schemas.microsoft.com/office/drawing/2014/main" id="{FB1FF34C-0707-36A5-008F-2AE1EB22C5F6}"/>
              </a:ext>
            </a:extLst>
          </p:cNvPr>
          <p:cNvPicPr>
            <a:picLocks noChangeAspect="1"/>
          </p:cNvPicPr>
          <p:nvPr/>
        </p:nvPicPr>
        <p:blipFill>
          <a:blip r:embed="rId4"/>
          <a:stretch>
            <a:fillRect/>
          </a:stretch>
        </p:blipFill>
        <p:spPr>
          <a:xfrm>
            <a:off x="11795869" y="6462116"/>
            <a:ext cx="2043748" cy="1175155"/>
          </a:xfrm>
          <a:prstGeom prst="rect">
            <a:avLst/>
          </a:prstGeom>
        </p:spPr>
      </p:pic>
    </p:spTree>
    <p:extLst>
      <p:ext uri="{BB962C8B-B14F-4D97-AF65-F5344CB8AC3E}">
        <p14:creationId xmlns:p14="http://schemas.microsoft.com/office/powerpoint/2010/main" val="201081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38463C-7354-8087-153F-C5FAAEFDFE86}"/>
              </a:ext>
            </a:extLst>
          </p:cNvPr>
          <p:cNvSpPr txBox="1"/>
          <p:nvPr/>
        </p:nvSpPr>
        <p:spPr>
          <a:xfrm>
            <a:off x="1260087" y="568933"/>
            <a:ext cx="12444762" cy="1077218"/>
          </a:xfrm>
          <a:prstGeom prst="rect">
            <a:avLst/>
          </a:prstGeom>
          <a:noFill/>
        </p:spPr>
        <p:txBody>
          <a:bodyPr wrap="square">
            <a:spAutoFit/>
          </a:bodyPr>
          <a:lstStyle/>
          <a:p>
            <a:pPr algn="ctr"/>
            <a:r>
              <a:rPr lang="pl-PL" sz="3200"/>
              <a:t>Teraz, kiedy wiemy, jak połączyć się z internetem, możemy korzystać z aplikacji takich jak WhatsApp do rozmów i wiadomości.</a:t>
            </a:r>
            <a:endParaRPr lang="uk-UA" sz="3200"/>
          </a:p>
        </p:txBody>
      </p:sp>
      <p:sp>
        <p:nvSpPr>
          <p:cNvPr id="5" name="TextBox 4">
            <a:extLst>
              <a:ext uri="{FF2B5EF4-FFF2-40B4-BE49-F238E27FC236}">
                <a16:creationId xmlns:a16="http://schemas.microsoft.com/office/drawing/2014/main" id="{47B3F247-0238-3AB5-3FE1-70BBACDAE227}"/>
              </a:ext>
            </a:extLst>
          </p:cNvPr>
          <p:cNvSpPr txBox="1"/>
          <p:nvPr/>
        </p:nvSpPr>
        <p:spPr>
          <a:xfrm>
            <a:off x="758283" y="2758134"/>
            <a:ext cx="9578898" cy="3046988"/>
          </a:xfrm>
          <a:prstGeom prst="rect">
            <a:avLst/>
          </a:prstGeom>
          <a:noFill/>
        </p:spPr>
        <p:txBody>
          <a:bodyPr wrap="square">
            <a:spAutoFit/>
          </a:bodyPr>
          <a:lstStyle/>
          <a:p>
            <a:pPr>
              <a:buNone/>
            </a:pPr>
            <a:r>
              <a:rPr lang="en-US" sz="3200" b="1"/>
              <a:t>Jak pobrać WhatsApp? </a:t>
            </a:r>
            <a:r>
              <a:rPr lang="uk-UA" sz="3200" b="1"/>
              <a:t>📲</a:t>
            </a:r>
            <a:endParaRPr lang="en-US" sz="3200" b="1"/>
          </a:p>
          <a:p>
            <a:pPr>
              <a:buNone/>
            </a:pPr>
            <a:endParaRPr lang="uk-UA" sz="3200" b="1"/>
          </a:p>
          <a:p>
            <a:r>
              <a:rPr lang="uk-UA" sz="3200"/>
              <a:t>🔹 </a:t>
            </a:r>
            <a:r>
              <a:rPr lang="en-US" sz="3200"/>
              <a:t>Otwórz </a:t>
            </a:r>
            <a:r>
              <a:rPr lang="en-US" sz="3200" b="1"/>
              <a:t>Sklep Play</a:t>
            </a:r>
            <a:r>
              <a:rPr lang="en-US" sz="3200"/>
              <a:t> (Android) lub </a:t>
            </a:r>
            <a:r>
              <a:rPr lang="en-US" sz="3200" b="1"/>
              <a:t>App Store</a:t>
            </a:r>
            <a:r>
              <a:rPr lang="en-US" sz="3200"/>
              <a:t> (iPhone).</a:t>
            </a:r>
            <a:br>
              <a:rPr lang="en-US" sz="3200"/>
            </a:br>
            <a:r>
              <a:rPr lang="uk-UA" sz="3200"/>
              <a:t>🔹 </a:t>
            </a:r>
            <a:r>
              <a:rPr lang="en-US" sz="3200"/>
              <a:t>Wpisz </a:t>
            </a:r>
            <a:r>
              <a:rPr lang="en-US" sz="3200" b="1"/>
              <a:t>„WhatsApp”</a:t>
            </a:r>
            <a:r>
              <a:rPr lang="en-US" sz="3200"/>
              <a:t> w pasku wyszukiwania.</a:t>
            </a:r>
            <a:br>
              <a:rPr lang="en-US" sz="3200"/>
            </a:br>
            <a:r>
              <a:rPr lang="uk-UA" sz="3200"/>
              <a:t>🔹 </a:t>
            </a:r>
            <a:r>
              <a:rPr lang="en-US" sz="3200"/>
              <a:t>Kliknij </a:t>
            </a:r>
            <a:r>
              <a:rPr lang="en-US" sz="3200" b="1"/>
              <a:t>„Zainstaluj”</a:t>
            </a:r>
            <a:r>
              <a:rPr lang="en-US" sz="3200"/>
              <a:t> (Android) lub </a:t>
            </a:r>
            <a:r>
              <a:rPr lang="en-US" sz="3200" b="1"/>
              <a:t>„Pobierz”</a:t>
            </a:r>
            <a:r>
              <a:rPr lang="en-US" sz="3200"/>
              <a:t> (iPhone).</a:t>
            </a:r>
            <a:br>
              <a:rPr lang="en-US" sz="3200"/>
            </a:br>
            <a:r>
              <a:rPr lang="uk-UA" sz="3200"/>
              <a:t>🔹 </a:t>
            </a:r>
            <a:r>
              <a:rPr lang="en-US" sz="3200"/>
              <a:t>Poczekaj, aż aplikacja się pobierze i zainstaluje.</a:t>
            </a:r>
          </a:p>
        </p:txBody>
      </p:sp>
      <p:pic>
        <p:nvPicPr>
          <p:cNvPr id="7170" name="Picture 2" descr="big whatsapp dla wesołych seniorów">
            <a:extLst>
              <a:ext uri="{FF2B5EF4-FFF2-40B4-BE49-F238E27FC236}">
                <a16:creationId xmlns:a16="http://schemas.microsoft.com/office/drawing/2014/main" id="{2CD38898-183F-F528-0A0D-F864546F8B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8195" y="2676291"/>
            <a:ext cx="3044283" cy="3044283"/>
          </a:xfrm>
          <a:custGeom>
            <a:avLst/>
            <a:gdLst>
              <a:gd name="csX0" fmla="*/ 0 w 3044283"/>
              <a:gd name="csY0" fmla="*/ 0 h 3044283"/>
              <a:gd name="csX1" fmla="*/ 507381 w 3044283"/>
              <a:gd name="csY1" fmla="*/ 0 h 3044283"/>
              <a:gd name="csX2" fmla="*/ 984318 w 3044283"/>
              <a:gd name="csY2" fmla="*/ 0 h 3044283"/>
              <a:gd name="csX3" fmla="*/ 1491699 w 3044283"/>
              <a:gd name="csY3" fmla="*/ 0 h 3044283"/>
              <a:gd name="csX4" fmla="*/ 1907751 w 3044283"/>
              <a:gd name="csY4" fmla="*/ 0 h 3044283"/>
              <a:gd name="csX5" fmla="*/ 2476017 w 3044283"/>
              <a:gd name="csY5" fmla="*/ 0 h 3044283"/>
              <a:gd name="csX6" fmla="*/ 3044283 w 3044283"/>
              <a:gd name="csY6" fmla="*/ 0 h 3044283"/>
              <a:gd name="csX7" fmla="*/ 3044283 w 3044283"/>
              <a:gd name="csY7" fmla="*/ 568266 h 3044283"/>
              <a:gd name="csX8" fmla="*/ 3044283 w 3044283"/>
              <a:gd name="csY8" fmla="*/ 984318 h 3044283"/>
              <a:gd name="csX9" fmla="*/ 3044283 w 3044283"/>
              <a:gd name="csY9" fmla="*/ 1430813 h 3044283"/>
              <a:gd name="csX10" fmla="*/ 3044283 w 3044283"/>
              <a:gd name="csY10" fmla="*/ 1968636 h 3044283"/>
              <a:gd name="csX11" fmla="*/ 3044283 w 3044283"/>
              <a:gd name="csY11" fmla="*/ 2506460 h 3044283"/>
              <a:gd name="csX12" fmla="*/ 3044283 w 3044283"/>
              <a:gd name="csY12" fmla="*/ 3044283 h 3044283"/>
              <a:gd name="csX13" fmla="*/ 2476017 w 3044283"/>
              <a:gd name="csY13" fmla="*/ 3044283 h 3044283"/>
              <a:gd name="csX14" fmla="*/ 1999079 w 3044283"/>
              <a:gd name="csY14" fmla="*/ 3044283 h 3044283"/>
              <a:gd name="csX15" fmla="*/ 1522142 w 3044283"/>
              <a:gd name="csY15" fmla="*/ 3044283 h 3044283"/>
              <a:gd name="csX16" fmla="*/ 1014761 w 3044283"/>
              <a:gd name="csY16" fmla="*/ 3044283 h 3044283"/>
              <a:gd name="csX17" fmla="*/ 537823 w 3044283"/>
              <a:gd name="csY17" fmla="*/ 3044283 h 3044283"/>
              <a:gd name="csX18" fmla="*/ 0 w 3044283"/>
              <a:gd name="csY18" fmla="*/ 3044283 h 3044283"/>
              <a:gd name="csX19" fmla="*/ 0 w 3044283"/>
              <a:gd name="csY19" fmla="*/ 2536903 h 3044283"/>
              <a:gd name="csX20" fmla="*/ 0 w 3044283"/>
              <a:gd name="csY20" fmla="*/ 2120850 h 3044283"/>
              <a:gd name="csX21" fmla="*/ 0 w 3044283"/>
              <a:gd name="csY21" fmla="*/ 1583027 h 3044283"/>
              <a:gd name="csX22" fmla="*/ 0 w 3044283"/>
              <a:gd name="csY22" fmla="*/ 1106089 h 3044283"/>
              <a:gd name="csX23" fmla="*/ 0 w 3044283"/>
              <a:gd name="csY23" fmla="*/ 690037 h 3044283"/>
              <a:gd name="csX24" fmla="*/ 0 w 3044283"/>
              <a:gd name="csY24" fmla="*/ 0 h 30442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044283" h="3044283" extrusionOk="0">
                <a:moveTo>
                  <a:pt x="0" y="0"/>
                </a:moveTo>
                <a:cubicBezTo>
                  <a:pt x="161812" y="-10723"/>
                  <a:pt x="402559" y="2916"/>
                  <a:pt x="507381" y="0"/>
                </a:cubicBezTo>
                <a:cubicBezTo>
                  <a:pt x="612203" y="-2916"/>
                  <a:pt x="879474" y="54855"/>
                  <a:pt x="984318" y="0"/>
                </a:cubicBezTo>
                <a:cubicBezTo>
                  <a:pt x="1089162" y="-54855"/>
                  <a:pt x="1248166" y="7829"/>
                  <a:pt x="1491699" y="0"/>
                </a:cubicBezTo>
                <a:cubicBezTo>
                  <a:pt x="1735232" y="-7829"/>
                  <a:pt x="1702920" y="32336"/>
                  <a:pt x="1907751" y="0"/>
                </a:cubicBezTo>
                <a:cubicBezTo>
                  <a:pt x="2112582" y="-32336"/>
                  <a:pt x="2198525" y="45851"/>
                  <a:pt x="2476017" y="0"/>
                </a:cubicBezTo>
                <a:cubicBezTo>
                  <a:pt x="2753509" y="-45851"/>
                  <a:pt x="2901548" y="41160"/>
                  <a:pt x="3044283" y="0"/>
                </a:cubicBezTo>
                <a:cubicBezTo>
                  <a:pt x="3060895" y="176131"/>
                  <a:pt x="3022524" y="375389"/>
                  <a:pt x="3044283" y="568266"/>
                </a:cubicBezTo>
                <a:cubicBezTo>
                  <a:pt x="3066042" y="761143"/>
                  <a:pt x="3018381" y="787475"/>
                  <a:pt x="3044283" y="984318"/>
                </a:cubicBezTo>
                <a:cubicBezTo>
                  <a:pt x="3070185" y="1181161"/>
                  <a:pt x="2991002" y="1339858"/>
                  <a:pt x="3044283" y="1430813"/>
                </a:cubicBezTo>
                <a:cubicBezTo>
                  <a:pt x="3097564" y="1521768"/>
                  <a:pt x="3043368" y="1816770"/>
                  <a:pt x="3044283" y="1968636"/>
                </a:cubicBezTo>
                <a:cubicBezTo>
                  <a:pt x="3045198" y="2120502"/>
                  <a:pt x="2986539" y="2242888"/>
                  <a:pt x="3044283" y="2506460"/>
                </a:cubicBezTo>
                <a:cubicBezTo>
                  <a:pt x="3102027" y="2770032"/>
                  <a:pt x="3040426" y="2933525"/>
                  <a:pt x="3044283" y="3044283"/>
                </a:cubicBezTo>
                <a:cubicBezTo>
                  <a:pt x="2898396" y="3047999"/>
                  <a:pt x="2758978" y="2996599"/>
                  <a:pt x="2476017" y="3044283"/>
                </a:cubicBezTo>
                <a:cubicBezTo>
                  <a:pt x="2193056" y="3091967"/>
                  <a:pt x="2192244" y="3021709"/>
                  <a:pt x="1999079" y="3044283"/>
                </a:cubicBezTo>
                <a:cubicBezTo>
                  <a:pt x="1805914" y="3066857"/>
                  <a:pt x="1751075" y="3023355"/>
                  <a:pt x="1522142" y="3044283"/>
                </a:cubicBezTo>
                <a:cubicBezTo>
                  <a:pt x="1293209" y="3065211"/>
                  <a:pt x="1252913" y="3000389"/>
                  <a:pt x="1014761" y="3044283"/>
                </a:cubicBezTo>
                <a:cubicBezTo>
                  <a:pt x="776609" y="3088177"/>
                  <a:pt x="661942" y="3019097"/>
                  <a:pt x="537823" y="3044283"/>
                </a:cubicBezTo>
                <a:cubicBezTo>
                  <a:pt x="413704" y="3069469"/>
                  <a:pt x="220810" y="2990211"/>
                  <a:pt x="0" y="3044283"/>
                </a:cubicBezTo>
                <a:cubicBezTo>
                  <a:pt x="-50021" y="2926204"/>
                  <a:pt x="47740" y="2645540"/>
                  <a:pt x="0" y="2536903"/>
                </a:cubicBezTo>
                <a:cubicBezTo>
                  <a:pt x="-47740" y="2428266"/>
                  <a:pt x="33812" y="2219947"/>
                  <a:pt x="0" y="2120850"/>
                </a:cubicBezTo>
                <a:cubicBezTo>
                  <a:pt x="-33812" y="2021753"/>
                  <a:pt x="27300" y="1740917"/>
                  <a:pt x="0" y="1583027"/>
                </a:cubicBezTo>
                <a:cubicBezTo>
                  <a:pt x="-27300" y="1425137"/>
                  <a:pt x="37298" y="1211829"/>
                  <a:pt x="0" y="1106089"/>
                </a:cubicBezTo>
                <a:cubicBezTo>
                  <a:pt x="-37298" y="1000349"/>
                  <a:pt x="13628" y="797251"/>
                  <a:pt x="0" y="690037"/>
                </a:cubicBezTo>
                <a:cubicBezTo>
                  <a:pt x="-13628" y="582823"/>
                  <a:pt x="8574" y="215563"/>
                  <a:pt x="0" y="0"/>
                </a:cubicBezTo>
                <a:close/>
              </a:path>
            </a:pathLst>
          </a:custGeom>
          <a:noFill/>
          <a:ln>
            <a:solidFill>
              <a:schemeClr val="tx1"/>
            </a:solidFill>
            <a:extLst>
              <a:ext uri="{C807C97D-BFC1-408E-A445-0C87EB9F89A2}">
                <ask:lineSketchStyleProps xmlns:ask="http://schemas.microsoft.com/office/drawing/2018/sketchyshapes" sd="199274369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352078" y="6174425"/>
            <a:ext cx="1764018" cy="1787280"/>
          </a:xfrm>
          <a:prstGeom prst="rect">
            <a:avLst/>
          </a:prstGeom>
        </p:spPr>
      </p:pic>
      <p:pic>
        <p:nvPicPr>
          <p:cNvPr id="4" name="Picture 3">
            <a:extLst>
              <a:ext uri="{FF2B5EF4-FFF2-40B4-BE49-F238E27FC236}">
                <a16:creationId xmlns:a16="http://schemas.microsoft.com/office/drawing/2014/main" id="{8D9B9E07-BEC2-E8F7-A3B0-08095F920031}"/>
              </a:ext>
            </a:extLst>
          </p:cNvPr>
          <p:cNvPicPr>
            <a:picLocks noChangeAspect="1"/>
          </p:cNvPicPr>
          <p:nvPr/>
        </p:nvPicPr>
        <p:blipFill>
          <a:blip r:embed="rId4"/>
          <a:stretch>
            <a:fillRect/>
          </a:stretch>
        </p:blipFill>
        <p:spPr>
          <a:xfrm>
            <a:off x="378225" y="6329527"/>
            <a:ext cx="2043748" cy="1175155"/>
          </a:xfrm>
          <a:prstGeom prst="rect">
            <a:avLst/>
          </a:prstGeom>
        </p:spPr>
      </p:pic>
    </p:spTree>
    <p:extLst>
      <p:ext uri="{BB962C8B-B14F-4D97-AF65-F5344CB8AC3E}">
        <p14:creationId xmlns:p14="http://schemas.microsoft.com/office/powerpoint/2010/main" val="3021637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ak korzystać z komunikatora WhatsApp? | Poradnik dla seniorów – odc. 2">
            <a:hlinkClick r:id="" action="ppaction://media"/>
            <a:extLst>
              <a:ext uri="{FF2B5EF4-FFF2-40B4-BE49-F238E27FC236}">
                <a16:creationId xmlns:a16="http://schemas.microsoft.com/office/drawing/2014/main" id="{D9061673-B8F2-AF2D-2666-9CA25A0A1231}"/>
              </a:ext>
            </a:extLst>
          </p:cNvPr>
          <p:cNvPicPr>
            <a:picLocks noRot="1" noChangeAspect="1"/>
          </p:cNvPicPr>
          <p:nvPr>
            <a:videoFile r:link="rId1"/>
          </p:nvPr>
        </p:nvPicPr>
        <p:blipFill>
          <a:blip r:embed="rId3"/>
          <a:stretch>
            <a:fillRect/>
          </a:stretch>
        </p:blipFill>
        <p:spPr>
          <a:xfrm>
            <a:off x="1921726" y="1631215"/>
            <a:ext cx="10277707" cy="5802622"/>
          </a:xfrm>
          <a:prstGeom prst="rect">
            <a:avLst/>
          </a:prstGeom>
        </p:spPr>
      </p:pic>
      <p:sp>
        <p:nvSpPr>
          <p:cNvPr id="4" name="TextBox 3">
            <a:extLst>
              <a:ext uri="{FF2B5EF4-FFF2-40B4-BE49-F238E27FC236}">
                <a16:creationId xmlns:a16="http://schemas.microsoft.com/office/drawing/2014/main" id="{09461EDE-905B-8C3C-5F83-46FCEB56CF51}"/>
              </a:ext>
            </a:extLst>
          </p:cNvPr>
          <p:cNvSpPr txBox="1"/>
          <p:nvPr/>
        </p:nvSpPr>
        <p:spPr>
          <a:xfrm>
            <a:off x="2620535" y="373115"/>
            <a:ext cx="9991493" cy="646331"/>
          </a:xfrm>
          <a:prstGeom prst="rect">
            <a:avLst/>
          </a:prstGeom>
          <a:noFill/>
        </p:spPr>
        <p:txBody>
          <a:bodyPr wrap="square">
            <a:spAutoFit/>
          </a:bodyPr>
          <a:lstStyle/>
          <a:p>
            <a:pPr algn="l"/>
            <a:r>
              <a:rPr lang="pl-PL" sz="3600" b="1" i="0">
                <a:solidFill>
                  <a:srgbClr val="00B050"/>
                </a:solidFill>
                <a:effectLst/>
                <a:latin typeface="Roboto" panose="02000000000000000000" pitchFamily="2" charset="0"/>
              </a:rPr>
              <a:t>Jak korzystać z komunikatora WhatsApp?</a:t>
            </a:r>
          </a:p>
        </p:txBody>
      </p:sp>
      <p:pic>
        <p:nvPicPr>
          <p:cNvPr id="3" name="Picture 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708674" y="5766652"/>
            <a:ext cx="1764018" cy="1787280"/>
          </a:xfrm>
          <a:prstGeom prst="rect">
            <a:avLst/>
          </a:prstGeom>
        </p:spPr>
      </p:pic>
      <p:pic>
        <p:nvPicPr>
          <p:cNvPr id="5" name="Picture 4">
            <a:extLst>
              <a:ext uri="{FF2B5EF4-FFF2-40B4-BE49-F238E27FC236}">
                <a16:creationId xmlns:a16="http://schemas.microsoft.com/office/drawing/2014/main" id="{6C1FCC72-4936-071F-3C16-720F37093F5A}"/>
              </a:ext>
            </a:extLst>
          </p:cNvPr>
          <p:cNvPicPr>
            <a:picLocks noChangeAspect="1"/>
          </p:cNvPicPr>
          <p:nvPr/>
        </p:nvPicPr>
        <p:blipFill>
          <a:blip r:embed="rId5"/>
          <a:stretch>
            <a:fillRect/>
          </a:stretch>
        </p:blipFill>
        <p:spPr>
          <a:xfrm>
            <a:off x="242301" y="268763"/>
            <a:ext cx="1833044" cy="1054000"/>
          </a:xfrm>
          <a:prstGeom prst="rect">
            <a:avLst/>
          </a:prstGeom>
        </p:spPr>
      </p:pic>
    </p:spTree>
    <p:extLst>
      <p:ext uri="{BB962C8B-B14F-4D97-AF65-F5344CB8AC3E}">
        <p14:creationId xmlns:p14="http://schemas.microsoft.com/office/powerpoint/2010/main" val="310980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ED0911-C50B-0A1D-3C3E-4151E9D39C16}"/>
              </a:ext>
            </a:extLst>
          </p:cNvPr>
          <p:cNvSpPr txBox="1"/>
          <p:nvPr/>
        </p:nvSpPr>
        <p:spPr>
          <a:xfrm>
            <a:off x="1137425" y="2452367"/>
            <a:ext cx="10236820" cy="3539430"/>
          </a:xfrm>
          <a:prstGeom prst="rect">
            <a:avLst/>
          </a:prstGeom>
          <a:noFill/>
        </p:spPr>
        <p:txBody>
          <a:bodyPr wrap="square">
            <a:spAutoFit/>
          </a:bodyPr>
          <a:lstStyle/>
          <a:p>
            <a:pPr>
              <a:buNone/>
            </a:pPr>
            <a:r>
              <a:rPr lang="en-US" sz="3200" b="1"/>
              <a:t>Jak założyć konto na WhatsApp? </a:t>
            </a:r>
            <a:r>
              <a:rPr lang="uk-UA" sz="3200" b="1"/>
              <a:t>👤</a:t>
            </a:r>
            <a:endParaRPr lang="en-US" sz="3200" b="1"/>
          </a:p>
          <a:p>
            <a:pPr>
              <a:buNone/>
            </a:pPr>
            <a:endParaRPr lang="uk-UA" sz="3200" b="1"/>
          </a:p>
          <a:p>
            <a:r>
              <a:rPr lang="uk-UA" sz="3200"/>
              <a:t>🔹 </a:t>
            </a:r>
            <a:r>
              <a:rPr lang="en-US" sz="3200"/>
              <a:t>Otwórz WhatsApp i kliknij </a:t>
            </a:r>
            <a:r>
              <a:rPr lang="en-US" sz="3200" b="1"/>
              <a:t>„Zgadzam się i kontynuuj”</a:t>
            </a:r>
            <a:r>
              <a:rPr lang="en-US" sz="3200"/>
              <a:t>.</a:t>
            </a:r>
            <a:br>
              <a:rPr lang="en-US" sz="3200"/>
            </a:br>
            <a:r>
              <a:rPr lang="uk-UA" sz="3200"/>
              <a:t>🔹 </a:t>
            </a:r>
            <a:r>
              <a:rPr lang="en-US" sz="3200"/>
              <a:t>Wpisz swój numer telefonu i kliknij </a:t>
            </a:r>
            <a:r>
              <a:rPr lang="en-US" sz="3200" b="1"/>
              <a:t>„Dalej”</a:t>
            </a:r>
            <a:r>
              <a:rPr lang="en-US" sz="3200"/>
              <a:t>.</a:t>
            </a:r>
            <a:br>
              <a:rPr lang="en-US" sz="3200"/>
            </a:br>
            <a:r>
              <a:rPr lang="uk-UA" sz="3200"/>
              <a:t>🔹 </a:t>
            </a:r>
            <a:r>
              <a:rPr lang="en-US" sz="3200"/>
              <a:t>Otrzymasz kod SMS – wpisz go, aby potwierdzić numer.</a:t>
            </a:r>
            <a:br>
              <a:rPr lang="en-US" sz="3200"/>
            </a:br>
            <a:r>
              <a:rPr lang="uk-UA" sz="3200"/>
              <a:t>🔹 </a:t>
            </a:r>
            <a:r>
              <a:rPr lang="en-US" sz="3200"/>
              <a:t>Dodaj swoje </a:t>
            </a:r>
            <a:r>
              <a:rPr lang="en-US" sz="3200" b="1"/>
              <a:t>imię</a:t>
            </a:r>
            <a:r>
              <a:rPr lang="en-US" sz="3200"/>
              <a:t> i (opcjonalnie) </a:t>
            </a:r>
            <a:r>
              <a:rPr lang="en-US" sz="3200" b="1"/>
              <a:t>zdjęcie profilowe</a:t>
            </a:r>
            <a:r>
              <a:rPr lang="en-US" sz="3200"/>
              <a:t>.</a:t>
            </a:r>
            <a:br>
              <a:rPr lang="en-US" sz="3200"/>
            </a:br>
            <a:r>
              <a:rPr lang="uk-UA" sz="3200"/>
              <a:t>🔹 </a:t>
            </a:r>
            <a:r>
              <a:rPr lang="en-US" sz="3200"/>
              <a:t>Kliknij </a:t>
            </a:r>
            <a:r>
              <a:rPr lang="en-US" sz="3200" b="1"/>
              <a:t>„Dalej”</a:t>
            </a:r>
            <a:r>
              <a:rPr lang="en-US" sz="3200"/>
              <a:t> – gotowe! Możesz korzystać z WhatsApp.</a:t>
            </a:r>
          </a:p>
        </p:txBody>
      </p:sp>
      <p:pic>
        <p:nvPicPr>
          <p:cNvPr id="9218" name="Picture 2" descr="Jak założyć konto na WhatsApp? dla poważnych seniorów">
            <a:extLst>
              <a:ext uri="{FF2B5EF4-FFF2-40B4-BE49-F238E27FC236}">
                <a16:creationId xmlns:a16="http://schemas.microsoft.com/office/drawing/2014/main" id="{31A76CDB-47B1-2D5D-B765-E90406177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6186" y="490653"/>
            <a:ext cx="2843561" cy="2843561"/>
          </a:xfrm>
          <a:custGeom>
            <a:avLst/>
            <a:gdLst>
              <a:gd name="csX0" fmla="*/ 0 w 2843561"/>
              <a:gd name="csY0" fmla="*/ 0 h 2843561"/>
              <a:gd name="csX1" fmla="*/ 511841 w 2843561"/>
              <a:gd name="csY1" fmla="*/ 0 h 2843561"/>
              <a:gd name="csX2" fmla="*/ 1023682 w 2843561"/>
              <a:gd name="csY2" fmla="*/ 0 h 2843561"/>
              <a:gd name="csX3" fmla="*/ 1535523 w 2843561"/>
              <a:gd name="csY3" fmla="*/ 0 h 2843561"/>
              <a:gd name="csX4" fmla="*/ 2161106 w 2843561"/>
              <a:gd name="csY4" fmla="*/ 0 h 2843561"/>
              <a:gd name="csX5" fmla="*/ 2843561 w 2843561"/>
              <a:gd name="csY5" fmla="*/ 0 h 2843561"/>
              <a:gd name="csX6" fmla="*/ 2843561 w 2843561"/>
              <a:gd name="csY6" fmla="*/ 511841 h 2843561"/>
              <a:gd name="csX7" fmla="*/ 2843561 w 2843561"/>
              <a:gd name="csY7" fmla="*/ 1052118 h 2843561"/>
              <a:gd name="csX8" fmla="*/ 2843561 w 2843561"/>
              <a:gd name="csY8" fmla="*/ 1620830 h 2843561"/>
              <a:gd name="csX9" fmla="*/ 2843561 w 2843561"/>
              <a:gd name="csY9" fmla="*/ 2189542 h 2843561"/>
              <a:gd name="csX10" fmla="*/ 2843561 w 2843561"/>
              <a:gd name="csY10" fmla="*/ 2843561 h 2843561"/>
              <a:gd name="csX11" fmla="*/ 2331720 w 2843561"/>
              <a:gd name="csY11" fmla="*/ 2843561 h 2843561"/>
              <a:gd name="csX12" fmla="*/ 1734572 w 2843561"/>
              <a:gd name="csY12" fmla="*/ 2843561 h 2843561"/>
              <a:gd name="csX13" fmla="*/ 1194296 w 2843561"/>
              <a:gd name="csY13" fmla="*/ 2843561 h 2843561"/>
              <a:gd name="csX14" fmla="*/ 682455 w 2843561"/>
              <a:gd name="csY14" fmla="*/ 2843561 h 2843561"/>
              <a:gd name="csX15" fmla="*/ 0 w 2843561"/>
              <a:gd name="csY15" fmla="*/ 2843561 h 2843561"/>
              <a:gd name="csX16" fmla="*/ 0 w 2843561"/>
              <a:gd name="csY16" fmla="*/ 2246413 h 2843561"/>
              <a:gd name="csX17" fmla="*/ 0 w 2843561"/>
              <a:gd name="csY17" fmla="*/ 1620830 h 2843561"/>
              <a:gd name="csX18" fmla="*/ 0 w 2843561"/>
              <a:gd name="csY18" fmla="*/ 1023682 h 2843561"/>
              <a:gd name="csX19" fmla="*/ 0 w 2843561"/>
              <a:gd name="csY19" fmla="*/ 0 h 28435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843561" h="2843561" extrusionOk="0">
                <a:moveTo>
                  <a:pt x="0" y="0"/>
                </a:moveTo>
                <a:cubicBezTo>
                  <a:pt x="230532" y="-37611"/>
                  <a:pt x="293132" y="8021"/>
                  <a:pt x="511841" y="0"/>
                </a:cubicBezTo>
                <a:cubicBezTo>
                  <a:pt x="730550" y="-8021"/>
                  <a:pt x="769810" y="4534"/>
                  <a:pt x="1023682" y="0"/>
                </a:cubicBezTo>
                <a:cubicBezTo>
                  <a:pt x="1277554" y="-4534"/>
                  <a:pt x="1391261" y="3832"/>
                  <a:pt x="1535523" y="0"/>
                </a:cubicBezTo>
                <a:cubicBezTo>
                  <a:pt x="1679785" y="-3832"/>
                  <a:pt x="1870402" y="63353"/>
                  <a:pt x="2161106" y="0"/>
                </a:cubicBezTo>
                <a:cubicBezTo>
                  <a:pt x="2451810" y="-63353"/>
                  <a:pt x="2622959" y="10812"/>
                  <a:pt x="2843561" y="0"/>
                </a:cubicBezTo>
                <a:cubicBezTo>
                  <a:pt x="2855777" y="194690"/>
                  <a:pt x="2796215" y="405989"/>
                  <a:pt x="2843561" y="511841"/>
                </a:cubicBezTo>
                <a:cubicBezTo>
                  <a:pt x="2890907" y="617693"/>
                  <a:pt x="2814322" y="920219"/>
                  <a:pt x="2843561" y="1052118"/>
                </a:cubicBezTo>
                <a:cubicBezTo>
                  <a:pt x="2872800" y="1184017"/>
                  <a:pt x="2836453" y="1399747"/>
                  <a:pt x="2843561" y="1620830"/>
                </a:cubicBezTo>
                <a:cubicBezTo>
                  <a:pt x="2850669" y="1841913"/>
                  <a:pt x="2827394" y="2009923"/>
                  <a:pt x="2843561" y="2189542"/>
                </a:cubicBezTo>
                <a:cubicBezTo>
                  <a:pt x="2859728" y="2369161"/>
                  <a:pt x="2839528" y="2542374"/>
                  <a:pt x="2843561" y="2843561"/>
                </a:cubicBezTo>
                <a:cubicBezTo>
                  <a:pt x="2647787" y="2844610"/>
                  <a:pt x="2447925" y="2809553"/>
                  <a:pt x="2331720" y="2843561"/>
                </a:cubicBezTo>
                <a:cubicBezTo>
                  <a:pt x="2215515" y="2877569"/>
                  <a:pt x="1887499" y="2830097"/>
                  <a:pt x="1734572" y="2843561"/>
                </a:cubicBezTo>
                <a:cubicBezTo>
                  <a:pt x="1581645" y="2857025"/>
                  <a:pt x="1432783" y="2795249"/>
                  <a:pt x="1194296" y="2843561"/>
                </a:cubicBezTo>
                <a:cubicBezTo>
                  <a:pt x="955809" y="2891873"/>
                  <a:pt x="794627" y="2841013"/>
                  <a:pt x="682455" y="2843561"/>
                </a:cubicBezTo>
                <a:cubicBezTo>
                  <a:pt x="570283" y="2846109"/>
                  <a:pt x="144184" y="2792075"/>
                  <a:pt x="0" y="2843561"/>
                </a:cubicBezTo>
                <a:cubicBezTo>
                  <a:pt x="-5810" y="2607573"/>
                  <a:pt x="65005" y="2485911"/>
                  <a:pt x="0" y="2246413"/>
                </a:cubicBezTo>
                <a:cubicBezTo>
                  <a:pt x="-65005" y="2006915"/>
                  <a:pt x="13407" y="1920300"/>
                  <a:pt x="0" y="1620830"/>
                </a:cubicBezTo>
                <a:cubicBezTo>
                  <a:pt x="-13407" y="1321360"/>
                  <a:pt x="31540" y="1249759"/>
                  <a:pt x="0" y="1023682"/>
                </a:cubicBezTo>
                <a:cubicBezTo>
                  <a:pt x="-31540" y="797605"/>
                  <a:pt x="97760" y="395469"/>
                  <a:pt x="0" y="0"/>
                </a:cubicBezTo>
                <a:close/>
              </a:path>
            </a:pathLst>
          </a:custGeom>
          <a:noFill/>
          <a:ln>
            <a:solidFill>
              <a:schemeClr val="tx1"/>
            </a:solidFill>
            <a:extLst>
              <a:ext uri="{C807C97D-BFC1-408E-A445-0C87EB9F89A2}">
                <ask:lineSketchStyleProps xmlns:ask="http://schemas.microsoft.com/office/drawing/2018/sketchyshapes" sd="238460006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699656" y="342036"/>
            <a:ext cx="1764018" cy="1787280"/>
          </a:xfrm>
          <a:prstGeom prst="rect">
            <a:avLst/>
          </a:prstGeom>
        </p:spPr>
      </p:pic>
      <p:pic>
        <p:nvPicPr>
          <p:cNvPr id="4" name="Picture 3">
            <a:extLst>
              <a:ext uri="{FF2B5EF4-FFF2-40B4-BE49-F238E27FC236}">
                <a16:creationId xmlns:a16="http://schemas.microsoft.com/office/drawing/2014/main" id="{BBBC062E-3DC4-866B-1D1A-4C6507D44747}"/>
              </a:ext>
            </a:extLst>
          </p:cNvPr>
          <p:cNvPicPr>
            <a:picLocks noChangeAspect="1"/>
          </p:cNvPicPr>
          <p:nvPr/>
        </p:nvPicPr>
        <p:blipFill>
          <a:blip r:embed="rId4"/>
          <a:stretch>
            <a:fillRect/>
          </a:stretch>
        </p:blipFill>
        <p:spPr>
          <a:xfrm>
            <a:off x="12095999" y="6563792"/>
            <a:ext cx="2043748" cy="1175155"/>
          </a:xfrm>
          <a:prstGeom prst="rect">
            <a:avLst/>
          </a:prstGeom>
        </p:spPr>
      </p:pic>
    </p:spTree>
    <p:extLst>
      <p:ext uri="{BB962C8B-B14F-4D97-AF65-F5344CB8AC3E}">
        <p14:creationId xmlns:p14="http://schemas.microsoft.com/office/powerpoint/2010/main" val="6511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52B6DC-9DB3-706A-B405-DDA2A7417DF3}"/>
              </a:ext>
            </a:extLst>
          </p:cNvPr>
          <p:cNvSpPr txBox="1"/>
          <p:nvPr/>
        </p:nvSpPr>
        <p:spPr>
          <a:xfrm>
            <a:off x="1260086" y="2557634"/>
            <a:ext cx="12389005" cy="2862322"/>
          </a:xfrm>
          <a:prstGeom prst="rect">
            <a:avLst/>
          </a:prstGeom>
          <a:noFill/>
        </p:spPr>
        <p:txBody>
          <a:bodyPr wrap="square">
            <a:spAutoFit/>
          </a:bodyPr>
          <a:lstStyle/>
          <a:p>
            <a:pPr>
              <a:buNone/>
            </a:pPr>
            <a:r>
              <a:rPr lang="en-US" sz="3600" b="1"/>
              <a:t>Jak dodać kontakt do WhatsApp? </a:t>
            </a:r>
            <a:r>
              <a:rPr lang="uk-UA" sz="3600" b="1"/>
              <a:t>📞</a:t>
            </a:r>
            <a:endParaRPr lang="en-US" sz="3600" b="1"/>
          </a:p>
          <a:p>
            <a:pPr>
              <a:buNone/>
            </a:pPr>
            <a:endParaRPr lang="uk-UA" sz="3600" b="1"/>
          </a:p>
          <a:p>
            <a:r>
              <a:rPr lang="uk-UA" sz="3600"/>
              <a:t>✅ </a:t>
            </a:r>
            <a:r>
              <a:rPr lang="en-US" sz="3600"/>
              <a:t>Otwórz WhatsApp i kliknij </a:t>
            </a:r>
            <a:r>
              <a:rPr lang="en-US" sz="3600" b="1"/>
              <a:t>„Nowy czat”</a:t>
            </a:r>
            <a:r>
              <a:rPr lang="en-US" sz="3600"/>
              <a:t> (ikona dymka).</a:t>
            </a:r>
            <a:br>
              <a:rPr lang="en-US" sz="3600"/>
            </a:br>
            <a:r>
              <a:rPr lang="uk-UA" sz="3600"/>
              <a:t>✅ </a:t>
            </a:r>
            <a:r>
              <a:rPr lang="en-US" sz="3600"/>
              <a:t>Kliknij </a:t>
            </a:r>
            <a:r>
              <a:rPr lang="en-US" sz="3600" b="1"/>
              <a:t>„Nowy kontakt”</a:t>
            </a:r>
            <a:r>
              <a:rPr lang="en-US" sz="3600"/>
              <a:t> i wpisz numer oraz imię osoby.</a:t>
            </a:r>
            <a:br>
              <a:rPr lang="en-US" sz="3600"/>
            </a:br>
            <a:r>
              <a:rPr lang="uk-UA" sz="3600"/>
              <a:t>✅ </a:t>
            </a:r>
            <a:r>
              <a:rPr lang="en-US" sz="3600"/>
              <a:t>Kliknij </a:t>
            </a:r>
            <a:r>
              <a:rPr lang="en-US" sz="3600" b="1"/>
              <a:t>„Zapisz”</a:t>
            </a:r>
            <a:r>
              <a:rPr lang="en-US" sz="3600"/>
              <a:t> – kontakt jest gotowy do rozmowy!</a:t>
            </a:r>
          </a:p>
        </p:txBody>
      </p:sp>
      <p:pic>
        <p:nvPicPr>
          <p:cNvPr id="10242" name="Picture 2" descr="whatsapp login - whatsapp web login ...">
            <a:extLst>
              <a:ext uri="{FF2B5EF4-FFF2-40B4-BE49-F238E27FC236}">
                <a16:creationId xmlns:a16="http://schemas.microsoft.com/office/drawing/2014/main" id="{CC57DEEF-45C8-D8F5-2C52-F9A916DA3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1116" y="827978"/>
            <a:ext cx="2847975" cy="1600200"/>
          </a:xfrm>
          <a:custGeom>
            <a:avLst/>
            <a:gdLst>
              <a:gd name="csX0" fmla="*/ 0 w 2847975"/>
              <a:gd name="csY0" fmla="*/ 0 h 1600200"/>
              <a:gd name="csX1" fmla="*/ 541115 w 2847975"/>
              <a:gd name="csY1" fmla="*/ 0 h 1600200"/>
              <a:gd name="csX2" fmla="*/ 1139190 w 2847975"/>
              <a:gd name="csY2" fmla="*/ 0 h 1600200"/>
              <a:gd name="csX3" fmla="*/ 1680305 w 2847975"/>
              <a:gd name="csY3" fmla="*/ 0 h 1600200"/>
              <a:gd name="csX4" fmla="*/ 2249900 w 2847975"/>
              <a:gd name="csY4" fmla="*/ 0 h 1600200"/>
              <a:gd name="csX5" fmla="*/ 2847975 w 2847975"/>
              <a:gd name="csY5" fmla="*/ 0 h 1600200"/>
              <a:gd name="csX6" fmla="*/ 2847975 w 2847975"/>
              <a:gd name="csY6" fmla="*/ 549402 h 1600200"/>
              <a:gd name="csX7" fmla="*/ 2847975 w 2847975"/>
              <a:gd name="csY7" fmla="*/ 1066800 h 1600200"/>
              <a:gd name="csX8" fmla="*/ 2847975 w 2847975"/>
              <a:gd name="csY8" fmla="*/ 1600200 h 1600200"/>
              <a:gd name="csX9" fmla="*/ 2363819 w 2847975"/>
              <a:gd name="csY9" fmla="*/ 1600200 h 1600200"/>
              <a:gd name="csX10" fmla="*/ 1879663 w 2847975"/>
              <a:gd name="csY10" fmla="*/ 1600200 h 1600200"/>
              <a:gd name="csX11" fmla="*/ 1395508 w 2847975"/>
              <a:gd name="csY11" fmla="*/ 1600200 h 1600200"/>
              <a:gd name="csX12" fmla="*/ 797433 w 2847975"/>
              <a:gd name="csY12" fmla="*/ 1600200 h 1600200"/>
              <a:gd name="csX13" fmla="*/ 0 w 2847975"/>
              <a:gd name="csY13" fmla="*/ 1600200 h 1600200"/>
              <a:gd name="csX14" fmla="*/ 0 w 2847975"/>
              <a:gd name="csY14" fmla="*/ 1066800 h 1600200"/>
              <a:gd name="csX15" fmla="*/ 0 w 2847975"/>
              <a:gd name="csY15" fmla="*/ 581406 h 1600200"/>
              <a:gd name="csX16" fmla="*/ 0 w 2847975"/>
              <a:gd name="csY16" fmla="*/ 0 h 1600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847975" h="1600200" extrusionOk="0">
                <a:moveTo>
                  <a:pt x="0" y="0"/>
                </a:moveTo>
                <a:cubicBezTo>
                  <a:pt x="122426" y="-23298"/>
                  <a:pt x="393769" y="17156"/>
                  <a:pt x="541115" y="0"/>
                </a:cubicBezTo>
                <a:cubicBezTo>
                  <a:pt x="688461" y="-17156"/>
                  <a:pt x="962832" y="40685"/>
                  <a:pt x="1139190" y="0"/>
                </a:cubicBezTo>
                <a:cubicBezTo>
                  <a:pt x="1315549" y="-40685"/>
                  <a:pt x="1458540" y="5716"/>
                  <a:pt x="1680305" y="0"/>
                </a:cubicBezTo>
                <a:cubicBezTo>
                  <a:pt x="1902070" y="-5716"/>
                  <a:pt x="2088903" y="63435"/>
                  <a:pt x="2249900" y="0"/>
                </a:cubicBezTo>
                <a:cubicBezTo>
                  <a:pt x="2410897" y="-63435"/>
                  <a:pt x="2617195" y="16448"/>
                  <a:pt x="2847975" y="0"/>
                </a:cubicBezTo>
                <a:cubicBezTo>
                  <a:pt x="2899723" y="217031"/>
                  <a:pt x="2836971" y="370711"/>
                  <a:pt x="2847975" y="549402"/>
                </a:cubicBezTo>
                <a:cubicBezTo>
                  <a:pt x="2858979" y="728093"/>
                  <a:pt x="2841923" y="812105"/>
                  <a:pt x="2847975" y="1066800"/>
                </a:cubicBezTo>
                <a:cubicBezTo>
                  <a:pt x="2854027" y="1321495"/>
                  <a:pt x="2810509" y="1482241"/>
                  <a:pt x="2847975" y="1600200"/>
                </a:cubicBezTo>
                <a:cubicBezTo>
                  <a:pt x="2612832" y="1640865"/>
                  <a:pt x="2495062" y="1586576"/>
                  <a:pt x="2363819" y="1600200"/>
                </a:cubicBezTo>
                <a:cubicBezTo>
                  <a:pt x="2232576" y="1613824"/>
                  <a:pt x="1991711" y="1544313"/>
                  <a:pt x="1879663" y="1600200"/>
                </a:cubicBezTo>
                <a:cubicBezTo>
                  <a:pt x="1767615" y="1656087"/>
                  <a:pt x="1500251" y="1558212"/>
                  <a:pt x="1395508" y="1600200"/>
                </a:cubicBezTo>
                <a:cubicBezTo>
                  <a:pt x="1290765" y="1642188"/>
                  <a:pt x="966034" y="1593741"/>
                  <a:pt x="797433" y="1600200"/>
                </a:cubicBezTo>
                <a:cubicBezTo>
                  <a:pt x="628832" y="1606659"/>
                  <a:pt x="266581" y="1582482"/>
                  <a:pt x="0" y="1600200"/>
                </a:cubicBezTo>
                <a:cubicBezTo>
                  <a:pt x="-4604" y="1413495"/>
                  <a:pt x="3378" y="1252396"/>
                  <a:pt x="0" y="1066800"/>
                </a:cubicBezTo>
                <a:cubicBezTo>
                  <a:pt x="-3378" y="881204"/>
                  <a:pt x="18207" y="697674"/>
                  <a:pt x="0" y="581406"/>
                </a:cubicBezTo>
                <a:cubicBezTo>
                  <a:pt x="-18207" y="465138"/>
                  <a:pt x="57996" y="276348"/>
                  <a:pt x="0" y="0"/>
                </a:cubicBezTo>
                <a:close/>
              </a:path>
            </a:pathLst>
          </a:custGeom>
          <a:noFill/>
          <a:ln>
            <a:solidFill>
              <a:schemeClr val="tx1"/>
            </a:solidFill>
            <a:extLst>
              <a:ext uri="{C807C97D-BFC1-408E-A445-0C87EB9F89A2}">
                <ask:lineSketchStyleProps xmlns:ask="http://schemas.microsoft.com/office/drawing/2018/sketchyshapes" sd="118319307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488002" y="6137355"/>
            <a:ext cx="1764018" cy="1787280"/>
          </a:xfrm>
          <a:prstGeom prst="rect">
            <a:avLst/>
          </a:prstGeom>
        </p:spPr>
      </p:pic>
      <p:pic>
        <p:nvPicPr>
          <p:cNvPr id="4" name="Picture 3">
            <a:extLst>
              <a:ext uri="{FF2B5EF4-FFF2-40B4-BE49-F238E27FC236}">
                <a16:creationId xmlns:a16="http://schemas.microsoft.com/office/drawing/2014/main" id="{B6DB86C8-BE2B-7443-008C-A98EF8BC963C}"/>
              </a:ext>
            </a:extLst>
          </p:cNvPr>
          <p:cNvPicPr>
            <a:picLocks noChangeAspect="1"/>
          </p:cNvPicPr>
          <p:nvPr/>
        </p:nvPicPr>
        <p:blipFill>
          <a:blip r:embed="rId4"/>
          <a:stretch>
            <a:fillRect/>
          </a:stretch>
        </p:blipFill>
        <p:spPr>
          <a:xfrm>
            <a:off x="242301" y="481446"/>
            <a:ext cx="2043748" cy="1175155"/>
          </a:xfrm>
          <a:prstGeom prst="rect">
            <a:avLst/>
          </a:prstGeom>
        </p:spPr>
      </p:pic>
    </p:spTree>
    <p:extLst>
      <p:ext uri="{BB962C8B-B14F-4D97-AF65-F5344CB8AC3E}">
        <p14:creationId xmlns:p14="http://schemas.microsoft.com/office/powerpoint/2010/main" val="3506193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7FE663-4EF5-58FB-9900-E16824027ACD}"/>
              </a:ext>
            </a:extLst>
          </p:cNvPr>
          <p:cNvSpPr txBox="1"/>
          <p:nvPr/>
        </p:nvSpPr>
        <p:spPr>
          <a:xfrm>
            <a:off x="724831" y="2351104"/>
            <a:ext cx="13771755" cy="4524315"/>
          </a:xfrm>
          <a:prstGeom prst="rect">
            <a:avLst/>
          </a:prstGeom>
          <a:noFill/>
        </p:spPr>
        <p:txBody>
          <a:bodyPr wrap="square">
            <a:spAutoFit/>
          </a:bodyPr>
          <a:lstStyle/>
          <a:p>
            <a:pPr>
              <a:buNone/>
            </a:pPr>
            <a:r>
              <a:rPr lang="pl-PL" sz="3600" b="1"/>
              <a:t>Jak utworzyć grupę na WhatsApp? 👥</a:t>
            </a:r>
            <a:endParaRPr lang="en-US" sz="3600" b="1"/>
          </a:p>
          <a:p>
            <a:pPr>
              <a:buNone/>
            </a:pPr>
            <a:endParaRPr lang="pl-PL" sz="3600" b="1"/>
          </a:p>
          <a:p>
            <a:r>
              <a:rPr lang="pl-PL" sz="3600"/>
              <a:t>1️⃣ </a:t>
            </a:r>
            <a:r>
              <a:rPr lang="pl-PL" sz="3600" b="1"/>
              <a:t>Otwórz WhatsApp</a:t>
            </a:r>
            <a:r>
              <a:rPr lang="pl-PL" sz="3600"/>
              <a:t> i przejdź do zakładki „Czaty”.</a:t>
            </a:r>
            <a:br>
              <a:rPr lang="pl-PL" sz="3600"/>
            </a:br>
            <a:r>
              <a:rPr lang="pl-PL" sz="3600"/>
              <a:t>2️⃣ Kliknij </a:t>
            </a:r>
            <a:r>
              <a:rPr lang="pl-PL" sz="3600" b="1"/>
              <a:t>„Nowa grupa”</a:t>
            </a:r>
            <a:r>
              <a:rPr lang="pl-PL" sz="3600"/>
              <a:t> (ikona w prawym górnym rogu).</a:t>
            </a:r>
            <a:br>
              <a:rPr lang="pl-PL" sz="3600"/>
            </a:br>
            <a:r>
              <a:rPr lang="pl-PL" sz="3600"/>
              <a:t>3️⃣ </a:t>
            </a:r>
            <a:r>
              <a:rPr lang="pl-PL" sz="3600" b="1"/>
              <a:t>Wybierz uczestników</a:t>
            </a:r>
            <a:r>
              <a:rPr lang="pl-PL" sz="3600"/>
              <a:t> – możesz dodać osoby z listy kontaktów.</a:t>
            </a:r>
            <a:br>
              <a:rPr lang="pl-PL" sz="3600"/>
            </a:br>
            <a:r>
              <a:rPr lang="pl-PL" sz="3600"/>
              <a:t>4️⃣ </a:t>
            </a:r>
            <a:r>
              <a:rPr lang="pl-PL" sz="3600" b="1"/>
              <a:t>Nadaj nazwę grupy</a:t>
            </a:r>
            <a:r>
              <a:rPr lang="pl-PL" sz="3600"/>
              <a:t> – wpisz nazwę (np. „Rodzina”, „</a:t>
            </a:r>
            <a:r>
              <a:rPr lang="en-US" sz="3600"/>
              <a:t>Ambasadorzy</a:t>
            </a:r>
            <a:r>
              <a:rPr lang="pl-PL" sz="3600"/>
              <a:t>”).</a:t>
            </a:r>
            <a:br>
              <a:rPr lang="pl-PL" sz="3600"/>
            </a:br>
            <a:r>
              <a:rPr lang="pl-PL" sz="3600"/>
              <a:t>5️⃣ </a:t>
            </a:r>
            <a:r>
              <a:rPr lang="pl-PL" sz="3600" b="1"/>
              <a:t>Dodaj zdjęcie grupy</a:t>
            </a:r>
            <a:r>
              <a:rPr lang="pl-PL" sz="3600"/>
              <a:t> (opcjonalnie) – możesz ustawić ikonę grupy.</a:t>
            </a:r>
            <a:br>
              <a:rPr lang="pl-PL" sz="3600"/>
            </a:br>
            <a:r>
              <a:rPr lang="pl-PL" sz="3600"/>
              <a:t>6️⃣ Kliknij </a:t>
            </a:r>
            <a:r>
              <a:rPr lang="pl-PL" sz="3600" b="1"/>
              <a:t>„Utwórz”</a:t>
            </a:r>
            <a:r>
              <a:rPr lang="pl-PL" sz="3600"/>
              <a:t> – grupa jest gotowa!</a:t>
            </a:r>
          </a:p>
        </p:txBody>
      </p:sp>
      <p:pic>
        <p:nvPicPr>
          <p:cNvPr id="8194" name="Picture 2" descr="Jak utworzyć grupę na WhatsApp dla wesołych seniorów">
            <a:extLst>
              <a:ext uri="{FF2B5EF4-FFF2-40B4-BE49-F238E27FC236}">
                <a16:creationId xmlns:a16="http://schemas.microsoft.com/office/drawing/2014/main" id="{BA6B414E-4714-8BC1-0AB0-957EE290B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7766" y="256478"/>
            <a:ext cx="3055434" cy="3055434"/>
          </a:xfrm>
          <a:custGeom>
            <a:avLst/>
            <a:gdLst>
              <a:gd name="csX0" fmla="*/ 0 w 3055434"/>
              <a:gd name="csY0" fmla="*/ 0 h 3055434"/>
              <a:gd name="csX1" fmla="*/ 448130 w 3055434"/>
              <a:gd name="csY1" fmla="*/ 0 h 3055434"/>
              <a:gd name="csX2" fmla="*/ 1018478 w 3055434"/>
              <a:gd name="csY2" fmla="*/ 0 h 3055434"/>
              <a:gd name="csX3" fmla="*/ 1558271 w 3055434"/>
              <a:gd name="csY3" fmla="*/ 0 h 3055434"/>
              <a:gd name="csX4" fmla="*/ 2098065 w 3055434"/>
              <a:gd name="csY4" fmla="*/ 0 h 3055434"/>
              <a:gd name="csX5" fmla="*/ 2546195 w 3055434"/>
              <a:gd name="csY5" fmla="*/ 0 h 3055434"/>
              <a:gd name="csX6" fmla="*/ 3055434 w 3055434"/>
              <a:gd name="csY6" fmla="*/ 0 h 3055434"/>
              <a:gd name="csX7" fmla="*/ 3055434 w 3055434"/>
              <a:gd name="csY7" fmla="*/ 509239 h 3055434"/>
              <a:gd name="csX8" fmla="*/ 3055434 w 3055434"/>
              <a:gd name="csY8" fmla="*/ 957369 h 3055434"/>
              <a:gd name="csX9" fmla="*/ 3055434 w 3055434"/>
              <a:gd name="csY9" fmla="*/ 1405500 h 3055434"/>
              <a:gd name="csX10" fmla="*/ 3055434 w 3055434"/>
              <a:gd name="csY10" fmla="*/ 1823076 h 3055434"/>
              <a:gd name="csX11" fmla="*/ 3055434 w 3055434"/>
              <a:gd name="csY11" fmla="*/ 2301760 h 3055434"/>
              <a:gd name="csX12" fmla="*/ 3055434 w 3055434"/>
              <a:gd name="csY12" fmla="*/ 3055434 h 3055434"/>
              <a:gd name="csX13" fmla="*/ 2607304 w 3055434"/>
              <a:gd name="csY13" fmla="*/ 3055434 h 3055434"/>
              <a:gd name="csX14" fmla="*/ 2159173 w 3055434"/>
              <a:gd name="csY14" fmla="*/ 3055434 h 3055434"/>
              <a:gd name="csX15" fmla="*/ 1619380 w 3055434"/>
              <a:gd name="csY15" fmla="*/ 3055434 h 3055434"/>
              <a:gd name="csX16" fmla="*/ 1110141 w 3055434"/>
              <a:gd name="csY16" fmla="*/ 3055434 h 3055434"/>
              <a:gd name="csX17" fmla="*/ 570348 w 3055434"/>
              <a:gd name="csY17" fmla="*/ 3055434 h 3055434"/>
              <a:gd name="csX18" fmla="*/ 0 w 3055434"/>
              <a:gd name="csY18" fmla="*/ 3055434 h 3055434"/>
              <a:gd name="csX19" fmla="*/ 0 w 3055434"/>
              <a:gd name="csY19" fmla="*/ 2576749 h 3055434"/>
              <a:gd name="csX20" fmla="*/ 0 w 3055434"/>
              <a:gd name="csY20" fmla="*/ 2006402 h 3055434"/>
              <a:gd name="csX21" fmla="*/ 0 w 3055434"/>
              <a:gd name="csY21" fmla="*/ 1588826 h 3055434"/>
              <a:gd name="csX22" fmla="*/ 0 w 3055434"/>
              <a:gd name="csY22" fmla="*/ 1079587 h 3055434"/>
              <a:gd name="csX23" fmla="*/ 0 w 3055434"/>
              <a:gd name="csY23" fmla="*/ 539793 h 3055434"/>
              <a:gd name="csX24" fmla="*/ 0 w 3055434"/>
              <a:gd name="csY24" fmla="*/ 0 h 30554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055434" h="3055434" extrusionOk="0">
                <a:moveTo>
                  <a:pt x="0" y="0"/>
                </a:moveTo>
                <a:cubicBezTo>
                  <a:pt x="217860" y="-49300"/>
                  <a:pt x="256282" y="22246"/>
                  <a:pt x="448130" y="0"/>
                </a:cubicBezTo>
                <a:cubicBezTo>
                  <a:pt x="639978" y="-22246"/>
                  <a:pt x="744931" y="45087"/>
                  <a:pt x="1018478" y="0"/>
                </a:cubicBezTo>
                <a:cubicBezTo>
                  <a:pt x="1292025" y="-45087"/>
                  <a:pt x="1294300" y="20888"/>
                  <a:pt x="1558271" y="0"/>
                </a:cubicBezTo>
                <a:cubicBezTo>
                  <a:pt x="1822242" y="-20888"/>
                  <a:pt x="1951890" y="61194"/>
                  <a:pt x="2098065" y="0"/>
                </a:cubicBezTo>
                <a:cubicBezTo>
                  <a:pt x="2244240" y="-61194"/>
                  <a:pt x="2443260" y="45052"/>
                  <a:pt x="2546195" y="0"/>
                </a:cubicBezTo>
                <a:cubicBezTo>
                  <a:pt x="2649130" y="-45052"/>
                  <a:pt x="2830846" y="17799"/>
                  <a:pt x="3055434" y="0"/>
                </a:cubicBezTo>
                <a:cubicBezTo>
                  <a:pt x="3108460" y="176224"/>
                  <a:pt x="3009647" y="311131"/>
                  <a:pt x="3055434" y="509239"/>
                </a:cubicBezTo>
                <a:cubicBezTo>
                  <a:pt x="3101221" y="707347"/>
                  <a:pt x="3002837" y="781255"/>
                  <a:pt x="3055434" y="957369"/>
                </a:cubicBezTo>
                <a:cubicBezTo>
                  <a:pt x="3108031" y="1133483"/>
                  <a:pt x="3055080" y="1212372"/>
                  <a:pt x="3055434" y="1405500"/>
                </a:cubicBezTo>
                <a:cubicBezTo>
                  <a:pt x="3055788" y="1598628"/>
                  <a:pt x="3054583" y="1673581"/>
                  <a:pt x="3055434" y="1823076"/>
                </a:cubicBezTo>
                <a:cubicBezTo>
                  <a:pt x="3056285" y="1972571"/>
                  <a:pt x="3037156" y="2083301"/>
                  <a:pt x="3055434" y="2301760"/>
                </a:cubicBezTo>
                <a:cubicBezTo>
                  <a:pt x="3073712" y="2520219"/>
                  <a:pt x="2997413" y="2895697"/>
                  <a:pt x="3055434" y="3055434"/>
                </a:cubicBezTo>
                <a:cubicBezTo>
                  <a:pt x="2854131" y="3068229"/>
                  <a:pt x="2785546" y="3028421"/>
                  <a:pt x="2607304" y="3055434"/>
                </a:cubicBezTo>
                <a:cubicBezTo>
                  <a:pt x="2429062" y="3082447"/>
                  <a:pt x="2291549" y="3005854"/>
                  <a:pt x="2159173" y="3055434"/>
                </a:cubicBezTo>
                <a:cubicBezTo>
                  <a:pt x="2026797" y="3105014"/>
                  <a:pt x="1873315" y="3006850"/>
                  <a:pt x="1619380" y="3055434"/>
                </a:cubicBezTo>
                <a:cubicBezTo>
                  <a:pt x="1365445" y="3104018"/>
                  <a:pt x="1243844" y="3013735"/>
                  <a:pt x="1110141" y="3055434"/>
                </a:cubicBezTo>
                <a:cubicBezTo>
                  <a:pt x="976438" y="3097133"/>
                  <a:pt x="738170" y="3044415"/>
                  <a:pt x="570348" y="3055434"/>
                </a:cubicBezTo>
                <a:cubicBezTo>
                  <a:pt x="402526" y="3066453"/>
                  <a:pt x="157334" y="3018742"/>
                  <a:pt x="0" y="3055434"/>
                </a:cubicBezTo>
                <a:cubicBezTo>
                  <a:pt x="-29584" y="2898570"/>
                  <a:pt x="5902" y="2683794"/>
                  <a:pt x="0" y="2576749"/>
                </a:cubicBezTo>
                <a:cubicBezTo>
                  <a:pt x="-5902" y="2469704"/>
                  <a:pt x="46441" y="2145105"/>
                  <a:pt x="0" y="2006402"/>
                </a:cubicBezTo>
                <a:cubicBezTo>
                  <a:pt x="-46441" y="1867699"/>
                  <a:pt x="8814" y="1698008"/>
                  <a:pt x="0" y="1588826"/>
                </a:cubicBezTo>
                <a:cubicBezTo>
                  <a:pt x="-8814" y="1479644"/>
                  <a:pt x="8210" y="1313503"/>
                  <a:pt x="0" y="1079587"/>
                </a:cubicBezTo>
                <a:cubicBezTo>
                  <a:pt x="-8210" y="845671"/>
                  <a:pt x="32128" y="654713"/>
                  <a:pt x="0" y="539793"/>
                </a:cubicBezTo>
                <a:cubicBezTo>
                  <a:pt x="-32128" y="424873"/>
                  <a:pt x="16355" y="260988"/>
                  <a:pt x="0" y="0"/>
                </a:cubicBezTo>
                <a:close/>
              </a:path>
            </a:pathLst>
          </a:custGeom>
          <a:noFill/>
          <a:ln>
            <a:solidFill>
              <a:schemeClr val="tx1"/>
            </a:solidFill>
            <a:extLst>
              <a:ext uri="{C807C97D-BFC1-408E-A445-0C87EB9F89A2}">
                <ask:lineSketchStyleProps xmlns:ask="http://schemas.microsoft.com/office/drawing/2018/sketchyshapes" sd="263423445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457200" y="256478"/>
            <a:ext cx="1764018" cy="1787280"/>
          </a:xfrm>
          <a:prstGeom prst="rect">
            <a:avLst/>
          </a:prstGeom>
        </p:spPr>
      </p:pic>
      <p:pic>
        <p:nvPicPr>
          <p:cNvPr id="4" name="Picture 3">
            <a:extLst>
              <a:ext uri="{FF2B5EF4-FFF2-40B4-BE49-F238E27FC236}">
                <a16:creationId xmlns:a16="http://schemas.microsoft.com/office/drawing/2014/main" id="{716327B7-64F8-4B51-3DDF-9D24325EEC48}"/>
              </a:ext>
            </a:extLst>
          </p:cNvPr>
          <p:cNvPicPr>
            <a:picLocks noChangeAspect="1"/>
          </p:cNvPicPr>
          <p:nvPr/>
        </p:nvPicPr>
        <p:blipFill>
          <a:blip r:embed="rId4"/>
          <a:stretch>
            <a:fillRect/>
          </a:stretch>
        </p:blipFill>
        <p:spPr>
          <a:xfrm>
            <a:off x="2713652" y="609040"/>
            <a:ext cx="2043748" cy="1175155"/>
          </a:xfrm>
          <a:prstGeom prst="rect">
            <a:avLst/>
          </a:prstGeom>
        </p:spPr>
      </p:pic>
    </p:spTree>
    <p:extLst>
      <p:ext uri="{BB962C8B-B14F-4D97-AF65-F5344CB8AC3E}">
        <p14:creationId xmlns:p14="http://schemas.microsoft.com/office/powerpoint/2010/main" val="3445836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DE0C85-30A9-84BB-7B8C-F4A6B6D50260}"/>
              </a:ext>
            </a:extLst>
          </p:cNvPr>
          <p:cNvSpPr txBox="1"/>
          <p:nvPr/>
        </p:nvSpPr>
        <p:spPr>
          <a:xfrm>
            <a:off x="998034" y="467647"/>
            <a:ext cx="12344400" cy="7294305"/>
          </a:xfrm>
          <a:prstGeom prst="rect">
            <a:avLst/>
          </a:prstGeom>
          <a:noFill/>
        </p:spPr>
        <p:txBody>
          <a:bodyPr wrap="square">
            <a:spAutoFit/>
          </a:bodyPr>
          <a:lstStyle/>
          <a:p>
            <a:pPr>
              <a:buNone/>
            </a:pPr>
            <a:r>
              <a:rPr lang="pl-PL" sz="3600" b="1"/>
              <a:t>Jak zarządzać grupą? 🔧</a:t>
            </a:r>
            <a:endParaRPr lang="en-US" sz="3600" b="1"/>
          </a:p>
          <a:p>
            <a:pPr>
              <a:buNone/>
            </a:pPr>
            <a:endParaRPr lang="pl-PL" sz="3600" b="1"/>
          </a:p>
          <a:p>
            <a:pPr>
              <a:buNone/>
            </a:pPr>
            <a:r>
              <a:rPr lang="pl-PL" sz="3600"/>
              <a:t>✅ </a:t>
            </a:r>
            <a:r>
              <a:rPr lang="pl-PL" sz="3600" b="1"/>
              <a:t>Dodawanie nowych uczestników</a:t>
            </a:r>
            <a:endParaRPr lang="pl-PL" sz="3600"/>
          </a:p>
          <a:p>
            <a:pPr>
              <a:buFont typeface="Arial" panose="020B0604020202020204" pitchFamily="34" charset="0"/>
              <a:buChar char="•"/>
            </a:pPr>
            <a:r>
              <a:rPr lang="pl-PL" sz="3600"/>
              <a:t>Wejdź w ustawienia grupy (kliknij nazwę grupy).</a:t>
            </a:r>
          </a:p>
          <a:p>
            <a:pPr>
              <a:buFont typeface="Arial" panose="020B0604020202020204" pitchFamily="34" charset="0"/>
              <a:buChar char="•"/>
            </a:pPr>
            <a:r>
              <a:rPr lang="pl-PL" sz="3600"/>
              <a:t>Wybierz </a:t>
            </a:r>
            <a:r>
              <a:rPr lang="pl-PL" sz="3600" b="1"/>
              <a:t>„Dodaj uczestników”</a:t>
            </a:r>
            <a:r>
              <a:rPr lang="pl-PL" sz="3600"/>
              <a:t>.</a:t>
            </a:r>
            <a:endParaRPr lang="en-US" sz="3600"/>
          </a:p>
          <a:p>
            <a:pPr>
              <a:buFont typeface="Arial" panose="020B0604020202020204" pitchFamily="34" charset="0"/>
              <a:buChar char="•"/>
            </a:pPr>
            <a:endParaRPr lang="pl-PL" sz="3600"/>
          </a:p>
          <a:p>
            <a:pPr>
              <a:buNone/>
            </a:pPr>
            <a:r>
              <a:rPr lang="pl-PL" sz="3600"/>
              <a:t>✅ </a:t>
            </a:r>
            <a:r>
              <a:rPr lang="pl-PL" sz="3600" b="1"/>
              <a:t>Usuwanie uczestników</a:t>
            </a:r>
            <a:endParaRPr lang="pl-PL" sz="3600"/>
          </a:p>
          <a:p>
            <a:pPr>
              <a:buFont typeface="Arial" panose="020B0604020202020204" pitchFamily="34" charset="0"/>
              <a:buChar char="•"/>
            </a:pPr>
            <a:r>
              <a:rPr lang="pl-PL" sz="3600"/>
              <a:t>Przejdź do listy członków grupy.</a:t>
            </a:r>
          </a:p>
          <a:p>
            <a:pPr>
              <a:buFont typeface="Arial" panose="020B0604020202020204" pitchFamily="34" charset="0"/>
              <a:buChar char="•"/>
            </a:pPr>
            <a:r>
              <a:rPr lang="pl-PL" sz="3600"/>
              <a:t>Kliknij na osobę, a następnie wybierz </a:t>
            </a:r>
            <a:r>
              <a:rPr lang="pl-PL" sz="3600" b="1"/>
              <a:t>„Usuń z grupy”</a:t>
            </a:r>
            <a:r>
              <a:rPr lang="pl-PL" sz="3600"/>
              <a:t>.</a:t>
            </a:r>
            <a:endParaRPr lang="en-US" sz="3600"/>
          </a:p>
          <a:p>
            <a:pPr>
              <a:buFont typeface="Arial" panose="020B0604020202020204" pitchFamily="34" charset="0"/>
              <a:buChar char="•"/>
            </a:pPr>
            <a:endParaRPr lang="pl-PL" sz="3600"/>
          </a:p>
          <a:p>
            <a:pPr>
              <a:buNone/>
            </a:pPr>
            <a:r>
              <a:rPr lang="pl-PL" sz="3600"/>
              <a:t>✅ </a:t>
            </a:r>
            <a:r>
              <a:rPr lang="pl-PL" sz="3600" b="1"/>
              <a:t>Ustawienia administratora</a:t>
            </a:r>
            <a:endParaRPr lang="pl-PL" sz="3600"/>
          </a:p>
          <a:p>
            <a:pPr>
              <a:buFont typeface="Arial" panose="020B0604020202020204" pitchFamily="34" charset="0"/>
              <a:buChar char="•"/>
            </a:pPr>
            <a:r>
              <a:rPr lang="pl-PL" sz="3600"/>
              <a:t>Możesz nadać rolę administratora innemu uczestnikowi.</a:t>
            </a:r>
          </a:p>
          <a:p>
            <a:pPr>
              <a:buFont typeface="Arial" panose="020B0604020202020204" pitchFamily="34" charset="0"/>
              <a:buChar char="•"/>
            </a:pPr>
            <a:r>
              <a:rPr lang="pl-PL" sz="3600"/>
              <a:t>W ustawieniach grupy wybierz </a:t>
            </a:r>
            <a:r>
              <a:rPr lang="pl-PL" sz="3600" b="1"/>
              <a:t>„Dodaj administratora”</a:t>
            </a:r>
            <a:r>
              <a:rPr lang="pl-PL" sz="3600"/>
              <a:t>.</a:t>
            </a:r>
          </a:p>
        </p:txBody>
      </p:sp>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2"/>
          <a:stretch>
            <a:fillRect/>
          </a:stretch>
        </p:blipFill>
        <p:spPr>
          <a:xfrm>
            <a:off x="12562142" y="304966"/>
            <a:ext cx="1764018" cy="1787280"/>
          </a:xfrm>
          <a:prstGeom prst="rect">
            <a:avLst/>
          </a:prstGeom>
        </p:spPr>
      </p:pic>
      <p:pic>
        <p:nvPicPr>
          <p:cNvPr id="4" name="Picture 3">
            <a:extLst>
              <a:ext uri="{FF2B5EF4-FFF2-40B4-BE49-F238E27FC236}">
                <a16:creationId xmlns:a16="http://schemas.microsoft.com/office/drawing/2014/main" id="{CAFE6FAA-77A9-C13C-A1F0-DEE32D233BF1}"/>
              </a:ext>
            </a:extLst>
          </p:cNvPr>
          <p:cNvPicPr>
            <a:picLocks noChangeAspect="1"/>
          </p:cNvPicPr>
          <p:nvPr/>
        </p:nvPicPr>
        <p:blipFill>
          <a:blip r:embed="rId3"/>
          <a:stretch>
            <a:fillRect/>
          </a:stretch>
        </p:blipFill>
        <p:spPr>
          <a:xfrm>
            <a:off x="12422277" y="6437403"/>
            <a:ext cx="2043748" cy="1175155"/>
          </a:xfrm>
          <a:prstGeom prst="rect">
            <a:avLst/>
          </a:prstGeom>
        </p:spPr>
      </p:pic>
    </p:spTree>
    <p:extLst>
      <p:ext uri="{BB962C8B-B14F-4D97-AF65-F5344CB8AC3E}">
        <p14:creationId xmlns:p14="http://schemas.microsoft.com/office/powerpoint/2010/main" val="848212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2433020" y="781323"/>
            <a:ext cx="12878276" cy="708779"/>
          </a:xfrm>
          <a:prstGeom prst="rect">
            <a:avLst/>
          </a:prstGeom>
          <a:noFill/>
          <a:ln/>
        </p:spPr>
        <p:txBody>
          <a:bodyPr wrap="none" lIns="0" tIns="0" rIns="0" bIns="0" rtlCol="0" anchor="t"/>
          <a:lstStyle/>
          <a:p>
            <a:pPr marL="0" indent="0">
              <a:lnSpc>
                <a:spcPts val="5550"/>
              </a:lnSpc>
              <a:buNone/>
            </a:pPr>
            <a:r>
              <a:rPr lang="en-US" sz="4000" dirty="0">
                <a:solidFill>
                  <a:srgbClr val="5C4E3D"/>
                </a:solidFill>
                <a:latin typeface="Libre Baskerville" pitchFamily="34" charset="0"/>
                <a:ea typeface="Libre Baskerville" pitchFamily="34" charset="-122"/>
                <a:cs typeface="Libre Baskerville" pitchFamily="34" charset="-120"/>
              </a:rPr>
              <a:t>Dostosowanie ustawień do własnych potrzeb</a:t>
            </a:r>
            <a:endParaRPr lang="en-US" sz="4000" dirty="0"/>
          </a:p>
        </p:txBody>
      </p:sp>
      <p:sp>
        <p:nvSpPr>
          <p:cNvPr id="5" name="Text 3"/>
          <p:cNvSpPr/>
          <p:nvPr/>
        </p:nvSpPr>
        <p:spPr>
          <a:xfrm>
            <a:off x="659975" y="2697989"/>
            <a:ext cx="6097664" cy="708660"/>
          </a:xfrm>
          <a:prstGeom prst="rect">
            <a:avLst/>
          </a:prstGeom>
          <a:noFill/>
          <a:ln/>
        </p:spPr>
        <p:txBody>
          <a:bodyPr wrap="square" lIns="0" tIns="0" rIns="0" bIns="0" rtlCol="0" anchor="t"/>
          <a:lstStyle/>
          <a:p>
            <a:pPr marL="0" indent="0">
              <a:lnSpc>
                <a:spcPts val="2750"/>
              </a:lnSpc>
              <a:buNone/>
            </a:pPr>
            <a:r>
              <a:rPr lang="pl-PL" sz="2400"/>
              <a:t>🌙 </a:t>
            </a:r>
            <a:r>
              <a:rPr lang="en-US" sz="2400"/>
              <a:t> </a:t>
            </a:r>
            <a:r>
              <a:rPr lang="en-US" sz="2400" b="1">
                <a:solidFill>
                  <a:srgbClr val="C00000"/>
                </a:solidFill>
                <a:latin typeface="Libre Baskerville" pitchFamily="34" charset="0"/>
                <a:ea typeface="Libre Baskerville" pitchFamily="34" charset="-122"/>
                <a:cs typeface="Libre Baskerville" pitchFamily="34" charset="-120"/>
              </a:rPr>
              <a:t>Jasność ekranu i </a:t>
            </a:r>
            <a:r>
              <a:rPr lang="en-US" sz="2400" b="1" dirty="0">
                <a:solidFill>
                  <a:srgbClr val="C00000"/>
                </a:solidFill>
                <a:latin typeface="Libre Baskerville" pitchFamily="34" charset="0"/>
                <a:ea typeface="Libre Baskerville" pitchFamily="34" charset="-122"/>
                <a:cs typeface="Libre Baskerville" pitchFamily="34" charset="-120"/>
              </a:rPr>
              <a:t>tryb nocny</a:t>
            </a:r>
            <a:endParaRPr lang="en-US" sz="2400" b="1" dirty="0">
              <a:solidFill>
                <a:srgbClr val="C00000"/>
              </a:solidFill>
            </a:endParaRPr>
          </a:p>
        </p:txBody>
      </p:sp>
      <p:sp>
        <p:nvSpPr>
          <p:cNvPr id="7" name="Text 5"/>
          <p:cNvSpPr/>
          <p:nvPr/>
        </p:nvSpPr>
        <p:spPr>
          <a:xfrm>
            <a:off x="7471317" y="2666311"/>
            <a:ext cx="6223051" cy="708660"/>
          </a:xfrm>
          <a:prstGeom prst="rect">
            <a:avLst/>
          </a:prstGeom>
          <a:noFill/>
          <a:ln/>
        </p:spPr>
        <p:txBody>
          <a:bodyPr wrap="square" lIns="0" tIns="0" rIns="0" bIns="0" rtlCol="0" anchor="t"/>
          <a:lstStyle/>
          <a:p>
            <a:pPr marL="0" indent="0">
              <a:lnSpc>
                <a:spcPts val="2750"/>
              </a:lnSpc>
              <a:buNone/>
            </a:pPr>
            <a:r>
              <a:rPr lang="uk-UA" sz="2400"/>
              <a:t>🔍 </a:t>
            </a:r>
            <a:r>
              <a:rPr lang="en-US" sz="2400" b="1">
                <a:solidFill>
                  <a:srgbClr val="C00000"/>
                </a:solidFill>
                <a:latin typeface="Libre Baskerville" pitchFamily="34" charset="0"/>
                <a:ea typeface="Libre Baskerville" pitchFamily="34" charset="-122"/>
                <a:cs typeface="Libre Baskerville" pitchFamily="34" charset="-120"/>
              </a:rPr>
              <a:t>Powiększenie tekstu i </a:t>
            </a:r>
            <a:r>
              <a:rPr lang="en-US" sz="2400" b="1" dirty="0">
                <a:solidFill>
                  <a:srgbClr val="C00000"/>
                </a:solidFill>
                <a:latin typeface="Libre Baskerville" pitchFamily="34" charset="0"/>
                <a:ea typeface="Libre Baskerville" pitchFamily="34" charset="-122"/>
                <a:cs typeface="Libre Baskerville" pitchFamily="34" charset="-120"/>
              </a:rPr>
              <a:t>kontrast</a:t>
            </a:r>
            <a:endParaRPr lang="en-US" sz="2400" b="1" dirty="0">
              <a:solidFill>
                <a:srgbClr val="C00000"/>
              </a:solidFill>
            </a:endParaRPr>
          </a:p>
        </p:txBody>
      </p:sp>
      <p:sp>
        <p:nvSpPr>
          <p:cNvPr id="11" name="TextBox 10">
            <a:extLst>
              <a:ext uri="{FF2B5EF4-FFF2-40B4-BE49-F238E27FC236}">
                <a16:creationId xmlns:a16="http://schemas.microsoft.com/office/drawing/2014/main" id="{94F14990-BB73-AB35-4FDF-9CD7822548B8}"/>
              </a:ext>
            </a:extLst>
          </p:cNvPr>
          <p:cNvSpPr txBox="1"/>
          <p:nvPr/>
        </p:nvSpPr>
        <p:spPr>
          <a:xfrm>
            <a:off x="659975" y="3020641"/>
            <a:ext cx="5919245" cy="3539430"/>
          </a:xfrm>
          <a:prstGeom prst="rect">
            <a:avLst/>
          </a:prstGeom>
          <a:noFill/>
        </p:spPr>
        <p:txBody>
          <a:bodyPr wrap="square">
            <a:spAutoFit/>
          </a:bodyPr>
          <a:lstStyle/>
          <a:p>
            <a:pPr>
              <a:buNone/>
            </a:pPr>
            <a:br>
              <a:rPr lang="pl-PL" sz="2800"/>
            </a:br>
            <a:r>
              <a:rPr lang="pl-PL" sz="2800"/>
              <a:t>✅ </a:t>
            </a:r>
            <a:r>
              <a:rPr lang="pl-PL" sz="2800" b="1"/>
              <a:t>Jak zmienić jasność ekranu?</a:t>
            </a:r>
            <a:endParaRPr lang="pl-PL" sz="2800"/>
          </a:p>
          <a:p>
            <a:pPr>
              <a:buFont typeface="+mj-lt"/>
              <a:buAutoNum type="arabicPeriod"/>
            </a:pPr>
            <a:r>
              <a:rPr lang="pl-PL" sz="2800"/>
              <a:t>Przesuń palcem w dół, aby otworzyć </a:t>
            </a:r>
            <a:r>
              <a:rPr lang="pl-PL" sz="2800" b="1"/>
              <a:t>panel szybkich ustawień</a:t>
            </a:r>
            <a:r>
              <a:rPr lang="pl-PL" sz="2800"/>
              <a:t>.</a:t>
            </a:r>
          </a:p>
          <a:p>
            <a:pPr>
              <a:buFont typeface="+mj-lt"/>
              <a:buAutoNum type="arabicPeriod"/>
            </a:pPr>
            <a:r>
              <a:rPr lang="pl-PL" sz="2800"/>
              <a:t>Dostosuj </a:t>
            </a:r>
            <a:r>
              <a:rPr lang="pl-PL" sz="2800" b="1"/>
              <a:t>suwak jasności</a:t>
            </a:r>
            <a:r>
              <a:rPr lang="pl-PL" sz="2800"/>
              <a:t> ekranu.</a:t>
            </a:r>
          </a:p>
          <a:p>
            <a:pPr>
              <a:buFont typeface="+mj-lt"/>
              <a:buAutoNum type="arabicPeriod"/>
            </a:pPr>
            <a:r>
              <a:rPr lang="pl-PL" sz="2800"/>
              <a:t>Włącz </a:t>
            </a:r>
            <a:r>
              <a:rPr lang="pl-PL" sz="2800" b="1"/>
              <a:t>Tryb nocny</a:t>
            </a:r>
            <a:r>
              <a:rPr lang="pl-PL" sz="2800"/>
              <a:t> w ustawieniach ekranu, aby oszczędzać baterię i chronić wzrok.</a:t>
            </a:r>
          </a:p>
        </p:txBody>
      </p:sp>
      <p:sp>
        <p:nvSpPr>
          <p:cNvPr id="13" name="TextBox 12">
            <a:extLst>
              <a:ext uri="{FF2B5EF4-FFF2-40B4-BE49-F238E27FC236}">
                <a16:creationId xmlns:a16="http://schemas.microsoft.com/office/drawing/2014/main" id="{8593D2C5-F7AD-B5A9-33E7-E242D0FFACE6}"/>
              </a:ext>
            </a:extLst>
          </p:cNvPr>
          <p:cNvSpPr txBox="1"/>
          <p:nvPr/>
        </p:nvSpPr>
        <p:spPr>
          <a:xfrm>
            <a:off x="7471317" y="3440360"/>
            <a:ext cx="6679581" cy="3108543"/>
          </a:xfrm>
          <a:prstGeom prst="rect">
            <a:avLst/>
          </a:prstGeom>
          <a:noFill/>
        </p:spPr>
        <p:txBody>
          <a:bodyPr wrap="square">
            <a:spAutoFit/>
          </a:bodyPr>
          <a:lstStyle/>
          <a:p>
            <a:pPr>
              <a:buNone/>
            </a:pPr>
            <a:r>
              <a:rPr lang="pl-PL" sz="2800"/>
              <a:t>✅ </a:t>
            </a:r>
            <a:r>
              <a:rPr lang="pl-PL" sz="2800" b="1"/>
              <a:t>Jak zwiększyć czytelność treści na ekranie?</a:t>
            </a:r>
            <a:endParaRPr lang="pl-PL" sz="2800"/>
          </a:p>
          <a:p>
            <a:pPr>
              <a:buFont typeface="+mj-lt"/>
              <a:buAutoNum type="arabicPeriod"/>
            </a:pPr>
            <a:r>
              <a:rPr lang="pl-PL" sz="2800"/>
              <a:t>Wejdź w </a:t>
            </a:r>
            <a:r>
              <a:rPr lang="pl-PL" sz="2800" b="1"/>
              <a:t>Ustawienia</a:t>
            </a:r>
            <a:r>
              <a:rPr lang="pl-PL" sz="2800"/>
              <a:t> → </a:t>
            </a:r>
            <a:r>
              <a:rPr lang="pl-PL" sz="2800" b="1"/>
              <a:t>Dostępność</a:t>
            </a:r>
            <a:r>
              <a:rPr lang="pl-PL" sz="2800"/>
              <a:t>.</a:t>
            </a:r>
          </a:p>
          <a:p>
            <a:pPr>
              <a:buFont typeface="+mj-lt"/>
              <a:buAutoNum type="arabicPeriod"/>
            </a:pPr>
            <a:r>
              <a:rPr lang="pl-PL" sz="2800"/>
              <a:t>Wybierz </a:t>
            </a:r>
            <a:r>
              <a:rPr lang="pl-PL" sz="2800" b="1"/>
              <a:t>Powiększenie czcionki</a:t>
            </a:r>
            <a:r>
              <a:rPr lang="pl-PL" sz="2800"/>
              <a:t> i ustaw odpowiedni rozmiar.</a:t>
            </a:r>
          </a:p>
          <a:p>
            <a:pPr>
              <a:buFont typeface="+mj-lt"/>
              <a:buAutoNum type="arabicPeriod"/>
            </a:pPr>
            <a:r>
              <a:rPr lang="pl-PL" sz="2800"/>
              <a:t>Możesz także włączyć </a:t>
            </a:r>
            <a:r>
              <a:rPr lang="pl-PL" sz="2800" b="1"/>
              <a:t>Tryb wysokiego kontrastu</a:t>
            </a:r>
            <a:r>
              <a:rPr lang="pl-PL" sz="2800"/>
              <a:t>, aby tekst był bardziej czytelny.</a:t>
            </a:r>
          </a:p>
        </p:txBody>
      </p:sp>
      <p:pic>
        <p:nvPicPr>
          <p:cNvPr id="3" name="Picture 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452521" y="367397"/>
            <a:ext cx="1764018" cy="1787280"/>
          </a:xfrm>
          <a:prstGeom prst="rect">
            <a:avLst/>
          </a:prstGeom>
        </p:spPr>
      </p:pic>
      <p:pic>
        <p:nvPicPr>
          <p:cNvPr id="4" name="Picture 3">
            <a:extLst>
              <a:ext uri="{FF2B5EF4-FFF2-40B4-BE49-F238E27FC236}">
                <a16:creationId xmlns:a16="http://schemas.microsoft.com/office/drawing/2014/main" id="{3B4E5D7C-1B41-9AEA-74D1-46E7E947386A}"/>
              </a:ext>
            </a:extLst>
          </p:cNvPr>
          <p:cNvPicPr>
            <a:picLocks noChangeAspect="1"/>
          </p:cNvPicPr>
          <p:nvPr/>
        </p:nvPicPr>
        <p:blipFill>
          <a:blip r:embed="rId4"/>
          <a:stretch>
            <a:fillRect/>
          </a:stretch>
        </p:blipFill>
        <p:spPr>
          <a:xfrm>
            <a:off x="172791" y="6687048"/>
            <a:ext cx="2043748" cy="11751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B01B2F-B7BA-F802-6220-C134D824C9E9}"/>
              </a:ext>
            </a:extLst>
          </p:cNvPr>
          <p:cNvSpPr txBox="1"/>
          <p:nvPr/>
        </p:nvSpPr>
        <p:spPr>
          <a:xfrm>
            <a:off x="2263699" y="366310"/>
            <a:ext cx="10337180" cy="2554545"/>
          </a:xfrm>
          <a:prstGeom prst="rect">
            <a:avLst/>
          </a:prstGeom>
          <a:noFill/>
        </p:spPr>
        <p:txBody>
          <a:bodyPr wrap="square">
            <a:spAutoFit/>
          </a:bodyPr>
          <a:lstStyle/>
          <a:p>
            <a:pPr algn="ctr">
              <a:buNone/>
            </a:pPr>
            <a:r>
              <a:rPr lang="pl-PL" sz="3200" b="1"/>
              <a:t>Jak ustawić indywidualne dźwięki dla wiadomości?</a:t>
            </a:r>
            <a:endParaRPr lang="en-US" sz="3200" b="1"/>
          </a:p>
          <a:p>
            <a:pPr algn="ctr">
              <a:buNone/>
            </a:pPr>
            <a:endParaRPr lang="pl-PL" sz="3200" b="1"/>
          </a:p>
          <a:p>
            <a:pPr algn="ctr"/>
            <a:r>
              <a:rPr lang="pl-PL" sz="3200"/>
              <a:t>Chcesz, aby dźwięk powiadomień był inny dla różnych kontaktów lub aplikacji? </a:t>
            </a:r>
            <a:endParaRPr lang="en-US" sz="3200"/>
          </a:p>
          <a:p>
            <a:pPr algn="ctr"/>
            <a:r>
              <a:rPr lang="pl-PL" sz="3200"/>
              <a:t>Oto jak to zrobić:</a:t>
            </a:r>
          </a:p>
        </p:txBody>
      </p:sp>
      <p:sp>
        <p:nvSpPr>
          <p:cNvPr id="5" name="TextBox 4">
            <a:extLst>
              <a:ext uri="{FF2B5EF4-FFF2-40B4-BE49-F238E27FC236}">
                <a16:creationId xmlns:a16="http://schemas.microsoft.com/office/drawing/2014/main" id="{A390D544-A128-1F09-4650-C19DCBBD803C}"/>
              </a:ext>
            </a:extLst>
          </p:cNvPr>
          <p:cNvSpPr txBox="1"/>
          <p:nvPr/>
        </p:nvSpPr>
        <p:spPr>
          <a:xfrm>
            <a:off x="1037062" y="3405886"/>
            <a:ext cx="12322098" cy="4524315"/>
          </a:xfrm>
          <a:prstGeom prst="rect">
            <a:avLst/>
          </a:prstGeom>
          <a:noFill/>
        </p:spPr>
        <p:txBody>
          <a:bodyPr wrap="square">
            <a:spAutoFit/>
          </a:bodyPr>
          <a:lstStyle/>
          <a:p>
            <a:pPr>
              <a:buNone/>
            </a:pPr>
            <a:r>
              <a:rPr lang="pl-PL" sz="3200" b="1"/>
              <a:t>📱 Dla wiadomości SMS</a:t>
            </a:r>
          </a:p>
          <a:p>
            <a:pPr>
              <a:buNone/>
            </a:pPr>
            <a:endParaRPr lang="pl-PL" sz="3200" b="1"/>
          </a:p>
          <a:p>
            <a:r>
              <a:rPr lang="pl-PL" sz="3200"/>
              <a:t>1️⃣ </a:t>
            </a:r>
            <a:r>
              <a:rPr lang="pl-PL" sz="3200" b="1"/>
              <a:t>Otwórz aplikację Wiadomości</a:t>
            </a:r>
            <a:br>
              <a:rPr lang="pl-PL" sz="3200"/>
            </a:br>
            <a:r>
              <a:rPr lang="pl-PL" sz="3200"/>
              <a:t>2️⃣ Wybierz </a:t>
            </a:r>
            <a:r>
              <a:rPr lang="pl-PL" sz="3200" b="1"/>
              <a:t>kontakt</a:t>
            </a:r>
            <a:r>
              <a:rPr lang="pl-PL" sz="3200"/>
              <a:t>, dla którego chcesz zmienić dźwięk.</a:t>
            </a:r>
            <a:br>
              <a:rPr lang="pl-PL" sz="3200"/>
            </a:br>
            <a:r>
              <a:rPr lang="pl-PL" sz="3200"/>
              <a:t>3️⃣ Kliknij </a:t>
            </a:r>
            <a:r>
              <a:rPr lang="pl-PL" sz="3200" b="1"/>
              <a:t>ikonę trzech kropek</a:t>
            </a:r>
            <a:r>
              <a:rPr lang="pl-PL" sz="3200"/>
              <a:t> (opcje) w prawym górnym rogu.</a:t>
            </a:r>
            <a:br>
              <a:rPr lang="pl-PL" sz="3200"/>
            </a:br>
            <a:r>
              <a:rPr lang="pl-PL" sz="3200"/>
              <a:t>4️⃣ Przejdź do </a:t>
            </a:r>
            <a:r>
              <a:rPr lang="pl-PL" sz="3200" b="1"/>
              <a:t>Szczegóły</a:t>
            </a:r>
            <a:r>
              <a:rPr lang="pl-PL" sz="3200"/>
              <a:t> lub </a:t>
            </a:r>
            <a:r>
              <a:rPr lang="pl-PL" sz="3200" b="1"/>
              <a:t>Ustawienia powiadomień</a:t>
            </a:r>
            <a:r>
              <a:rPr lang="pl-PL" sz="3200"/>
              <a:t>.</a:t>
            </a:r>
            <a:br>
              <a:rPr lang="pl-PL" sz="3200"/>
            </a:br>
            <a:r>
              <a:rPr lang="pl-PL" sz="3200"/>
              <a:t>5️⃣ Wybierz </a:t>
            </a:r>
            <a:r>
              <a:rPr lang="pl-PL" sz="3200" b="1"/>
              <a:t>Dźwięk powiadomienia</a:t>
            </a:r>
            <a:r>
              <a:rPr lang="pl-PL" sz="3200"/>
              <a:t> i wybierz swój ulubiony</a:t>
            </a:r>
            <a:endParaRPr lang="en-US" sz="3200"/>
          </a:p>
          <a:p>
            <a:r>
              <a:rPr lang="pl-PL" sz="3200"/>
              <a:t> </a:t>
            </a:r>
            <a:r>
              <a:rPr lang="en-US" sz="3200"/>
              <a:t>      </a:t>
            </a:r>
            <a:r>
              <a:rPr lang="pl-PL" sz="3200"/>
              <a:t>dźwięk.</a:t>
            </a:r>
            <a:br>
              <a:rPr lang="pl-PL" sz="3200"/>
            </a:br>
            <a:r>
              <a:rPr lang="pl-PL" sz="3200"/>
              <a:t>6️⃣ Kliknij </a:t>
            </a:r>
            <a:r>
              <a:rPr lang="pl-PL" sz="3200" b="1"/>
              <a:t>Zapisz</a:t>
            </a:r>
            <a:r>
              <a:rPr lang="pl-PL" sz="3200"/>
              <a:t>.</a:t>
            </a:r>
          </a:p>
        </p:txBody>
      </p:sp>
      <p:pic>
        <p:nvPicPr>
          <p:cNvPr id="7" name="Picture 6" descr="A yellow funnel with notes&#10;&#10;AI-generated content may be incorrect.">
            <a:extLst>
              <a:ext uri="{FF2B5EF4-FFF2-40B4-BE49-F238E27FC236}">
                <a16:creationId xmlns:a16="http://schemas.microsoft.com/office/drawing/2014/main" id="{51E376B5-0ECB-B5CF-80C5-C5E746D5516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1183220" y="2054825"/>
            <a:ext cx="2410118" cy="2410118"/>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265503" y="146964"/>
            <a:ext cx="1764018" cy="1787280"/>
          </a:xfrm>
          <a:prstGeom prst="rect">
            <a:avLst/>
          </a:prstGeom>
        </p:spPr>
      </p:pic>
      <p:pic>
        <p:nvPicPr>
          <p:cNvPr id="4" name="Picture 3">
            <a:extLst>
              <a:ext uri="{FF2B5EF4-FFF2-40B4-BE49-F238E27FC236}">
                <a16:creationId xmlns:a16="http://schemas.microsoft.com/office/drawing/2014/main" id="{A30C2B41-B7FF-757D-D79E-E9E472E95FD1}"/>
              </a:ext>
            </a:extLst>
          </p:cNvPr>
          <p:cNvPicPr>
            <a:picLocks noChangeAspect="1"/>
          </p:cNvPicPr>
          <p:nvPr/>
        </p:nvPicPr>
        <p:blipFill>
          <a:blip r:embed="rId5"/>
          <a:stretch>
            <a:fillRect/>
          </a:stretch>
        </p:blipFill>
        <p:spPr>
          <a:xfrm>
            <a:off x="12337286" y="6549183"/>
            <a:ext cx="2043748" cy="1175155"/>
          </a:xfrm>
          <a:prstGeom prst="rect">
            <a:avLst/>
          </a:prstGeom>
        </p:spPr>
      </p:pic>
    </p:spTree>
    <p:extLst>
      <p:ext uri="{BB962C8B-B14F-4D97-AF65-F5344CB8AC3E}">
        <p14:creationId xmlns:p14="http://schemas.microsoft.com/office/powerpoint/2010/main" val="876424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725886" y="585439"/>
            <a:ext cx="4278352" cy="6417527"/>
          </a:xfrm>
          <a:custGeom>
            <a:avLst/>
            <a:gdLst>
              <a:gd name="csX0" fmla="*/ 0 w 4278352"/>
              <a:gd name="csY0" fmla="*/ 0 h 6417527"/>
              <a:gd name="csX1" fmla="*/ 449227 w 4278352"/>
              <a:gd name="csY1" fmla="*/ 0 h 6417527"/>
              <a:gd name="csX2" fmla="*/ 1026804 w 4278352"/>
              <a:gd name="csY2" fmla="*/ 0 h 6417527"/>
              <a:gd name="csX3" fmla="*/ 1518815 w 4278352"/>
              <a:gd name="csY3" fmla="*/ 0 h 6417527"/>
              <a:gd name="csX4" fmla="*/ 2010825 w 4278352"/>
              <a:gd name="csY4" fmla="*/ 0 h 6417527"/>
              <a:gd name="csX5" fmla="*/ 2588403 w 4278352"/>
              <a:gd name="csY5" fmla="*/ 0 h 6417527"/>
              <a:gd name="csX6" fmla="*/ 3165980 w 4278352"/>
              <a:gd name="csY6" fmla="*/ 0 h 6417527"/>
              <a:gd name="csX7" fmla="*/ 3700774 w 4278352"/>
              <a:gd name="csY7" fmla="*/ 0 h 6417527"/>
              <a:gd name="csX8" fmla="*/ 4278352 w 4278352"/>
              <a:gd name="csY8" fmla="*/ 0 h 6417527"/>
              <a:gd name="csX9" fmla="*/ 4278352 w 4278352"/>
              <a:gd name="csY9" fmla="*/ 390886 h 6417527"/>
              <a:gd name="csX10" fmla="*/ 4278352 w 4278352"/>
              <a:gd name="csY10" fmla="*/ 974297 h 6417527"/>
              <a:gd name="csX11" fmla="*/ 4278352 w 4278352"/>
              <a:gd name="csY11" fmla="*/ 1365183 h 6417527"/>
              <a:gd name="csX12" fmla="*/ 4278352 w 4278352"/>
              <a:gd name="csY12" fmla="*/ 1756069 h 6417527"/>
              <a:gd name="csX13" fmla="*/ 4278352 w 4278352"/>
              <a:gd name="csY13" fmla="*/ 2339480 h 6417527"/>
              <a:gd name="csX14" fmla="*/ 4278352 w 4278352"/>
              <a:gd name="csY14" fmla="*/ 3051242 h 6417527"/>
              <a:gd name="csX15" fmla="*/ 4278352 w 4278352"/>
              <a:gd name="csY15" fmla="*/ 3698829 h 6417527"/>
              <a:gd name="csX16" fmla="*/ 4278352 w 4278352"/>
              <a:gd name="csY16" fmla="*/ 4410591 h 6417527"/>
              <a:gd name="csX17" fmla="*/ 4278352 w 4278352"/>
              <a:gd name="csY17" fmla="*/ 5058178 h 6417527"/>
              <a:gd name="csX18" fmla="*/ 4278352 w 4278352"/>
              <a:gd name="csY18" fmla="*/ 5577414 h 6417527"/>
              <a:gd name="csX19" fmla="*/ 4278352 w 4278352"/>
              <a:gd name="csY19" fmla="*/ 6417527 h 6417527"/>
              <a:gd name="csX20" fmla="*/ 3657991 w 4278352"/>
              <a:gd name="csY20" fmla="*/ 6417527 h 6417527"/>
              <a:gd name="csX21" fmla="*/ 3123197 w 4278352"/>
              <a:gd name="csY21" fmla="*/ 6417527 h 6417527"/>
              <a:gd name="csX22" fmla="*/ 2716754 w 4278352"/>
              <a:gd name="csY22" fmla="*/ 6417527 h 6417527"/>
              <a:gd name="csX23" fmla="*/ 2096392 w 4278352"/>
              <a:gd name="csY23" fmla="*/ 6417527 h 6417527"/>
              <a:gd name="csX24" fmla="*/ 1561598 w 4278352"/>
              <a:gd name="csY24" fmla="*/ 6417527 h 6417527"/>
              <a:gd name="csX25" fmla="*/ 1155155 w 4278352"/>
              <a:gd name="csY25" fmla="*/ 6417527 h 6417527"/>
              <a:gd name="csX26" fmla="*/ 620361 w 4278352"/>
              <a:gd name="csY26" fmla="*/ 6417527 h 6417527"/>
              <a:gd name="csX27" fmla="*/ 0 w 4278352"/>
              <a:gd name="csY27" fmla="*/ 6417527 h 6417527"/>
              <a:gd name="csX28" fmla="*/ 0 w 4278352"/>
              <a:gd name="csY28" fmla="*/ 6026641 h 6417527"/>
              <a:gd name="csX29" fmla="*/ 0 w 4278352"/>
              <a:gd name="csY29" fmla="*/ 5635756 h 6417527"/>
              <a:gd name="csX30" fmla="*/ 0 w 4278352"/>
              <a:gd name="csY30" fmla="*/ 5180695 h 6417527"/>
              <a:gd name="csX31" fmla="*/ 0 w 4278352"/>
              <a:gd name="csY31" fmla="*/ 4661458 h 6417527"/>
              <a:gd name="csX32" fmla="*/ 0 w 4278352"/>
              <a:gd name="csY32" fmla="*/ 4206397 h 6417527"/>
              <a:gd name="csX33" fmla="*/ 0 w 4278352"/>
              <a:gd name="csY33" fmla="*/ 3494635 h 6417527"/>
              <a:gd name="csX34" fmla="*/ 0 w 4278352"/>
              <a:gd name="csY34" fmla="*/ 2847048 h 6417527"/>
              <a:gd name="csX35" fmla="*/ 0 w 4278352"/>
              <a:gd name="csY35" fmla="*/ 2391987 h 6417527"/>
              <a:gd name="csX36" fmla="*/ 0 w 4278352"/>
              <a:gd name="csY36" fmla="*/ 1744401 h 6417527"/>
              <a:gd name="csX37" fmla="*/ 0 w 4278352"/>
              <a:gd name="csY37" fmla="*/ 1289340 h 6417527"/>
              <a:gd name="csX38" fmla="*/ 0 w 4278352"/>
              <a:gd name="csY38" fmla="*/ 834279 h 6417527"/>
              <a:gd name="csX39" fmla="*/ 0 w 4278352"/>
              <a:gd name="csY39" fmla="*/ 0 h 6417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278352" h="6417527" fill="none" extrusionOk="0">
                <a:moveTo>
                  <a:pt x="0" y="0"/>
                </a:moveTo>
                <a:cubicBezTo>
                  <a:pt x="97022" y="-53106"/>
                  <a:pt x="250160" y="19866"/>
                  <a:pt x="449227" y="0"/>
                </a:cubicBezTo>
                <a:cubicBezTo>
                  <a:pt x="648294" y="-19866"/>
                  <a:pt x="807361" y="56131"/>
                  <a:pt x="1026804" y="0"/>
                </a:cubicBezTo>
                <a:cubicBezTo>
                  <a:pt x="1246247" y="-56131"/>
                  <a:pt x="1292766" y="10746"/>
                  <a:pt x="1518815" y="0"/>
                </a:cubicBezTo>
                <a:cubicBezTo>
                  <a:pt x="1744864" y="-10746"/>
                  <a:pt x="1890354" y="42850"/>
                  <a:pt x="2010825" y="0"/>
                </a:cubicBezTo>
                <a:cubicBezTo>
                  <a:pt x="2131296" y="-42850"/>
                  <a:pt x="2319322" y="66012"/>
                  <a:pt x="2588403" y="0"/>
                </a:cubicBezTo>
                <a:cubicBezTo>
                  <a:pt x="2857484" y="-66012"/>
                  <a:pt x="2980641" y="55216"/>
                  <a:pt x="3165980" y="0"/>
                </a:cubicBezTo>
                <a:cubicBezTo>
                  <a:pt x="3351319" y="-55216"/>
                  <a:pt x="3513050" y="9459"/>
                  <a:pt x="3700774" y="0"/>
                </a:cubicBezTo>
                <a:cubicBezTo>
                  <a:pt x="3888498" y="-9459"/>
                  <a:pt x="4143714" y="66338"/>
                  <a:pt x="4278352" y="0"/>
                </a:cubicBezTo>
                <a:cubicBezTo>
                  <a:pt x="4315870" y="84553"/>
                  <a:pt x="4270275" y="209190"/>
                  <a:pt x="4278352" y="390886"/>
                </a:cubicBezTo>
                <a:cubicBezTo>
                  <a:pt x="4286429" y="572582"/>
                  <a:pt x="4209474" y="741454"/>
                  <a:pt x="4278352" y="974297"/>
                </a:cubicBezTo>
                <a:cubicBezTo>
                  <a:pt x="4347230" y="1207140"/>
                  <a:pt x="4243733" y="1194911"/>
                  <a:pt x="4278352" y="1365183"/>
                </a:cubicBezTo>
                <a:cubicBezTo>
                  <a:pt x="4312971" y="1535455"/>
                  <a:pt x="4231974" y="1572879"/>
                  <a:pt x="4278352" y="1756069"/>
                </a:cubicBezTo>
                <a:cubicBezTo>
                  <a:pt x="4324730" y="1939259"/>
                  <a:pt x="4254741" y="2171735"/>
                  <a:pt x="4278352" y="2339480"/>
                </a:cubicBezTo>
                <a:cubicBezTo>
                  <a:pt x="4301963" y="2507225"/>
                  <a:pt x="4217814" y="2719100"/>
                  <a:pt x="4278352" y="3051242"/>
                </a:cubicBezTo>
                <a:cubicBezTo>
                  <a:pt x="4338890" y="3383384"/>
                  <a:pt x="4242169" y="3414685"/>
                  <a:pt x="4278352" y="3698829"/>
                </a:cubicBezTo>
                <a:cubicBezTo>
                  <a:pt x="4314535" y="3982973"/>
                  <a:pt x="4273802" y="4099941"/>
                  <a:pt x="4278352" y="4410591"/>
                </a:cubicBezTo>
                <a:cubicBezTo>
                  <a:pt x="4282902" y="4721241"/>
                  <a:pt x="4206966" y="4760256"/>
                  <a:pt x="4278352" y="5058178"/>
                </a:cubicBezTo>
                <a:cubicBezTo>
                  <a:pt x="4349738" y="5356100"/>
                  <a:pt x="4252308" y="5461383"/>
                  <a:pt x="4278352" y="5577414"/>
                </a:cubicBezTo>
                <a:cubicBezTo>
                  <a:pt x="4304396" y="5693445"/>
                  <a:pt x="4193841" y="6026155"/>
                  <a:pt x="4278352" y="6417527"/>
                </a:cubicBezTo>
                <a:cubicBezTo>
                  <a:pt x="3970156" y="6472136"/>
                  <a:pt x="3816812" y="6415584"/>
                  <a:pt x="3657991" y="6417527"/>
                </a:cubicBezTo>
                <a:cubicBezTo>
                  <a:pt x="3499170" y="6419470"/>
                  <a:pt x="3310647" y="6405062"/>
                  <a:pt x="3123197" y="6417527"/>
                </a:cubicBezTo>
                <a:cubicBezTo>
                  <a:pt x="2935747" y="6429992"/>
                  <a:pt x="2825649" y="6386316"/>
                  <a:pt x="2716754" y="6417527"/>
                </a:cubicBezTo>
                <a:cubicBezTo>
                  <a:pt x="2607859" y="6448738"/>
                  <a:pt x="2304827" y="6377993"/>
                  <a:pt x="2096392" y="6417527"/>
                </a:cubicBezTo>
                <a:cubicBezTo>
                  <a:pt x="1887957" y="6457061"/>
                  <a:pt x="1731935" y="6365595"/>
                  <a:pt x="1561598" y="6417527"/>
                </a:cubicBezTo>
                <a:cubicBezTo>
                  <a:pt x="1391261" y="6469459"/>
                  <a:pt x="1343002" y="6379038"/>
                  <a:pt x="1155155" y="6417527"/>
                </a:cubicBezTo>
                <a:cubicBezTo>
                  <a:pt x="967308" y="6456016"/>
                  <a:pt x="756879" y="6397417"/>
                  <a:pt x="620361" y="6417527"/>
                </a:cubicBezTo>
                <a:cubicBezTo>
                  <a:pt x="483843" y="6437637"/>
                  <a:pt x="275165" y="6398467"/>
                  <a:pt x="0" y="6417527"/>
                </a:cubicBezTo>
                <a:cubicBezTo>
                  <a:pt x="-28571" y="6264337"/>
                  <a:pt x="16730" y="6187343"/>
                  <a:pt x="0" y="6026641"/>
                </a:cubicBezTo>
                <a:cubicBezTo>
                  <a:pt x="-16730" y="5865939"/>
                  <a:pt x="33931" y="5796628"/>
                  <a:pt x="0" y="5635756"/>
                </a:cubicBezTo>
                <a:cubicBezTo>
                  <a:pt x="-33931" y="5474884"/>
                  <a:pt x="10996" y="5285290"/>
                  <a:pt x="0" y="5180695"/>
                </a:cubicBezTo>
                <a:cubicBezTo>
                  <a:pt x="-10996" y="5076100"/>
                  <a:pt x="53047" y="4875457"/>
                  <a:pt x="0" y="4661458"/>
                </a:cubicBezTo>
                <a:cubicBezTo>
                  <a:pt x="-53047" y="4447459"/>
                  <a:pt x="42284" y="4352002"/>
                  <a:pt x="0" y="4206397"/>
                </a:cubicBezTo>
                <a:cubicBezTo>
                  <a:pt x="-42284" y="4060792"/>
                  <a:pt x="53750" y="3849960"/>
                  <a:pt x="0" y="3494635"/>
                </a:cubicBezTo>
                <a:cubicBezTo>
                  <a:pt x="-53750" y="3139310"/>
                  <a:pt x="16634" y="3121100"/>
                  <a:pt x="0" y="2847048"/>
                </a:cubicBezTo>
                <a:cubicBezTo>
                  <a:pt x="-16634" y="2572996"/>
                  <a:pt x="49739" y="2570144"/>
                  <a:pt x="0" y="2391987"/>
                </a:cubicBezTo>
                <a:cubicBezTo>
                  <a:pt x="-49739" y="2213830"/>
                  <a:pt x="38899" y="2064437"/>
                  <a:pt x="0" y="1744401"/>
                </a:cubicBezTo>
                <a:cubicBezTo>
                  <a:pt x="-38899" y="1424365"/>
                  <a:pt x="20587" y="1488327"/>
                  <a:pt x="0" y="1289340"/>
                </a:cubicBezTo>
                <a:cubicBezTo>
                  <a:pt x="-20587" y="1090353"/>
                  <a:pt x="20721" y="988915"/>
                  <a:pt x="0" y="834279"/>
                </a:cubicBezTo>
                <a:cubicBezTo>
                  <a:pt x="-20721" y="679643"/>
                  <a:pt x="67732" y="386255"/>
                  <a:pt x="0" y="0"/>
                </a:cubicBezTo>
                <a:close/>
              </a:path>
              <a:path w="4278352" h="6417527" stroke="0" extrusionOk="0">
                <a:moveTo>
                  <a:pt x="0" y="0"/>
                </a:moveTo>
                <a:cubicBezTo>
                  <a:pt x="163265" y="-54156"/>
                  <a:pt x="426566" y="26167"/>
                  <a:pt x="534794" y="0"/>
                </a:cubicBezTo>
                <a:cubicBezTo>
                  <a:pt x="643022" y="-26167"/>
                  <a:pt x="894537" y="57754"/>
                  <a:pt x="1112372" y="0"/>
                </a:cubicBezTo>
                <a:cubicBezTo>
                  <a:pt x="1330207" y="-57754"/>
                  <a:pt x="1453918" y="6637"/>
                  <a:pt x="1732733" y="0"/>
                </a:cubicBezTo>
                <a:cubicBezTo>
                  <a:pt x="2011548" y="-6637"/>
                  <a:pt x="1993300" y="32265"/>
                  <a:pt x="2139176" y="0"/>
                </a:cubicBezTo>
                <a:cubicBezTo>
                  <a:pt x="2285052" y="-32265"/>
                  <a:pt x="2385812" y="17713"/>
                  <a:pt x="2631186" y="0"/>
                </a:cubicBezTo>
                <a:cubicBezTo>
                  <a:pt x="2876560" y="-17713"/>
                  <a:pt x="2913356" y="13873"/>
                  <a:pt x="3165980" y="0"/>
                </a:cubicBezTo>
                <a:cubicBezTo>
                  <a:pt x="3418604" y="-13873"/>
                  <a:pt x="3537300" y="31196"/>
                  <a:pt x="3657991" y="0"/>
                </a:cubicBezTo>
                <a:cubicBezTo>
                  <a:pt x="3778682" y="-31196"/>
                  <a:pt x="4039239" y="2410"/>
                  <a:pt x="4278352" y="0"/>
                </a:cubicBezTo>
                <a:cubicBezTo>
                  <a:pt x="4282581" y="204119"/>
                  <a:pt x="4243987" y="455927"/>
                  <a:pt x="4278352" y="711762"/>
                </a:cubicBezTo>
                <a:cubicBezTo>
                  <a:pt x="4312717" y="967597"/>
                  <a:pt x="4250723" y="1010130"/>
                  <a:pt x="4278352" y="1166823"/>
                </a:cubicBezTo>
                <a:cubicBezTo>
                  <a:pt x="4305981" y="1323516"/>
                  <a:pt x="4248540" y="1363504"/>
                  <a:pt x="4278352" y="1557709"/>
                </a:cubicBezTo>
                <a:cubicBezTo>
                  <a:pt x="4308164" y="1751914"/>
                  <a:pt x="4226063" y="1844457"/>
                  <a:pt x="4278352" y="2076945"/>
                </a:cubicBezTo>
                <a:cubicBezTo>
                  <a:pt x="4330641" y="2309433"/>
                  <a:pt x="4236017" y="2352325"/>
                  <a:pt x="4278352" y="2467831"/>
                </a:cubicBezTo>
                <a:cubicBezTo>
                  <a:pt x="4320687" y="2583337"/>
                  <a:pt x="4276816" y="2774579"/>
                  <a:pt x="4278352" y="2987067"/>
                </a:cubicBezTo>
                <a:cubicBezTo>
                  <a:pt x="4279888" y="3199555"/>
                  <a:pt x="4226384" y="3250539"/>
                  <a:pt x="4278352" y="3442128"/>
                </a:cubicBezTo>
                <a:cubicBezTo>
                  <a:pt x="4330320" y="3633717"/>
                  <a:pt x="4267371" y="3887103"/>
                  <a:pt x="4278352" y="4153890"/>
                </a:cubicBezTo>
                <a:cubicBezTo>
                  <a:pt x="4289333" y="4420677"/>
                  <a:pt x="4265967" y="4545038"/>
                  <a:pt x="4278352" y="4801477"/>
                </a:cubicBezTo>
                <a:cubicBezTo>
                  <a:pt x="4290737" y="5057916"/>
                  <a:pt x="4221738" y="5341865"/>
                  <a:pt x="4278352" y="5513239"/>
                </a:cubicBezTo>
                <a:cubicBezTo>
                  <a:pt x="4334966" y="5684613"/>
                  <a:pt x="4170343" y="6021950"/>
                  <a:pt x="4278352" y="6417527"/>
                </a:cubicBezTo>
                <a:cubicBezTo>
                  <a:pt x="4048613" y="6468509"/>
                  <a:pt x="3928690" y="6389506"/>
                  <a:pt x="3743558" y="6417527"/>
                </a:cubicBezTo>
                <a:cubicBezTo>
                  <a:pt x="3558426" y="6445548"/>
                  <a:pt x="3426862" y="6379195"/>
                  <a:pt x="3294331" y="6417527"/>
                </a:cubicBezTo>
                <a:cubicBezTo>
                  <a:pt x="3161800" y="6455859"/>
                  <a:pt x="3009139" y="6411317"/>
                  <a:pt x="2887888" y="6417527"/>
                </a:cubicBezTo>
                <a:cubicBezTo>
                  <a:pt x="2766637" y="6423737"/>
                  <a:pt x="2460817" y="6402801"/>
                  <a:pt x="2310310" y="6417527"/>
                </a:cubicBezTo>
                <a:cubicBezTo>
                  <a:pt x="2159803" y="6432253"/>
                  <a:pt x="2014820" y="6407649"/>
                  <a:pt x="1903867" y="6417527"/>
                </a:cubicBezTo>
                <a:cubicBezTo>
                  <a:pt x="1792914" y="6427405"/>
                  <a:pt x="1493612" y="6410857"/>
                  <a:pt x="1326289" y="6417527"/>
                </a:cubicBezTo>
                <a:cubicBezTo>
                  <a:pt x="1158966" y="6424197"/>
                  <a:pt x="951939" y="6349121"/>
                  <a:pt x="748712" y="6417527"/>
                </a:cubicBezTo>
                <a:cubicBezTo>
                  <a:pt x="545485" y="6485933"/>
                  <a:pt x="340724" y="6353838"/>
                  <a:pt x="0" y="6417527"/>
                </a:cubicBezTo>
                <a:cubicBezTo>
                  <a:pt x="-32747" y="6302112"/>
                  <a:pt x="15570" y="6212042"/>
                  <a:pt x="0" y="6026641"/>
                </a:cubicBezTo>
                <a:cubicBezTo>
                  <a:pt x="-15570" y="5841240"/>
                  <a:pt x="8542" y="5592926"/>
                  <a:pt x="0" y="5314879"/>
                </a:cubicBezTo>
                <a:cubicBezTo>
                  <a:pt x="-8542" y="5036832"/>
                  <a:pt x="65068" y="4983763"/>
                  <a:pt x="0" y="4731468"/>
                </a:cubicBezTo>
                <a:cubicBezTo>
                  <a:pt x="-65068" y="4479173"/>
                  <a:pt x="52243" y="4296874"/>
                  <a:pt x="0" y="4148056"/>
                </a:cubicBezTo>
                <a:cubicBezTo>
                  <a:pt x="-52243" y="3999238"/>
                  <a:pt x="38569" y="3853579"/>
                  <a:pt x="0" y="3757170"/>
                </a:cubicBezTo>
                <a:cubicBezTo>
                  <a:pt x="-38569" y="3660761"/>
                  <a:pt x="18077" y="3343377"/>
                  <a:pt x="0" y="3045408"/>
                </a:cubicBezTo>
                <a:cubicBezTo>
                  <a:pt x="-18077" y="2747439"/>
                  <a:pt x="33337" y="2746800"/>
                  <a:pt x="0" y="2526172"/>
                </a:cubicBezTo>
                <a:cubicBezTo>
                  <a:pt x="-33337" y="2305544"/>
                  <a:pt x="31864" y="2183833"/>
                  <a:pt x="0" y="2006936"/>
                </a:cubicBezTo>
                <a:cubicBezTo>
                  <a:pt x="-31864" y="1830039"/>
                  <a:pt x="44609" y="1717910"/>
                  <a:pt x="0" y="1487699"/>
                </a:cubicBezTo>
                <a:cubicBezTo>
                  <a:pt x="-44609" y="1257488"/>
                  <a:pt x="64085" y="1005267"/>
                  <a:pt x="0" y="775937"/>
                </a:cubicBezTo>
                <a:cubicBezTo>
                  <a:pt x="-64085" y="546607"/>
                  <a:pt x="5508" y="160030"/>
                  <a:pt x="0" y="0"/>
                </a:cubicBezTo>
                <a:close/>
              </a:path>
            </a:pathLst>
          </a:custGeom>
          <a:ln>
            <a:solidFill>
              <a:schemeClr val="tx1"/>
            </a:solidFill>
            <a:extLst>
              <a:ext uri="{C807C97D-BFC1-408E-A445-0C87EB9F89A2}">
                <ask:lineSketchStyleProps xmlns:ask="http://schemas.microsoft.com/office/drawing/2018/sketchyshapes" sd="3620109953">
                  <a:prstGeom prst="rect">
                    <a:avLst/>
                  </a:prstGeom>
                  <ask:type>
                    <ask:lineSketchScribble/>
                  </ask:type>
                </ask:lineSketchStyleProps>
              </a:ext>
            </a:extLst>
          </a:ln>
        </p:spPr>
      </p:pic>
      <p:sp>
        <p:nvSpPr>
          <p:cNvPr id="3" name="Text 0"/>
          <p:cNvSpPr/>
          <p:nvPr/>
        </p:nvSpPr>
        <p:spPr>
          <a:xfrm>
            <a:off x="617576" y="266938"/>
            <a:ext cx="9217799" cy="1286589"/>
          </a:xfrm>
          <a:prstGeom prst="rect">
            <a:avLst/>
          </a:prstGeom>
          <a:noFill/>
          <a:ln/>
        </p:spPr>
        <p:txBody>
          <a:bodyPr wrap="square" lIns="0" tIns="0" rIns="0" bIns="0" rtlCol="0" anchor="t"/>
          <a:lstStyle/>
          <a:p>
            <a:pPr marL="0" indent="0">
              <a:lnSpc>
                <a:spcPts val="5050"/>
              </a:lnSpc>
              <a:buNone/>
            </a:pPr>
            <a:r>
              <a:rPr lang="en-US" sz="4050" dirty="0">
                <a:solidFill>
                  <a:srgbClr val="5C4E3D"/>
                </a:solidFill>
                <a:latin typeface="Libre Baskerville" pitchFamily="34" charset="0"/>
                <a:ea typeface="Libre Baskerville" pitchFamily="34" charset="-122"/>
                <a:cs typeface="Libre Baskerville" pitchFamily="34" charset="-120"/>
              </a:rPr>
              <a:t>Wprowadzenie</a:t>
            </a:r>
            <a:r>
              <a:rPr lang="en-US" sz="4050">
                <a:solidFill>
                  <a:srgbClr val="5C4E3D"/>
                </a:solidFill>
                <a:latin typeface="Libre Baskerville" pitchFamily="34" charset="0"/>
                <a:ea typeface="Libre Baskerville" pitchFamily="34" charset="-122"/>
                <a:cs typeface="Libre Baskerville" pitchFamily="34" charset="-120"/>
              </a:rPr>
              <a:t>: Co </a:t>
            </a:r>
            <a:r>
              <a:rPr lang="en-US" sz="4050" dirty="0">
                <a:solidFill>
                  <a:srgbClr val="5C4E3D"/>
                </a:solidFill>
                <a:latin typeface="Libre Baskerville" pitchFamily="34" charset="0"/>
                <a:ea typeface="Libre Baskerville" pitchFamily="34" charset="-122"/>
                <a:cs typeface="Libre Baskerville" pitchFamily="34" charset="-120"/>
              </a:rPr>
              <a:t>dziś zrobimy?</a:t>
            </a:r>
            <a:endParaRPr lang="en-US" sz="4050" dirty="0"/>
          </a:p>
        </p:txBody>
      </p:sp>
      <p:sp>
        <p:nvSpPr>
          <p:cNvPr id="4" name="Shape 1"/>
          <p:cNvSpPr/>
          <p:nvPr/>
        </p:nvSpPr>
        <p:spPr>
          <a:xfrm>
            <a:off x="842233" y="1615320"/>
            <a:ext cx="463153" cy="463153"/>
          </a:xfrm>
          <a:prstGeom prst="roundRect">
            <a:avLst>
              <a:gd name="adj" fmla="val 18668"/>
            </a:avLst>
          </a:prstGeom>
          <a:solidFill>
            <a:srgbClr val="F7EDD4"/>
          </a:solidFill>
          <a:ln w="7620">
            <a:solidFill>
              <a:srgbClr val="DDD3BA"/>
            </a:solidFill>
            <a:prstDash val="solid"/>
          </a:ln>
        </p:spPr>
        <p:txBody>
          <a:bodyPr/>
          <a:lstStyle/>
          <a:p>
            <a:endParaRPr lang="uk-UA"/>
          </a:p>
        </p:txBody>
      </p:sp>
      <p:sp>
        <p:nvSpPr>
          <p:cNvPr id="5" name="Text 2"/>
          <p:cNvSpPr/>
          <p:nvPr/>
        </p:nvSpPr>
        <p:spPr>
          <a:xfrm>
            <a:off x="1004873" y="1692473"/>
            <a:ext cx="137755" cy="308848"/>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1</a:t>
            </a:r>
            <a:endParaRPr lang="en-US" sz="2400" dirty="0"/>
          </a:p>
        </p:txBody>
      </p:sp>
      <p:sp>
        <p:nvSpPr>
          <p:cNvPr id="6" name="Text 3"/>
          <p:cNvSpPr/>
          <p:nvPr/>
        </p:nvSpPr>
        <p:spPr>
          <a:xfrm>
            <a:off x="1511245" y="1615320"/>
            <a:ext cx="3079671" cy="643176"/>
          </a:xfrm>
          <a:prstGeom prst="rect">
            <a:avLst/>
          </a:prstGeom>
          <a:noFill/>
          <a:ln/>
        </p:spPr>
        <p:txBody>
          <a:bodyPr wrap="square" lIns="0" tIns="0" rIns="0" bIns="0" rtlCol="0" anchor="t"/>
          <a:lstStyle/>
          <a:p>
            <a:pPr marL="0" indent="0">
              <a:lnSpc>
                <a:spcPts val="2500"/>
              </a:lnSpc>
              <a:buNone/>
            </a:pPr>
            <a:r>
              <a:rPr lang="en-US" sz="2800">
                <a:solidFill>
                  <a:srgbClr val="454240"/>
                </a:solidFill>
                <a:latin typeface="Libre Baskerville" pitchFamily="34" charset="0"/>
                <a:ea typeface="Libre Baskerville" pitchFamily="34" charset="-122"/>
                <a:cs typeface="Libre Baskerville" pitchFamily="34" charset="-120"/>
              </a:rPr>
              <a:t>Cel warsztatu</a:t>
            </a:r>
            <a:endParaRPr lang="en-US" sz="2800" dirty="0"/>
          </a:p>
        </p:txBody>
      </p:sp>
      <p:sp>
        <p:nvSpPr>
          <p:cNvPr id="7" name="Text 4"/>
          <p:cNvSpPr/>
          <p:nvPr/>
        </p:nvSpPr>
        <p:spPr>
          <a:xfrm>
            <a:off x="835237" y="2403123"/>
            <a:ext cx="3513739" cy="2305288"/>
          </a:xfrm>
          <a:prstGeom prst="rect">
            <a:avLst/>
          </a:prstGeom>
          <a:noFill/>
          <a:ln/>
        </p:spPr>
        <p:txBody>
          <a:bodyPr wrap="square" lIns="0" tIns="0" rIns="0" bIns="0" rtlCol="0" anchor="t"/>
          <a:lstStyle/>
          <a:p>
            <a:pPr marL="0" indent="0">
              <a:lnSpc>
                <a:spcPts val="2550"/>
              </a:lnSpc>
              <a:buNone/>
            </a:pPr>
            <a:r>
              <a:rPr lang="en-US" sz="2400" dirty="0">
                <a:solidFill>
                  <a:srgbClr val="454240"/>
                </a:solidFill>
                <a:latin typeface="DM Sans" pitchFamily="34" charset="0"/>
                <a:ea typeface="DM Sans" pitchFamily="34" charset="-122"/>
                <a:cs typeface="DM Sans" pitchFamily="34" charset="-120"/>
              </a:rPr>
              <a:t>Poznamy najważniejsze </a:t>
            </a:r>
            <a:r>
              <a:rPr lang="en-US" sz="2400">
                <a:solidFill>
                  <a:srgbClr val="454240"/>
                </a:solidFill>
                <a:latin typeface="DM Sans" pitchFamily="34" charset="0"/>
                <a:ea typeface="DM Sans" pitchFamily="34" charset="-122"/>
                <a:cs typeface="DM Sans" pitchFamily="34" charset="-120"/>
              </a:rPr>
              <a:t>ustawienia smartfonów. Stworzymy grup</a:t>
            </a:r>
            <a:r>
              <a:rPr lang="pl-PL" sz="2400">
                <a:solidFill>
                  <a:srgbClr val="454240"/>
                </a:solidFill>
                <a:latin typeface="DM Sans" pitchFamily="34" charset="0"/>
                <a:ea typeface="DM Sans" pitchFamily="34" charset="-122"/>
                <a:cs typeface="DM Sans" pitchFamily="34" charset="-120"/>
              </a:rPr>
              <a:t>ę na WhatsAppie</a:t>
            </a:r>
            <a:r>
              <a:rPr lang="en-US" sz="2400">
                <a:solidFill>
                  <a:srgbClr val="454240"/>
                </a:solidFill>
                <a:latin typeface="DM Sans" pitchFamily="34" charset="0"/>
                <a:ea typeface="DM Sans" pitchFamily="34" charset="-122"/>
                <a:cs typeface="DM Sans" pitchFamily="34" charset="-120"/>
              </a:rPr>
              <a:t>.</a:t>
            </a:r>
            <a:endParaRPr lang="en-US" sz="2400" dirty="0"/>
          </a:p>
        </p:txBody>
      </p:sp>
      <p:sp>
        <p:nvSpPr>
          <p:cNvPr id="8" name="Shape 5"/>
          <p:cNvSpPr/>
          <p:nvPr/>
        </p:nvSpPr>
        <p:spPr>
          <a:xfrm>
            <a:off x="4796775" y="1615320"/>
            <a:ext cx="463153" cy="463153"/>
          </a:xfrm>
          <a:prstGeom prst="roundRect">
            <a:avLst>
              <a:gd name="adj" fmla="val 18668"/>
            </a:avLst>
          </a:prstGeom>
          <a:solidFill>
            <a:srgbClr val="F7EDD4"/>
          </a:solidFill>
          <a:ln w="7620">
            <a:solidFill>
              <a:srgbClr val="DDD3BA"/>
            </a:solidFill>
            <a:prstDash val="solid"/>
          </a:ln>
        </p:spPr>
        <p:txBody>
          <a:bodyPr/>
          <a:lstStyle/>
          <a:p>
            <a:endParaRPr lang="uk-UA"/>
          </a:p>
        </p:txBody>
      </p:sp>
      <p:sp>
        <p:nvSpPr>
          <p:cNvPr id="9" name="Text 6"/>
          <p:cNvSpPr/>
          <p:nvPr/>
        </p:nvSpPr>
        <p:spPr>
          <a:xfrm>
            <a:off x="4933221" y="1692473"/>
            <a:ext cx="190262" cy="308848"/>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2</a:t>
            </a:r>
            <a:endParaRPr lang="en-US" sz="2400" dirty="0"/>
          </a:p>
        </p:txBody>
      </p:sp>
      <p:sp>
        <p:nvSpPr>
          <p:cNvPr id="10" name="Text 7"/>
          <p:cNvSpPr/>
          <p:nvPr/>
        </p:nvSpPr>
        <p:spPr>
          <a:xfrm>
            <a:off x="5465787" y="1615320"/>
            <a:ext cx="3079671" cy="643176"/>
          </a:xfrm>
          <a:prstGeom prst="rect">
            <a:avLst/>
          </a:prstGeom>
          <a:noFill/>
          <a:ln/>
        </p:spPr>
        <p:txBody>
          <a:bodyPr wrap="square" lIns="0" tIns="0" rIns="0" bIns="0" rtlCol="0" anchor="t"/>
          <a:lstStyle/>
          <a:p>
            <a:pPr marL="0" indent="0">
              <a:lnSpc>
                <a:spcPts val="2500"/>
              </a:lnSpc>
              <a:buNone/>
            </a:pPr>
            <a:r>
              <a:rPr lang="en-US" sz="2800">
                <a:solidFill>
                  <a:srgbClr val="454240"/>
                </a:solidFill>
                <a:latin typeface="Libre Baskerville" pitchFamily="34" charset="0"/>
                <a:ea typeface="Libre Baskerville" pitchFamily="34" charset="-122"/>
                <a:cs typeface="Libre Baskerville" pitchFamily="34" charset="-120"/>
              </a:rPr>
              <a:t>Dla kogo?</a:t>
            </a:r>
            <a:endParaRPr lang="en-US" sz="2800" dirty="0"/>
          </a:p>
        </p:txBody>
      </p:sp>
      <p:sp>
        <p:nvSpPr>
          <p:cNvPr id="11" name="Text 8"/>
          <p:cNvSpPr/>
          <p:nvPr/>
        </p:nvSpPr>
        <p:spPr>
          <a:xfrm>
            <a:off x="4796775" y="2481282"/>
            <a:ext cx="3079671" cy="1975961"/>
          </a:xfrm>
          <a:prstGeom prst="rect">
            <a:avLst/>
          </a:prstGeom>
          <a:noFill/>
          <a:ln/>
        </p:spPr>
        <p:txBody>
          <a:bodyPr wrap="square" lIns="0" tIns="0" rIns="0" bIns="0" rtlCol="0" anchor="t"/>
          <a:lstStyle/>
          <a:p>
            <a:pPr marL="0" indent="0">
              <a:lnSpc>
                <a:spcPts val="2550"/>
              </a:lnSpc>
              <a:buNone/>
            </a:pPr>
            <a:r>
              <a:rPr lang="en-US" sz="2400" dirty="0">
                <a:solidFill>
                  <a:srgbClr val="454240"/>
                </a:solidFill>
                <a:latin typeface="DM Sans" pitchFamily="34" charset="0"/>
                <a:ea typeface="DM Sans" pitchFamily="34" charset="-122"/>
                <a:cs typeface="DM Sans" pitchFamily="34" charset="-120"/>
              </a:rPr>
              <a:t>Dla tych, którzy chcą lepiej zrozumieć </a:t>
            </a:r>
            <a:r>
              <a:rPr lang="en-US" sz="2400">
                <a:solidFill>
                  <a:srgbClr val="454240"/>
                </a:solidFill>
                <a:latin typeface="DM Sans" pitchFamily="34" charset="0"/>
                <a:ea typeface="DM Sans" pitchFamily="34" charset="-122"/>
                <a:cs typeface="DM Sans" pitchFamily="34" charset="-120"/>
              </a:rPr>
              <a:t>swój telefon.</a:t>
            </a:r>
            <a:endParaRPr lang="en-US" sz="2400" dirty="0"/>
          </a:p>
        </p:txBody>
      </p:sp>
      <p:sp>
        <p:nvSpPr>
          <p:cNvPr id="12" name="Shape 9"/>
          <p:cNvSpPr/>
          <p:nvPr/>
        </p:nvSpPr>
        <p:spPr>
          <a:xfrm>
            <a:off x="720447" y="4950426"/>
            <a:ext cx="463153" cy="463153"/>
          </a:xfrm>
          <a:prstGeom prst="roundRect">
            <a:avLst>
              <a:gd name="adj" fmla="val 18668"/>
            </a:avLst>
          </a:prstGeom>
          <a:solidFill>
            <a:srgbClr val="F7EDD4"/>
          </a:solidFill>
          <a:ln w="7620">
            <a:solidFill>
              <a:srgbClr val="DDD3BA"/>
            </a:solidFill>
            <a:prstDash val="solid"/>
          </a:ln>
        </p:spPr>
        <p:txBody>
          <a:bodyPr/>
          <a:lstStyle/>
          <a:p>
            <a:endParaRPr lang="uk-UA"/>
          </a:p>
        </p:txBody>
      </p:sp>
      <p:sp>
        <p:nvSpPr>
          <p:cNvPr id="13" name="Text 10"/>
          <p:cNvSpPr/>
          <p:nvPr/>
        </p:nvSpPr>
        <p:spPr>
          <a:xfrm>
            <a:off x="856893" y="5027579"/>
            <a:ext cx="190262" cy="308848"/>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3</a:t>
            </a:r>
            <a:endParaRPr lang="en-US" sz="2400" dirty="0"/>
          </a:p>
        </p:txBody>
      </p:sp>
      <p:sp>
        <p:nvSpPr>
          <p:cNvPr id="14" name="Text 11"/>
          <p:cNvSpPr/>
          <p:nvPr/>
        </p:nvSpPr>
        <p:spPr>
          <a:xfrm>
            <a:off x="1389459" y="4950426"/>
            <a:ext cx="5286613" cy="321588"/>
          </a:xfrm>
          <a:prstGeom prst="rect">
            <a:avLst/>
          </a:prstGeom>
          <a:noFill/>
          <a:ln/>
        </p:spPr>
        <p:txBody>
          <a:bodyPr wrap="none" lIns="0" tIns="0" rIns="0" bIns="0" rtlCol="0" anchor="t"/>
          <a:lstStyle/>
          <a:p>
            <a:pPr marL="0" indent="0">
              <a:lnSpc>
                <a:spcPts val="2500"/>
              </a:lnSpc>
              <a:buNone/>
            </a:pPr>
            <a:r>
              <a:rPr lang="en-US" sz="2800" dirty="0">
                <a:solidFill>
                  <a:srgbClr val="454240"/>
                </a:solidFill>
                <a:latin typeface="Libre Baskerville" pitchFamily="34" charset="0"/>
                <a:ea typeface="Libre Baskerville" pitchFamily="34" charset="-122"/>
                <a:cs typeface="Libre Baskerville" pitchFamily="34" charset="-120"/>
              </a:rPr>
              <a:t>Co osiągniesz po dzisiejszym spotkaniu?</a:t>
            </a:r>
            <a:endParaRPr lang="en-US" sz="2800" dirty="0"/>
          </a:p>
        </p:txBody>
      </p:sp>
      <p:sp>
        <p:nvSpPr>
          <p:cNvPr id="15" name="Text 12"/>
          <p:cNvSpPr/>
          <p:nvPr/>
        </p:nvSpPr>
        <p:spPr>
          <a:xfrm>
            <a:off x="720447" y="5655395"/>
            <a:ext cx="7966353" cy="987981"/>
          </a:xfrm>
          <a:prstGeom prst="rect">
            <a:avLst/>
          </a:prstGeom>
          <a:noFill/>
          <a:ln/>
        </p:spPr>
        <p:txBody>
          <a:bodyPr wrap="square" lIns="0" tIns="0" rIns="0" bIns="0" rtlCol="0" anchor="t"/>
          <a:lstStyle/>
          <a:p>
            <a:pPr marL="0" indent="0">
              <a:lnSpc>
                <a:spcPts val="2550"/>
              </a:lnSpc>
              <a:buNone/>
            </a:pPr>
            <a:r>
              <a:rPr lang="en-US" sz="2400" dirty="0">
                <a:solidFill>
                  <a:srgbClr val="454240"/>
                </a:solidFill>
                <a:latin typeface="DM Sans" pitchFamily="34" charset="0"/>
                <a:ea typeface="DM Sans" pitchFamily="34" charset="-122"/>
                <a:cs typeface="DM Sans" pitchFamily="34" charset="-120"/>
              </a:rPr>
              <a:t>Będziesz swobodniej obsługiwać swoje urządzenie, wiedzieć, jak oszczędzać baterię i pamięć, oraz potrafić samodzielnie rozwiązać podstawowe problemy.</a:t>
            </a:r>
            <a:endParaRPr lang="en-US" sz="2400" dirty="0"/>
          </a:p>
        </p:txBody>
      </p:sp>
      <p:pic>
        <p:nvPicPr>
          <p:cNvPr id="16" name="Picture 15"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710424" y="6427827"/>
            <a:ext cx="1764018" cy="1787280"/>
          </a:xfrm>
          <a:prstGeom prst="rect">
            <a:avLst/>
          </a:prstGeom>
        </p:spPr>
      </p:pic>
      <p:pic>
        <p:nvPicPr>
          <p:cNvPr id="18" name="Picture 17">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680207" y="7111760"/>
            <a:ext cx="1269162" cy="7297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B6C77E-8D89-4298-5E4A-9EBA6C4AB0D2}"/>
              </a:ext>
            </a:extLst>
          </p:cNvPr>
          <p:cNvSpPr txBox="1"/>
          <p:nvPr/>
        </p:nvSpPr>
        <p:spPr>
          <a:xfrm>
            <a:off x="2274849" y="3139058"/>
            <a:ext cx="11396546" cy="3539430"/>
          </a:xfrm>
          <a:prstGeom prst="rect">
            <a:avLst/>
          </a:prstGeom>
          <a:noFill/>
        </p:spPr>
        <p:txBody>
          <a:bodyPr wrap="square">
            <a:spAutoFit/>
          </a:bodyPr>
          <a:lstStyle/>
          <a:p>
            <a:r>
              <a:rPr lang="pl-PL" sz="3200"/>
              <a:t>1️⃣ </a:t>
            </a:r>
            <a:r>
              <a:rPr lang="pl-PL" sz="3200" b="1"/>
              <a:t>Otwórz aplikację WhatsApp</a:t>
            </a:r>
            <a:r>
              <a:rPr lang="pl-PL" sz="3200"/>
              <a:t>.</a:t>
            </a:r>
            <a:br>
              <a:rPr lang="pl-PL" sz="3200"/>
            </a:br>
            <a:r>
              <a:rPr lang="pl-PL" sz="3200"/>
              <a:t>2️⃣ Wybierz </a:t>
            </a:r>
            <a:r>
              <a:rPr lang="pl-PL" sz="3200" b="1"/>
              <a:t>czat kontaktu</a:t>
            </a:r>
            <a:r>
              <a:rPr lang="pl-PL" sz="3200"/>
              <a:t>, dla którego chcesz zmienić dźwięk.</a:t>
            </a:r>
            <a:br>
              <a:rPr lang="pl-PL" sz="3200"/>
            </a:br>
            <a:r>
              <a:rPr lang="pl-PL" sz="3200"/>
              <a:t>3️⃣ Kliknij </a:t>
            </a:r>
            <a:r>
              <a:rPr lang="pl-PL" sz="3200" b="1"/>
              <a:t>ikonę trzech kropek</a:t>
            </a:r>
            <a:r>
              <a:rPr lang="pl-PL" sz="3200"/>
              <a:t> w prawym górnym rogu.</a:t>
            </a:r>
            <a:br>
              <a:rPr lang="pl-PL" sz="3200"/>
            </a:br>
            <a:r>
              <a:rPr lang="pl-PL" sz="3200"/>
              <a:t>4️⃣ Wybierz </a:t>
            </a:r>
            <a:r>
              <a:rPr lang="pl-PL" sz="3200" b="1"/>
              <a:t>Pokaż kontakt</a:t>
            </a:r>
            <a:r>
              <a:rPr lang="pl-PL" sz="3200"/>
              <a:t> → </a:t>
            </a:r>
            <a:r>
              <a:rPr lang="pl-PL" sz="3200" b="1"/>
              <a:t>Własne powiadomienia</a:t>
            </a:r>
            <a:r>
              <a:rPr lang="pl-PL" sz="3200"/>
              <a:t>.</a:t>
            </a:r>
            <a:br>
              <a:rPr lang="pl-PL" sz="3200"/>
            </a:br>
            <a:r>
              <a:rPr lang="pl-PL" sz="3200"/>
              <a:t>5️⃣ Zaznacz </a:t>
            </a:r>
            <a:r>
              <a:rPr lang="pl-PL" sz="3200" b="1"/>
              <a:t>Użyj własnych powiadomień</a:t>
            </a:r>
            <a:r>
              <a:rPr lang="pl-PL" sz="3200"/>
              <a:t>.</a:t>
            </a:r>
            <a:br>
              <a:rPr lang="pl-PL" sz="3200"/>
            </a:br>
            <a:r>
              <a:rPr lang="pl-PL" sz="3200"/>
              <a:t>6️⃣ W sekcji </a:t>
            </a:r>
            <a:r>
              <a:rPr lang="pl-PL" sz="3200" b="1"/>
              <a:t>Dźwięk powiadomienia</a:t>
            </a:r>
            <a:r>
              <a:rPr lang="pl-PL" sz="3200"/>
              <a:t> wybierz nowy dźwięk.</a:t>
            </a:r>
            <a:br>
              <a:rPr lang="pl-PL" sz="3200"/>
            </a:br>
            <a:r>
              <a:rPr lang="pl-PL" sz="3200"/>
              <a:t>7️⃣ Kliknij </a:t>
            </a:r>
            <a:r>
              <a:rPr lang="pl-PL" sz="3200" b="1"/>
              <a:t>OK</a:t>
            </a:r>
            <a:r>
              <a:rPr lang="pl-PL" sz="3200"/>
              <a:t>, aby zapisać zmiany.</a:t>
            </a:r>
          </a:p>
        </p:txBody>
      </p:sp>
      <p:sp>
        <p:nvSpPr>
          <p:cNvPr id="5" name="TextBox 4">
            <a:extLst>
              <a:ext uri="{FF2B5EF4-FFF2-40B4-BE49-F238E27FC236}">
                <a16:creationId xmlns:a16="http://schemas.microsoft.com/office/drawing/2014/main" id="{1A07BEB4-88E1-B667-95E5-5BDCEA7D6F40}"/>
              </a:ext>
            </a:extLst>
          </p:cNvPr>
          <p:cNvSpPr txBox="1"/>
          <p:nvPr/>
        </p:nvSpPr>
        <p:spPr>
          <a:xfrm>
            <a:off x="2386361" y="1551112"/>
            <a:ext cx="9433931" cy="707886"/>
          </a:xfrm>
          <a:prstGeom prst="rect">
            <a:avLst/>
          </a:prstGeom>
          <a:noFill/>
        </p:spPr>
        <p:txBody>
          <a:bodyPr wrap="square">
            <a:spAutoFit/>
          </a:bodyPr>
          <a:lstStyle/>
          <a:p>
            <a:pPr>
              <a:buNone/>
            </a:pPr>
            <a:r>
              <a:rPr lang="pl-PL" sz="4000" b="1"/>
              <a:t>💬 </a:t>
            </a:r>
            <a:r>
              <a:rPr lang="en-US" sz="4000" b="1"/>
              <a:t>To samo d</a:t>
            </a:r>
            <a:r>
              <a:rPr lang="pl-PL" sz="4000" b="1"/>
              <a:t>la wiadomości w WhatsApp</a:t>
            </a:r>
          </a:p>
        </p:txBody>
      </p:sp>
      <p:pic>
        <p:nvPicPr>
          <p:cNvPr id="6" name="Picture 5" descr="A yellow funnel with notes&#10;&#10;AI-generated content may be incorrect.">
            <a:extLst>
              <a:ext uri="{FF2B5EF4-FFF2-40B4-BE49-F238E27FC236}">
                <a16:creationId xmlns:a16="http://schemas.microsoft.com/office/drawing/2014/main" id="{8E5A5976-8A14-5841-FC1D-D141FEFC49E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2017610" y="5473429"/>
            <a:ext cx="2410118" cy="2410118"/>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304239" y="267895"/>
            <a:ext cx="1764018" cy="1787280"/>
          </a:xfrm>
          <a:prstGeom prst="rect">
            <a:avLst/>
          </a:prstGeom>
        </p:spPr>
      </p:pic>
      <p:pic>
        <p:nvPicPr>
          <p:cNvPr id="4" name="Picture 3">
            <a:extLst>
              <a:ext uri="{FF2B5EF4-FFF2-40B4-BE49-F238E27FC236}">
                <a16:creationId xmlns:a16="http://schemas.microsoft.com/office/drawing/2014/main" id="{E9BDA86A-7089-C560-DD7C-6BF53778C171}"/>
              </a:ext>
            </a:extLst>
          </p:cNvPr>
          <p:cNvPicPr>
            <a:picLocks noChangeAspect="1"/>
          </p:cNvPicPr>
          <p:nvPr/>
        </p:nvPicPr>
        <p:blipFill>
          <a:blip r:embed="rId5"/>
          <a:stretch>
            <a:fillRect/>
          </a:stretch>
        </p:blipFill>
        <p:spPr>
          <a:xfrm>
            <a:off x="164374" y="6585684"/>
            <a:ext cx="2043748" cy="1175155"/>
          </a:xfrm>
          <a:prstGeom prst="rect">
            <a:avLst/>
          </a:prstGeom>
        </p:spPr>
      </p:pic>
    </p:spTree>
    <p:extLst>
      <p:ext uri="{BB962C8B-B14F-4D97-AF65-F5344CB8AC3E}">
        <p14:creationId xmlns:p14="http://schemas.microsoft.com/office/powerpoint/2010/main" val="3419319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42023"/>
            <a:ext cx="6629638" cy="708779"/>
          </a:xfrm>
          <a:prstGeom prst="rect">
            <a:avLst/>
          </a:prstGeom>
          <a:noFill/>
          <a:ln/>
        </p:spPr>
        <p:txBody>
          <a:bodyPr wrap="none" lIns="0" tIns="0" rIns="0" bIns="0" rtlCol="0" anchor="t"/>
          <a:lstStyle/>
          <a:p>
            <a:pPr marL="0" indent="0">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Jak oszczędzać baterię?</a:t>
            </a:r>
            <a:endParaRPr lang="en-US" sz="4450" dirty="0"/>
          </a:p>
        </p:txBody>
      </p:sp>
      <p:sp>
        <p:nvSpPr>
          <p:cNvPr id="3" name="Text 1"/>
          <p:cNvSpPr/>
          <p:nvPr/>
        </p:nvSpPr>
        <p:spPr>
          <a:xfrm>
            <a:off x="793790" y="2375297"/>
            <a:ext cx="3898702" cy="708660"/>
          </a:xfrm>
          <a:prstGeom prst="rect">
            <a:avLst/>
          </a:prstGeom>
          <a:noFill/>
          <a:ln/>
        </p:spPr>
        <p:txBody>
          <a:bodyPr wrap="squar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Co najbardziej zużywa baterię?</a:t>
            </a:r>
            <a:endParaRPr lang="en-US" sz="2200" dirty="0"/>
          </a:p>
        </p:txBody>
      </p:sp>
      <p:pic>
        <p:nvPicPr>
          <p:cNvPr id="5" name="Image 0" descr="preencoded.png"/>
          <p:cNvPicPr>
            <a:picLocks noChangeAspect="1"/>
          </p:cNvPicPr>
          <p:nvPr/>
        </p:nvPicPr>
        <p:blipFill>
          <a:blip r:embed="rId3"/>
          <a:stretch>
            <a:fillRect/>
          </a:stretch>
        </p:blipFill>
        <p:spPr>
          <a:xfrm>
            <a:off x="5032653" y="2104430"/>
            <a:ext cx="4564975" cy="4564975"/>
          </a:xfrm>
          <a:prstGeom prst="rect">
            <a:avLst/>
          </a:prstGeom>
        </p:spPr>
      </p:pic>
      <p:sp>
        <p:nvSpPr>
          <p:cNvPr id="6" name="Text 3"/>
          <p:cNvSpPr/>
          <p:nvPr/>
        </p:nvSpPr>
        <p:spPr>
          <a:xfrm>
            <a:off x="6333173" y="2852857"/>
            <a:ext cx="126444" cy="453509"/>
          </a:xfrm>
          <a:prstGeom prst="rect">
            <a:avLst/>
          </a:prstGeom>
          <a:noFill/>
          <a:ln/>
        </p:spPr>
        <p:txBody>
          <a:bodyPr wrap="none" lIns="0" tIns="0" rIns="0" bIns="0" rtlCol="0" anchor="t"/>
          <a:lstStyle/>
          <a:p>
            <a:pPr marL="0" indent="0">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1</a:t>
            </a:r>
            <a:endParaRPr lang="en-US" sz="2200" dirty="0"/>
          </a:p>
        </p:txBody>
      </p:sp>
      <p:sp>
        <p:nvSpPr>
          <p:cNvPr id="7" name="Text 4"/>
          <p:cNvSpPr/>
          <p:nvPr/>
        </p:nvSpPr>
        <p:spPr>
          <a:xfrm>
            <a:off x="9937790" y="2552462"/>
            <a:ext cx="3785354"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Tryb oszczędzania energii</a:t>
            </a:r>
            <a:endParaRPr lang="en-US" sz="2200" dirty="0"/>
          </a:p>
        </p:txBody>
      </p:sp>
      <p:pic>
        <p:nvPicPr>
          <p:cNvPr id="9" name="Image 1" descr="preencoded.png"/>
          <p:cNvPicPr>
            <a:picLocks noChangeAspect="1"/>
          </p:cNvPicPr>
          <p:nvPr/>
        </p:nvPicPr>
        <p:blipFill>
          <a:blip r:embed="rId4"/>
          <a:stretch>
            <a:fillRect/>
          </a:stretch>
        </p:blipFill>
        <p:spPr>
          <a:xfrm>
            <a:off x="5032653" y="2104430"/>
            <a:ext cx="4564975" cy="4564975"/>
          </a:xfrm>
          <a:prstGeom prst="rect">
            <a:avLst/>
          </a:prstGeom>
        </p:spPr>
      </p:pic>
      <p:sp>
        <p:nvSpPr>
          <p:cNvPr id="10" name="Text 6"/>
          <p:cNvSpPr/>
          <p:nvPr/>
        </p:nvSpPr>
        <p:spPr>
          <a:xfrm>
            <a:off x="8534876" y="3241358"/>
            <a:ext cx="174665" cy="453509"/>
          </a:xfrm>
          <a:prstGeom prst="rect">
            <a:avLst/>
          </a:prstGeom>
          <a:noFill/>
          <a:ln/>
        </p:spPr>
        <p:txBody>
          <a:bodyPr wrap="none" lIns="0" tIns="0" rIns="0" bIns="0" rtlCol="0" anchor="t"/>
          <a:lstStyle/>
          <a:p>
            <a:pPr marL="0" indent="0">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2</a:t>
            </a:r>
            <a:endParaRPr lang="en-US" sz="2200" dirty="0"/>
          </a:p>
        </p:txBody>
      </p:sp>
      <p:sp>
        <p:nvSpPr>
          <p:cNvPr id="11" name="Text 7"/>
          <p:cNvSpPr/>
          <p:nvPr/>
        </p:nvSpPr>
        <p:spPr>
          <a:xfrm>
            <a:off x="9937790" y="4827865"/>
            <a:ext cx="3898821"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Automatyczna regulacja jasności</a:t>
            </a:r>
            <a:endParaRPr lang="en-US" sz="2200" dirty="0"/>
          </a:p>
        </p:txBody>
      </p:sp>
      <p:pic>
        <p:nvPicPr>
          <p:cNvPr id="13" name="Image 2" descr="preencoded.png"/>
          <p:cNvPicPr>
            <a:picLocks noChangeAspect="1"/>
          </p:cNvPicPr>
          <p:nvPr/>
        </p:nvPicPr>
        <p:blipFill>
          <a:blip r:embed="rId5"/>
          <a:stretch>
            <a:fillRect/>
          </a:stretch>
        </p:blipFill>
        <p:spPr>
          <a:xfrm>
            <a:off x="5032653" y="2104430"/>
            <a:ext cx="4564975" cy="4564975"/>
          </a:xfrm>
          <a:prstGeom prst="rect">
            <a:avLst/>
          </a:prstGeom>
        </p:spPr>
      </p:pic>
      <p:sp>
        <p:nvSpPr>
          <p:cNvPr id="14" name="Text 9"/>
          <p:cNvSpPr/>
          <p:nvPr/>
        </p:nvSpPr>
        <p:spPr>
          <a:xfrm>
            <a:off x="8146375" y="5467231"/>
            <a:ext cx="174665" cy="453509"/>
          </a:xfrm>
          <a:prstGeom prst="rect">
            <a:avLst/>
          </a:prstGeom>
          <a:noFill/>
          <a:ln/>
        </p:spPr>
        <p:txBody>
          <a:bodyPr wrap="none" lIns="0" tIns="0" rIns="0" bIns="0" rtlCol="0" anchor="t"/>
          <a:lstStyle/>
          <a:p>
            <a:pPr marL="0" indent="0">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3</a:t>
            </a:r>
            <a:endParaRPr lang="en-US" sz="2200" dirty="0"/>
          </a:p>
        </p:txBody>
      </p:sp>
      <p:sp>
        <p:nvSpPr>
          <p:cNvPr id="15" name="Text 10"/>
          <p:cNvSpPr/>
          <p:nvPr/>
        </p:nvSpPr>
        <p:spPr>
          <a:xfrm>
            <a:off x="793790" y="4827865"/>
            <a:ext cx="3898702" cy="708660"/>
          </a:xfrm>
          <a:prstGeom prst="rect">
            <a:avLst/>
          </a:prstGeom>
          <a:noFill/>
          <a:ln/>
        </p:spPr>
        <p:txBody>
          <a:bodyPr wrap="squar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Zamknięcie niepotrzebnych aplikacji</a:t>
            </a:r>
            <a:endParaRPr lang="en-US" sz="2200" dirty="0"/>
          </a:p>
        </p:txBody>
      </p:sp>
      <p:pic>
        <p:nvPicPr>
          <p:cNvPr id="17" name="Image 3" descr="preencoded.png"/>
          <p:cNvPicPr>
            <a:picLocks noChangeAspect="1"/>
          </p:cNvPicPr>
          <p:nvPr/>
        </p:nvPicPr>
        <p:blipFill>
          <a:blip r:embed="rId6"/>
          <a:stretch>
            <a:fillRect/>
          </a:stretch>
        </p:blipFill>
        <p:spPr>
          <a:xfrm>
            <a:off x="5032653" y="2104430"/>
            <a:ext cx="4564975" cy="4564975"/>
          </a:xfrm>
          <a:prstGeom prst="rect">
            <a:avLst/>
          </a:prstGeom>
        </p:spPr>
      </p:pic>
      <p:sp>
        <p:nvSpPr>
          <p:cNvPr id="18" name="Text 12"/>
          <p:cNvSpPr/>
          <p:nvPr/>
        </p:nvSpPr>
        <p:spPr>
          <a:xfrm>
            <a:off x="5924907" y="5078730"/>
            <a:ext cx="165854" cy="453509"/>
          </a:xfrm>
          <a:prstGeom prst="rect">
            <a:avLst/>
          </a:prstGeom>
          <a:noFill/>
          <a:ln/>
        </p:spPr>
        <p:txBody>
          <a:bodyPr wrap="none" lIns="0" tIns="0" rIns="0" bIns="0" rtlCol="0" anchor="t"/>
          <a:lstStyle/>
          <a:p>
            <a:pPr marL="0" indent="0">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4</a:t>
            </a:r>
            <a:endParaRPr lang="en-US" sz="2200" dirty="0"/>
          </a:p>
        </p:txBody>
      </p:sp>
      <p:pic>
        <p:nvPicPr>
          <p:cNvPr id="4" name="Picture 3"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7"/>
          <a:stretch>
            <a:fillRect/>
          </a:stretch>
        </p:blipFill>
        <p:spPr>
          <a:xfrm>
            <a:off x="12611569" y="6260922"/>
            <a:ext cx="1764018" cy="1787280"/>
          </a:xfrm>
          <a:prstGeom prst="rect">
            <a:avLst/>
          </a:prstGeom>
        </p:spPr>
      </p:pic>
      <p:pic>
        <p:nvPicPr>
          <p:cNvPr id="8" name="Picture 7">
            <a:extLst>
              <a:ext uri="{FF2B5EF4-FFF2-40B4-BE49-F238E27FC236}">
                <a16:creationId xmlns:a16="http://schemas.microsoft.com/office/drawing/2014/main" id="{BEDB0ABD-21A8-4F64-5FF3-5DFCCE22A4CD}"/>
              </a:ext>
            </a:extLst>
          </p:cNvPr>
          <p:cNvPicPr>
            <a:picLocks noChangeAspect="1"/>
          </p:cNvPicPr>
          <p:nvPr/>
        </p:nvPicPr>
        <p:blipFill>
          <a:blip r:embed="rId8"/>
          <a:stretch>
            <a:fillRect/>
          </a:stretch>
        </p:blipFill>
        <p:spPr>
          <a:xfrm>
            <a:off x="353512" y="6412689"/>
            <a:ext cx="2043748" cy="11751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2FADFB-B4B3-A9A9-610D-0F08844CA726}"/>
              </a:ext>
            </a:extLst>
          </p:cNvPr>
          <p:cNvSpPr txBox="1"/>
          <p:nvPr/>
        </p:nvSpPr>
        <p:spPr>
          <a:xfrm>
            <a:off x="501805" y="2286772"/>
            <a:ext cx="13794058" cy="4524315"/>
          </a:xfrm>
          <a:prstGeom prst="rect">
            <a:avLst/>
          </a:prstGeom>
          <a:noFill/>
        </p:spPr>
        <p:txBody>
          <a:bodyPr wrap="square">
            <a:spAutoFit/>
          </a:bodyPr>
          <a:lstStyle/>
          <a:p>
            <a:pPr>
              <a:buNone/>
            </a:pPr>
            <a:r>
              <a:rPr lang="pl-PL" sz="3200"/>
              <a:t>📌 </a:t>
            </a:r>
            <a:r>
              <a:rPr lang="en-US" sz="3200"/>
              <a:t>	</a:t>
            </a:r>
            <a:r>
              <a:rPr lang="pl-PL" sz="3200" b="1"/>
              <a:t>Co najbardziej zużywa baterię?</a:t>
            </a:r>
            <a:endParaRPr lang="en-US" sz="3200" b="1"/>
          </a:p>
          <a:p>
            <a:pPr>
              <a:buNone/>
            </a:pPr>
            <a:br>
              <a:rPr lang="pl-PL" sz="3200"/>
            </a:br>
            <a:r>
              <a:rPr lang="pl-PL" sz="3200"/>
              <a:t>🔹 </a:t>
            </a:r>
            <a:r>
              <a:rPr lang="en-US" sz="3200"/>
              <a:t>	</a:t>
            </a:r>
            <a:r>
              <a:rPr lang="pl-PL" sz="3200"/>
              <a:t>Ekran – im jaśniejszy, tym większe zużycie baterii.</a:t>
            </a:r>
            <a:br>
              <a:rPr lang="pl-PL" sz="3200"/>
            </a:br>
            <a:r>
              <a:rPr lang="pl-PL" sz="3200"/>
              <a:t>🔹 </a:t>
            </a:r>
            <a:r>
              <a:rPr lang="en-US" sz="3200"/>
              <a:t>	</a:t>
            </a:r>
            <a:r>
              <a:rPr lang="pl-PL" sz="3200"/>
              <a:t>Aplikacje działające w tle – np. WhatsApp, Facebook, GPS.</a:t>
            </a:r>
            <a:br>
              <a:rPr lang="pl-PL" sz="3200"/>
            </a:br>
            <a:r>
              <a:rPr lang="pl-PL" sz="3200"/>
              <a:t>🔹 </a:t>
            </a:r>
            <a:r>
              <a:rPr lang="en-US" sz="3200"/>
              <a:t>	</a:t>
            </a:r>
            <a:r>
              <a:rPr lang="pl-PL" sz="3200"/>
              <a:t>Wi-Fi</a:t>
            </a:r>
            <a:r>
              <a:rPr lang="en-US" sz="3200"/>
              <a:t> </a:t>
            </a:r>
            <a:r>
              <a:rPr lang="pl-PL" sz="3200"/>
              <a:t>i dane mobilne – gdy nie są używane, nadal pobierają </a:t>
            </a:r>
            <a:r>
              <a:rPr lang="en-US" sz="3200"/>
              <a:t>	</a:t>
            </a:r>
            <a:r>
              <a:rPr lang="pl-PL" sz="3200"/>
              <a:t>energię.</a:t>
            </a:r>
            <a:endParaRPr lang="en-US" sz="3200"/>
          </a:p>
          <a:p>
            <a:pPr>
              <a:buNone/>
            </a:pPr>
            <a:endParaRPr lang="pl-PL" sz="3200"/>
          </a:p>
          <a:p>
            <a:r>
              <a:rPr lang="pl-PL" sz="3200"/>
              <a:t>👉 </a:t>
            </a:r>
            <a:r>
              <a:rPr lang="en-US" sz="3200"/>
              <a:t>	</a:t>
            </a:r>
            <a:r>
              <a:rPr lang="pl-PL" sz="3200" b="1"/>
              <a:t>Ćwiczenie:</a:t>
            </a:r>
            <a:r>
              <a:rPr lang="pl-PL" sz="3200"/>
              <a:t> </a:t>
            </a:r>
            <a:endParaRPr lang="en-US" sz="3200"/>
          </a:p>
          <a:p>
            <a:r>
              <a:rPr lang="en-US" sz="3200"/>
              <a:t>	</a:t>
            </a:r>
            <a:r>
              <a:rPr lang="pl-PL" sz="3200"/>
              <a:t>Wejdź w </a:t>
            </a:r>
            <a:r>
              <a:rPr lang="pl-PL" sz="3200" b="1"/>
              <a:t>Ustawienia</a:t>
            </a:r>
            <a:r>
              <a:rPr lang="pl-PL" sz="3200"/>
              <a:t> → </a:t>
            </a:r>
            <a:r>
              <a:rPr lang="pl-PL" sz="3200" b="1"/>
              <a:t>Bateria</a:t>
            </a:r>
            <a:r>
              <a:rPr lang="pl-PL" sz="3200"/>
              <a:t> i sprawdź, które aplikacje </a:t>
            </a:r>
            <a:endParaRPr lang="en-US" sz="3200"/>
          </a:p>
          <a:p>
            <a:r>
              <a:rPr lang="en-US" sz="3200"/>
              <a:t>	</a:t>
            </a:r>
            <a:r>
              <a:rPr lang="pl-PL" sz="3200"/>
              <a:t>zużywają najwięcej energii.</a:t>
            </a:r>
          </a:p>
        </p:txBody>
      </p:sp>
      <p:pic>
        <p:nvPicPr>
          <p:cNvPr id="5" name="Picture 4" descr="A group of battery levels&#10;&#10;AI-generated content may be incorrect.">
            <a:extLst>
              <a:ext uri="{FF2B5EF4-FFF2-40B4-BE49-F238E27FC236}">
                <a16:creationId xmlns:a16="http://schemas.microsoft.com/office/drawing/2014/main" id="{88096A3D-C98D-3D99-CE6D-937996D2AF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618470" y="331469"/>
            <a:ext cx="3374379" cy="2383155"/>
          </a:xfrm>
          <a:custGeom>
            <a:avLst/>
            <a:gdLst>
              <a:gd name="csX0" fmla="*/ 0 w 3374379"/>
              <a:gd name="csY0" fmla="*/ 0 h 2383155"/>
              <a:gd name="csX1" fmla="*/ 562397 w 3374379"/>
              <a:gd name="csY1" fmla="*/ 0 h 2383155"/>
              <a:gd name="csX2" fmla="*/ 1124793 w 3374379"/>
              <a:gd name="csY2" fmla="*/ 0 h 2383155"/>
              <a:gd name="csX3" fmla="*/ 1619702 w 3374379"/>
              <a:gd name="csY3" fmla="*/ 0 h 2383155"/>
              <a:gd name="csX4" fmla="*/ 2182098 w 3374379"/>
              <a:gd name="csY4" fmla="*/ 0 h 2383155"/>
              <a:gd name="csX5" fmla="*/ 2778239 w 3374379"/>
              <a:gd name="csY5" fmla="*/ 0 h 2383155"/>
              <a:gd name="csX6" fmla="*/ 3374379 w 3374379"/>
              <a:gd name="csY6" fmla="*/ 0 h 2383155"/>
              <a:gd name="csX7" fmla="*/ 3374379 w 3374379"/>
              <a:gd name="csY7" fmla="*/ 595789 h 2383155"/>
              <a:gd name="csX8" fmla="*/ 3374379 w 3374379"/>
              <a:gd name="csY8" fmla="*/ 1215409 h 2383155"/>
              <a:gd name="csX9" fmla="*/ 3374379 w 3374379"/>
              <a:gd name="csY9" fmla="*/ 1787366 h 2383155"/>
              <a:gd name="csX10" fmla="*/ 3374379 w 3374379"/>
              <a:gd name="csY10" fmla="*/ 2383155 h 2383155"/>
              <a:gd name="csX11" fmla="*/ 2778239 w 3374379"/>
              <a:gd name="csY11" fmla="*/ 2383155 h 2383155"/>
              <a:gd name="csX12" fmla="*/ 2317074 w 3374379"/>
              <a:gd name="csY12" fmla="*/ 2383155 h 2383155"/>
              <a:gd name="csX13" fmla="*/ 1687190 w 3374379"/>
              <a:gd name="csY13" fmla="*/ 2383155 h 2383155"/>
              <a:gd name="csX14" fmla="*/ 1057305 w 3374379"/>
              <a:gd name="csY14" fmla="*/ 2383155 h 2383155"/>
              <a:gd name="csX15" fmla="*/ 562397 w 3374379"/>
              <a:gd name="csY15" fmla="*/ 2383155 h 2383155"/>
              <a:gd name="csX16" fmla="*/ 0 w 3374379"/>
              <a:gd name="csY16" fmla="*/ 2383155 h 2383155"/>
              <a:gd name="csX17" fmla="*/ 0 w 3374379"/>
              <a:gd name="csY17" fmla="*/ 1811198 h 2383155"/>
              <a:gd name="csX18" fmla="*/ 0 w 3374379"/>
              <a:gd name="csY18" fmla="*/ 1239241 h 2383155"/>
              <a:gd name="csX19" fmla="*/ 0 w 3374379"/>
              <a:gd name="csY19" fmla="*/ 691115 h 2383155"/>
              <a:gd name="csX20" fmla="*/ 0 w 3374379"/>
              <a:gd name="csY20" fmla="*/ 0 h 23831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374379" h="2383155" fill="none" extrusionOk="0">
                <a:moveTo>
                  <a:pt x="0" y="0"/>
                </a:moveTo>
                <a:cubicBezTo>
                  <a:pt x="139964" y="-21022"/>
                  <a:pt x="339566" y="11060"/>
                  <a:pt x="562397" y="0"/>
                </a:cubicBezTo>
                <a:cubicBezTo>
                  <a:pt x="785228" y="-11060"/>
                  <a:pt x="872227" y="26393"/>
                  <a:pt x="1124793" y="0"/>
                </a:cubicBezTo>
                <a:cubicBezTo>
                  <a:pt x="1377359" y="-26393"/>
                  <a:pt x="1397810" y="36859"/>
                  <a:pt x="1619702" y="0"/>
                </a:cubicBezTo>
                <a:cubicBezTo>
                  <a:pt x="1841594" y="-36859"/>
                  <a:pt x="1903640" y="7658"/>
                  <a:pt x="2182098" y="0"/>
                </a:cubicBezTo>
                <a:cubicBezTo>
                  <a:pt x="2460556" y="-7658"/>
                  <a:pt x="2585600" y="8878"/>
                  <a:pt x="2778239" y="0"/>
                </a:cubicBezTo>
                <a:cubicBezTo>
                  <a:pt x="2970878" y="-8878"/>
                  <a:pt x="3156608" y="35677"/>
                  <a:pt x="3374379" y="0"/>
                </a:cubicBezTo>
                <a:cubicBezTo>
                  <a:pt x="3423848" y="205920"/>
                  <a:pt x="3371460" y="406148"/>
                  <a:pt x="3374379" y="595789"/>
                </a:cubicBezTo>
                <a:cubicBezTo>
                  <a:pt x="3377298" y="785430"/>
                  <a:pt x="3363952" y="951832"/>
                  <a:pt x="3374379" y="1215409"/>
                </a:cubicBezTo>
                <a:cubicBezTo>
                  <a:pt x="3384806" y="1478986"/>
                  <a:pt x="3314483" y="1626113"/>
                  <a:pt x="3374379" y="1787366"/>
                </a:cubicBezTo>
                <a:cubicBezTo>
                  <a:pt x="3434275" y="1948619"/>
                  <a:pt x="3309883" y="2242167"/>
                  <a:pt x="3374379" y="2383155"/>
                </a:cubicBezTo>
                <a:cubicBezTo>
                  <a:pt x="3115159" y="2416192"/>
                  <a:pt x="3072292" y="2347158"/>
                  <a:pt x="2778239" y="2383155"/>
                </a:cubicBezTo>
                <a:cubicBezTo>
                  <a:pt x="2484186" y="2419152"/>
                  <a:pt x="2485898" y="2339099"/>
                  <a:pt x="2317074" y="2383155"/>
                </a:cubicBezTo>
                <a:cubicBezTo>
                  <a:pt x="2148251" y="2427211"/>
                  <a:pt x="1936108" y="2308476"/>
                  <a:pt x="1687190" y="2383155"/>
                </a:cubicBezTo>
                <a:cubicBezTo>
                  <a:pt x="1438272" y="2457834"/>
                  <a:pt x="1370989" y="2342550"/>
                  <a:pt x="1057305" y="2383155"/>
                </a:cubicBezTo>
                <a:cubicBezTo>
                  <a:pt x="743622" y="2423760"/>
                  <a:pt x="786136" y="2382031"/>
                  <a:pt x="562397" y="2383155"/>
                </a:cubicBezTo>
                <a:cubicBezTo>
                  <a:pt x="338658" y="2384279"/>
                  <a:pt x="182216" y="2326725"/>
                  <a:pt x="0" y="2383155"/>
                </a:cubicBezTo>
                <a:cubicBezTo>
                  <a:pt x="-67477" y="2195947"/>
                  <a:pt x="23733" y="2068271"/>
                  <a:pt x="0" y="1811198"/>
                </a:cubicBezTo>
                <a:cubicBezTo>
                  <a:pt x="-23733" y="1554125"/>
                  <a:pt x="9010" y="1389943"/>
                  <a:pt x="0" y="1239241"/>
                </a:cubicBezTo>
                <a:cubicBezTo>
                  <a:pt x="-9010" y="1088539"/>
                  <a:pt x="38517" y="927090"/>
                  <a:pt x="0" y="691115"/>
                </a:cubicBezTo>
                <a:cubicBezTo>
                  <a:pt x="-38517" y="455140"/>
                  <a:pt x="55107" y="151974"/>
                  <a:pt x="0" y="0"/>
                </a:cubicBezTo>
                <a:close/>
              </a:path>
              <a:path w="3374379" h="2383155" stroke="0" extrusionOk="0">
                <a:moveTo>
                  <a:pt x="0" y="0"/>
                </a:moveTo>
                <a:cubicBezTo>
                  <a:pt x="122101" y="-11024"/>
                  <a:pt x="297956" y="8856"/>
                  <a:pt x="562397" y="0"/>
                </a:cubicBezTo>
                <a:cubicBezTo>
                  <a:pt x="826838" y="-8856"/>
                  <a:pt x="948865" y="25695"/>
                  <a:pt x="1091049" y="0"/>
                </a:cubicBezTo>
                <a:cubicBezTo>
                  <a:pt x="1233233" y="-25695"/>
                  <a:pt x="1405137" y="68226"/>
                  <a:pt x="1687190" y="0"/>
                </a:cubicBezTo>
                <a:cubicBezTo>
                  <a:pt x="1969243" y="-68226"/>
                  <a:pt x="2105418" y="50234"/>
                  <a:pt x="2283330" y="0"/>
                </a:cubicBezTo>
                <a:cubicBezTo>
                  <a:pt x="2461242" y="-50234"/>
                  <a:pt x="2615542" y="28678"/>
                  <a:pt x="2778239" y="0"/>
                </a:cubicBezTo>
                <a:cubicBezTo>
                  <a:pt x="2940936" y="-28678"/>
                  <a:pt x="3224785" y="21925"/>
                  <a:pt x="3374379" y="0"/>
                </a:cubicBezTo>
                <a:cubicBezTo>
                  <a:pt x="3409611" y="156056"/>
                  <a:pt x="3362484" y="312593"/>
                  <a:pt x="3374379" y="524294"/>
                </a:cubicBezTo>
                <a:cubicBezTo>
                  <a:pt x="3386274" y="735995"/>
                  <a:pt x="3374137" y="895852"/>
                  <a:pt x="3374379" y="1143914"/>
                </a:cubicBezTo>
                <a:cubicBezTo>
                  <a:pt x="3374621" y="1391976"/>
                  <a:pt x="3308075" y="1542347"/>
                  <a:pt x="3374379" y="1715872"/>
                </a:cubicBezTo>
                <a:cubicBezTo>
                  <a:pt x="3440683" y="1889397"/>
                  <a:pt x="3354558" y="2110434"/>
                  <a:pt x="3374379" y="2383155"/>
                </a:cubicBezTo>
                <a:cubicBezTo>
                  <a:pt x="3197932" y="2390065"/>
                  <a:pt x="2891584" y="2375655"/>
                  <a:pt x="2744495" y="2383155"/>
                </a:cubicBezTo>
                <a:cubicBezTo>
                  <a:pt x="2597406" y="2390655"/>
                  <a:pt x="2431817" y="2349307"/>
                  <a:pt x="2148355" y="2383155"/>
                </a:cubicBezTo>
                <a:cubicBezTo>
                  <a:pt x="1864893" y="2417003"/>
                  <a:pt x="1851026" y="2369224"/>
                  <a:pt x="1585958" y="2383155"/>
                </a:cubicBezTo>
                <a:cubicBezTo>
                  <a:pt x="1320890" y="2397086"/>
                  <a:pt x="1105175" y="2342469"/>
                  <a:pt x="956074" y="2383155"/>
                </a:cubicBezTo>
                <a:cubicBezTo>
                  <a:pt x="806973" y="2423841"/>
                  <a:pt x="405499" y="2270584"/>
                  <a:pt x="0" y="2383155"/>
                </a:cubicBezTo>
                <a:cubicBezTo>
                  <a:pt x="-11017" y="2213122"/>
                  <a:pt x="17556" y="1974319"/>
                  <a:pt x="0" y="1835029"/>
                </a:cubicBezTo>
                <a:cubicBezTo>
                  <a:pt x="-17556" y="1695739"/>
                  <a:pt x="12427" y="1527589"/>
                  <a:pt x="0" y="1310735"/>
                </a:cubicBezTo>
                <a:cubicBezTo>
                  <a:pt x="-12427" y="1093881"/>
                  <a:pt x="19505" y="925350"/>
                  <a:pt x="0" y="667283"/>
                </a:cubicBezTo>
                <a:cubicBezTo>
                  <a:pt x="-19505" y="409216"/>
                  <a:pt x="34897" y="307499"/>
                  <a:pt x="0" y="0"/>
                </a:cubicBezTo>
                <a:close/>
              </a:path>
            </a:pathLst>
          </a:custGeom>
          <a:ln>
            <a:solidFill>
              <a:schemeClr val="tx1"/>
            </a:solidFill>
            <a:extLst>
              <a:ext uri="{C807C97D-BFC1-408E-A445-0C87EB9F89A2}">
                <ask:lineSketchStyleProps xmlns:ask="http://schemas.microsoft.com/office/drawing/2018/sketchyshapes" sd="1959979565">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304239" y="169041"/>
            <a:ext cx="1764018" cy="1787280"/>
          </a:xfrm>
          <a:prstGeom prst="rect">
            <a:avLst/>
          </a:prstGeom>
        </p:spPr>
      </p:pic>
      <p:pic>
        <p:nvPicPr>
          <p:cNvPr id="4" name="Picture 3">
            <a:extLst>
              <a:ext uri="{FF2B5EF4-FFF2-40B4-BE49-F238E27FC236}">
                <a16:creationId xmlns:a16="http://schemas.microsoft.com/office/drawing/2014/main" id="{636A1F8D-E09C-8567-68E3-8327C50F2286}"/>
              </a:ext>
            </a:extLst>
          </p:cNvPr>
          <p:cNvPicPr>
            <a:picLocks noChangeAspect="1"/>
          </p:cNvPicPr>
          <p:nvPr/>
        </p:nvPicPr>
        <p:blipFill>
          <a:blip r:embed="rId5"/>
          <a:stretch>
            <a:fillRect/>
          </a:stretch>
        </p:blipFill>
        <p:spPr>
          <a:xfrm>
            <a:off x="12084847" y="6811087"/>
            <a:ext cx="2043748" cy="1175155"/>
          </a:xfrm>
          <a:prstGeom prst="rect">
            <a:avLst/>
          </a:prstGeom>
        </p:spPr>
      </p:pic>
    </p:spTree>
    <p:extLst>
      <p:ext uri="{BB962C8B-B14F-4D97-AF65-F5344CB8AC3E}">
        <p14:creationId xmlns:p14="http://schemas.microsoft.com/office/powerpoint/2010/main" val="1682545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FA66E9-64B4-21C3-1427-6300CDEC6266}"/>
              </a:ext>
            </a:extLst>
          </p:cNvPr>
          <p:cNvSpPr txBox="1"/>
          <p:nvPr/>
        </p:nvSpPr>
        <p:spPr>
          <a:xfrm>
            <a:off x="836341" y="1892171"/>
            <a:ext cx="13548732" cy="5509200"/>
          </a:xfrm>
          <a:prstGeom prst="rect">
            <a:avLst/>
          </a:prstGeom>
          <a:noFill/>
        </p:spPr>
        <p:txBody>
          <a:bodyPr wrap="square">
            <a:spAutoFit/>
          </a:bodyPr>
          <a:lstStyle/>
          <a:p>
            <a:pPr>
              <a:buNone/>
            </a:pPr>
            <a:r>
              <a:rPr lang="pl-PL" sz="3200"/>
              <a:t>📌 </a:t>
            </a:r>
            <a:r>
              <a:rPr lang="pl-PL" sz="3200" b="1"/>
              <a:t>Tryb oszczędzania energii</a:t>
            </a:r>
            <a:r>
              <a:rPr lang="en-US" sz="3200" b="1"/>
              <a:t> </a:t>
            </a:r>
            <a:r>
              <a:rPr lang="pl-PL" sz="3200"/>
              <a:t>🛠 </a:t>
            </a:r>
            <a:r>
              <a:rPr lang="pl-PL" sz="3200" b="1"/>
              <a:t>Jak włączyć?</a:t>
            </a:r>
            <a:endParaRPr lang="en-US" sz="3200" b="1"/>
          </a:p>
          <a:p>
            <a:pPr>
              <a:buNone/>
            </a:pPr>
            <a:br>
              <a:rPr lang="pl-PL" sz="3200"/>
            </a:br>
            <a:r>
              <a:rPr lang="pl-PL" sz="3200"/>
              <a:t>1️⃣ </a:t>
            </a:r>
            <a:r>
              <a:rPr lang="en-US" sz="3200"/>
              <a:t>	</a:t>
            </a:r>
            <a:r>
              <a:rPr lang="pl-PL" sz="3200"/>
              <a:t>Otwórz </a:t>
            </a:r>
            <a:r>
              <a:rPr lang="pl-PL" sz="3200" b="1"/>
              <a:t>Ustawienia</a:t>
            </a:r>
            <a:r>
              <a:rPr lang="pl-PL" sz="3200"/>
              <a:t> na telefonie.</a:t>
            </a:r>
            <a:br>
              <a:rPr lang="pl-PL" sz="3200"/>
            </a:br>
            <a:r>
              <a:rPr lang="pl-PL" sz="3200"/>
              <a:t>2️⃣ </a:t>
            </a:r>
            <a:r>
              <a:rPr lang="en-US" sz="3200"/>
              <a:t>	</a:t>
            </a:r>
            <a:r>
              <a:rPr lang="pl-PL" sz="3200"/>
              <a:t>Przejdź do </a:t>
            </a:r>
            <a:r>
              <a:rPr lang="pl-PL" sz="3200" b="1"/>
              <a:t>Bateria i wydajność</a:t>
            </a:r>
            <a:r>
              <a:rPr lang="pl-PL" sz="3200"/>
              <a:t> lub </a:t>
            </a:r>
            <a:r>
              <a:rPr lang="pl-PL" sz="3200" b="1"/>
              <a:t>Oszczędzanie energii</a:t>
            </a:r>
            <a:r>
              <a:rPr lang="pl-PL" sz="3200"/>
              <a:t>.</a:t>
            </a:r>
            <a:br>
              <a:rPr lang="pl-PL" sz="3200"/>
            </a:br>
            <a:r>
              <a:rPr lang="pl-PL" sz="3200"/>
              <a:t>3️⃣ </a:t>
            </a:r>
            <a:r>
              <a:rPr lang="en-US" sz="3200"/>
              <a:t>	</a:t>
            </a:r>
            <a:r>
              <a:rPr lang="pl-PL" sz="3200"/>
              <a:t>Włącz </a:t>
            </a:r>
            <a:r>
              <a:rPr lang="pl-PL" sz="3200" b="1"/>
              <a:t>Tryb oszczędzania energii</a:t>
            </a:r>
            <a:r>
              <a:rPr lang="pl-PL" sz="3200"/>
              <a:t> – telefon ograniczy </a:t>
            </a:r>
            <a:endParaRPr lang="en-US" sz="3200"/>
          </a:p>
          <a:p>
            <a:pPr>
              <a:buNone/>
            </a:pPr>
            <a:r>
              <a:rPr lang="en-US" sz="3200"/>
              <a:t>	</a:t>
            </a:r>
            <a:r>
              <a:rPr lang="pl-PL" sz="3200"/>
              <a:t>działanie aplikacji w tle.</a:t>
            </a:r>
            <a:br>
              <a:rPr lang="pl-PL" sz="3200"/>
            </a:br>
            <a:r>
              <a:rPr lang="pl-PL" sz="3200"/>
              <a:t>4️⃣ </a:t>
            </a:r>
            <a:r>
              <a:rPr lang="en-US" sz="3200"/>
              <a:t>	</a:t>
            </a:r>
            <a:r>
              <a:rPr lang="pl-PL" sz="3200"/>
              <a:t>W niektórych telefonach można włączyć </a:t>
            </a:r>
            <a:r>
              <a:rPr lang="pl-PL" sz="3200" b="1"/>
              <a:t>Tryb bardzo niskiego zużycia </a:t>
            </a:r>
            <a:r>
              <a:rPr lang="en-US" sz="3200" b="1"/>
              <a:t>	</a:t>
            </a:r>
            <a:r>
              <a:rPr lang="pl-PL" sz="3200" b="1"/>
              <a:t>energii</a:t>
            </a:r>
            <a:r>
              <a:rPr lang="pl-PL" sz="3200"/>
              <a:t> – idealny, gdy bateria jest na wyczerpaniu.</a:t>
            </a:r>
            <a:endParaRPr lang="en-US" sz="3200"/>
          </a:p>
          <a:p>
            <a:pPr>
              <a:buNone/>
            </a:pPr>
            <a:endParaRPr lang="pl-PL" sz="3200"/>
          </a:p>
          <a:p>
            <a:r>
              <a:rPr lang="pl-PL" sz="3200"/>
              <a:t>👉 </a:t>
            </a:r>
            <a:r>
              <a:rPr lang="en-US" sz="3200"/>
              <a:t>	</a:t>
            </a:r>
            <a:r>
              <a:rPr lang="pl-PL" sz="3200" b="1"/>
              <a:t>Ćwiczenie:</a:t>
            </a:r>
            <a:r>
              <a:rPr lang="pl-PL" sz="3200"/>
              <a:t> Włącz tryb oszczędzania energii na swoim </a:t>
            </a:r>
            <a:endParaRPr lang="en-US" sz="3200"/>
          </a:p>
          <a:p>
            <a:r>
              <a:rPr lang="en-US" sz="3200"/>
              <a:t>	</a:t>
            </a:r>
            <a:r>
              <a:rPr lang="pl-PL" sz="3200"/>
              <a:t>urządzeniu i sprawdź </a:t>
            </a:r>
            <a:r>
              <a:rPr lang="en-US" sz="3200"/>
              <a:t>	</a:t>
            </a:r>
            <a:r>
              <a:rPr lang="pl-PL" sz="3200"/>
              <a:t>jego działanie.</a:t>
            </a:r>
          </a:p>
        </p:txBody>
      </p:sp>
      <p:pic>
        <p:nvPicPr>
          <p:cNvPr id="5" name="Picture 4" descr="Illuminated battery icon">
            <a:extLst>
              <a:ext uri="{FF2B5EF4-FFF2-40B4-BE49-F238E27FC236}">
                <a16:creationId xmlns:a16="http://schemas.microsoft.com/office/drawing/2014/main" id="{F0875390-1588-ADF1-0DD5-D72A40151543}"/>
              </a:ext>
            </a:extLst>
          </p:cNvPr>
          <p:cNvPicPr>
            <a:picLocks noChangeAspect="1"/>
          </p:cNvPicPr>
          <p:nvPr/>
        </p:nvPicPr>
        <p:blipFill>
          <a:blip r:embed="rId2"/>
          <a:stretch>
            <a:fillRect/>
          </a:stretch>
        </p:blipFill>
        <p:spPr>
          <a:xfrm>
            <a:off x="10653367" y="165896"/>
            <a:ext cx="3542693" cy="2657314"/>
          </a:xfrm>
          <a:custGeom>
            <a:avLst/>
            <a:gdLst>
              <a:gd name="csX0" fmla="*/ 0 w 3542693"/>
              <a:gd name="csY0" fmla="*/ 0 h 2657314"/>
              <a:gd name="csX1" fmla="*/ 484168 w 3542693"/>
              <a:gd name="csY1" fmla="*/ 0 h 2657314"/>
              <a:gd name="csX2" fmla="*/ 1074617 w 3542693"/>
              <a:gd name="csY2" fmla="*/ 0 h 2657314"/>
              <a:gd name="csX3" fmla="*/ 1629639 w 3542693"/>
              <a:gd name="csY3" fmla="*/ 0 h 2657314"/>
              <a:gd name="csX4" fmla="*/ 2255515 w 3542693"/>
              <a:gd name="csY4" fmla="*/ 0 h 2657314"/>
              <a:gd name="csX5" fmla="*/ 2810536 w 3542693"/>
              <a:gd name="csY5" fmla="*/ 0 h 2657314"/>
              <a:gd name="csX6" fmla="*/ 3542693 w 3542693"/>
              <a:gd name="csY6" fmla="*/ 0 h 2657314"/>
              <a:gd name="csX7" fmla="*/ 3542693 w 3542693"/>
              <a:gd name="csY7" fmla="*/ 584609 h 2657314"/>
              <a:gd name="csX8" fmla="*/ 3542693 w 3542693"/>
              <a:gd name="csY8" fmla="*/ 1169218 h 2657314"/>
              <a:gd name="csX9" fmla="*/ 3542693 w 3542693"/>
              <a:gd name="csY9" fmla="*/ 1647535 h 2657314"/>
              <a:gd name="csX10" fmla="*/ 3542693 w 3542693"/>
              <a:gd name="csY10" fmla="*/ 2178997 h 2657314"/>
              <a:gd name="csX11" fmla="*/ 3542693 w 3542693"/>
              <a:gd name="csY11" fmla="*/ 2657314 h 2657314"/>
              <a:gd name="csX12" fmla="*/ 2987671 w 3542693"/>
              <a:gd name="csY12" fmla="*/ 2657314 h 2657314"/>
              <a:gd name="csX13" fmla="*/ 2361795 w 3542693"/>
              <a:gd name="csY13" fmla="*/ 2657314 h 2657314"/>
              <a:gd name="csX14" fmla="*/ 1842200 w 3542693"/>
              <a:gd name="csY14" fmla="*/ 2657314 h 2657314"/>
              <a:gd name="csX15" fmla="*/ 1322605 w 3542693"/>
              <a:gd name="csY15" fmla="*/ 2657314 h 2657314"/>
              <a:gd name="csX16" fmla="*/ 838437 w 3542693"/>
              <a:gd name="csY16" fmla="*/ 2657314 h 2657314"/>
              <a:gd name="csX17" fmla="*/ 0 w 3542693"/>
              <a:gd name="csY17" fmla="*/ 2657314 h 2657314"/>
              <a:gd name="csX18" fmla="*/ 0 w 3542693"/>
              <a:gd name="csY18" fmla="*/ 2152424 h 2657314"/>
              <a:gd name="csX19" fmla="*/ 0 w 3542693"/>
              <a:gd name="csY19" fmla="*/ 1647535 h 2657314"/>
              <a:gd name="csX20" fmla="*/ 0 w 3542693"/>
              <a:gd name="csY20" fmla="*/ 1089499 h 2657314"/>
              <a:gd name="csX21" fmla="*/ 0 w 3542693"/>
              <a:gd name="csY21" fmla="*/ 584609 h 2657314"/>
              <a:gd name="csX22" fmla="*/ 0 w 3542693"/>
              <a:gd name="csY22" fmla="*/ 0 h 26573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542693" h="2657314" fill="none" extrusionOk="0">
                <a:moveTo>
                  <a:pt x="0" y="0"/>
                </a:moveTo>
                <a:cubicBezTo>
                  <a:pt x="193552" y="-56895"/>
                  <a:pt x="384791" y="7514"/>
                  <a:pt x="484168" y="0"/>
                </a:cubicBezTo>
                <a:cubicBezTo>
                  <a:pt x="583545" y="-7514"/>
                  <a:pt x="869538" y="50297"/>
                  <a:pt x="1074617" y="0"/>
                </a:cubicBezTo>
                <a:cubicBezTo>
                  <a:pt x="1279696" y="-50297"/>
                  <a:pt x="1373782" y="14869"/>
                  <a:pt x="1629639" y="0"/>
                </a:cubicBezTo>
                <a:cubicBezTo>
                  <a:pt x="1885496" y="-14869"/>
                  <a:pt x="2077717" y="43550"/>
                  <a:pt x="2255515" y="0"/>
                </a:cubicBezTo>
                <a:cubicBezTo>
                  <a:pt x="2433313" y="-43550"/>
                  <a:pt x="2577926" y="62052"/>
                  <a:pt x="2810536" y="0"/>
                </a:cubicBezTo>
                <a:cubicBezTo>
                  <a:pt x="3043146" y="-62052"/>
                  <a:pt x="3180310" y="33862"/>
                  <a:pt x="3542693" y="0"/>
                </a:cubicBezTo>
                <a:cubicBezTo>
                  <a:pt x="3548342" y="137980"/>
                  <a:pt x="3488005" y="442284"/>
                  <a:pt x="3542693" y="584609"/>
                </a:cubicBezTo>
                <a:cubicBezTo>
                  <a:pt x="3597381" y="726934"/>
                  <a:pt x="3492117" y="1015936"/>
                  <a:pt x="3542693" y="1169218"/>
                </a:cubicBezTo>
                <a:cubicBezTo>
                  <a:pt x="3593269" y="1322500"/>
                  <a:pt x="3532862" y="1509072"/>
                  <a:pt x="3542693" y="1647535"/>
                </a:cubicBezTo>
                <a:cubicBezTo>
                  <a:pt x="3552524" y="1785998"/>
                  <a:pt x="3500949" y="2017659"/>
                  <a:pt x="3542693" y="2178997"/>
                </a:cubicBezTo>
                <a:cubicBezTo>
                  <a:pt x="3584437" y="2340335"/>
                  <a:pt x="3496078" y="2513204"/>
                  <a:pt x="3542693" y="2657314"/>
                </a:cubicBezTo>
                <a:cubicBezTo>
                  <a:pt x="3382953" y="2673892"/>
                  <a:pt x="3242006" y="2593057"/>
                  <a:pt x="2987671" y="2657314"/>
                </a:cubicBezTo>
                <a:cubicBezTo>
                  <a:pt x="2733336" y="2721571"/>
                  <a:pt x="2619074" y="2630761"/>
                  <a:pt x="2361795" y="2657314"/>
                </a:cubicBezTo>
                <a:cubicBezTo>
                  <a:pt x="2104516" y="2683867"/>
                  <a:pt x="1980400" y="2644861"/>
                  <a:pt x="1842200" y="2657314"/>
                </a:cubicBezTo>
                <a:cubicBezTo>
                  <a:pt x="1704000" y="2669767"/>
                  <a:pt x="1531357" y="2623655"/>
                  <a:pt x="1322605" y="2657314"/>
                </a:cubicBezTo>
                <a:cubicBezTo>
                  <a:pt x="1113854" y="2690973"/>
                  <a:pt x="962250" y="2657166"/>
                  <a:pt x="838437" y="2657314"/>
                </a:cubicBezTo>
                <a:cubicBezTo>
                  <a:pt x="714624" y="2657462"/>
                  <a:pt x="205381" y="2592095"/>
                  <a:pt x="0" y="2657314"/>
                </a:cubicBezTo>
                <a:cubicBezTo>
                  <a:pt x="-44141" y="2538958"/>
                  <a:pt x="34499" y="2357034"/>
                  <a:pt x="0" y="2152424"/>
                </a:cubicBezTo>
                <a:cubicBezTo>
                  <a:pt x="-34499" y="1947814"/>
                  <a:pt x="21992" y="1787540"/>
                  <a:pt x="0" y="1647535"/>
                </a:cubicBezTo>
                <a:cubicBezTo>
                  <a:pt x="-21992" y="1507530"/>
                  <a:pt x="36713" y="1205360"/>
                  <a:pt x="0" y="1089499"/>
                </a:cubicBezTo>
                <a:cubicBezTo>
                  <a:pt x="-36713" y="973638"/>
                  <a:pt x="19531" y="697644"/>
                  <a:pt x="0" y="584609"/>
                </a:cubicBezTo>
                <a:cubicBezTo>
                  <a:pt x="-19531" y="471574"/>
                  <a:pt x="41059" y="288867"/>
                  <a:pt x="0" y="0"/>
                </a:cubicBezTo>
                <a:close/>
              </a:path>
              <a:path w="3542693" h="2657314" stroke="0" extrusionOk="0">
                <a:moveTo>
                  <a:pt x="0" y="0"/>
                </a:moveTo>
                <a:cubicBezTo>
                  <a:pt x="200508" y="-33369"/>
                  <a:pt x="315307" y="27854"/>
                  <a:pt x="484168" y="0"/>
                </a:cubicBezTo>
                <a:cubicBezTo>
                  <a:pt x="653029" y="-27854"/>
                  <a:pt x="949112" y="59934"/>
                  <a:pt x="1074617" y="0"/>
                </a:cubicBezTo>
                <a:cubicBezTo>
                  <a:pt x="1200122" y="-59934"/>
                  <a:pt x="1463300" y="22721"/>
                  <a:pt x="1735920" y="0"/>
                </a:cubicBezTo>
                <a:cubicBezTo>
                  <a:pt x="2008540" y="-22721"/>
                  <a:pt x="2139968" y="23774"/>
                  <a:pt x="2361795" y="0"/>
                </a:cubicBezTo>
                <a:cubicBezTo>
                  <a:pt x="2583622" y="-23774"/>
                  <a:pt x="2792460" y="52781"/>
                  <a:pt x="2987671" y="0"/>
                </a:cubicBezTo>
                <a:cubicBezTo>
                  <a:pt x="3182882" y="-52781"/>
                  <a:pt x="3402740" y="7924"/>
                  <a:pt x="3542693" y="0"/>
                </a:cubicBezTo>
                <a:cubicBezTo>
                  <a:pt x="3552540" y="247947"/>
                  <a:pt x="3535631" y="413356"/>
                  <a:pt x="3542693" y="584609"/>
                </a:cubicBezTo>
                <a:cubicBezTo>
                  <a:pt x="3549755" y="755862"/>
                  <a:pt x="3529742" y="921986"/>
                  <a:pt x="3542693" y="1116072"/>
                </a:cubicBezTo>
                <a:cubicBezTo>
                  <a:pt x="3555644" y="1310158"/>
                  <a:pt x="3540219" y="1498188"/>
                  <a:pt x="3542693" y="1700681"/>
                </a:cubicBezTo>
                <a:cubicBezTo>
                  <a:pt x="3545167" y="1903174"/>
                  <a:pt x="3500003" y="2288890"/>
                  <a:pt x="3542693" y="2657314"/>
                </a:cubicBezTo>
                <a:cubicBezTo>
                  <a:pt x="3354134" y="2663433"/>
                  <a:pt x="3146938" y="2640111"/>
                  <a:pt x="2987671" y="2657314"/>
                </a:cubicBezTo>
                <a:cubicBezTo>
                  <a:pt x="2828404" y="2674517"/>
                  <a:pt x="2635170" y="2638419"/>
                  <a:pt x="2397222" y="2657314"/>
                </a:cubicBezTo>
                <a:cubicBezTo>
                  <a:pt x="2159274" y="2676209"/>
                  <a:pt x="2037053" y="2635914"/>
                  <a:pt x="1806773" y="2657314"/>
                </a:cubicBezTo>
                <a:cubicBezTo>
                  <a:pt x="1576493" y="2678714"/>
                  <a:pt x="1358978" y="2585938"/>
                  <a:pt x="1145471" y="2657314"/>
                </a:cubicBezTo>
                <a:cubicBezTo>
                  <a:pt x="931964" y="2728690"/>
                  <a:pt x="801161" y="2625089"/>
                  <a:pt x="590449" y="2657314"/>
                </a:cubicBezTo>
                <a:cubicBezTo>
                  <a:pt x="379737" y="2689539"/>
                  <a:pt x="126692" y="2641020"/>
                  <a:pt x="0" y="2657314"/>
                </a:cubicBezTo>
                <a:cubicBezTo>
                  <a:pt x="-39094" y="2448158"/>
                  <a:pt x="44621" y="2207468"/>
                  <a:pt x="0" y="2072705"/>
                </a:cubicBezTo>
                <a:cubicBezTo>
                  <a:pt x="-44621" y="1937942"/>
                  <a:pt x="40576" y="1689855"/>
                  <a:pt x="0" y="1567815"/>
                </a:cubicBezTo>
                <a:cubicBezTo>
                  <a:pt x="-40576" y="1445775"/>
                  <a:pt x="49549" y="1177808"/>
                  <a:pt x="0" y="983206"/>
                </a:cubicBezTo>
                <a:cubicBezTo>
                  <a:pt x="-49549" y="788604"/>
                  <a:pt x="5617" y="691733"/>
                  <a:pt x="0" y="531463"/>
                </a:cubicBezTo>
                <a:cubicBezTo>
                  <a:pt x="-5617" y="371193"/>
                  <a:pt x="7602" y="138712"/>
                  <a:pt x="0" y="0"/>
                </a:cubicBezTo>
                <a:close/>
              </a:path>
            </a:pathLst>
          </a:custGeom>
          <a:ln>
            <a:solidFill>
              <a:schemeClr val="tx1"/>
            </a:solidFill>
            <a:extLst>
              <a:ext uri="{C807C97D-BFC1-408E-A445-0C87EB9F89A2}">
                <ask:lineSketchStyleProps xmlns:ask="http://schemas.microsoft.com/office/drawing/2018/sketchyshapes" sd="2781578890">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432042" y="6276424"/>
            <a:ext cx="1764018" cy="1787280"/>
          </a:xfrm>
          <a:prstGeom prst="rect">
            <a:avLst/>
          </a:prstGeom>
        </p:spPr>
      </p:pic>
      <p:pic>
        <p:nvPicPr>
          <p:cNvPr id="4" name="Picture 3">
            <a:extLst>
              <a:ext uri="{FF2B5EF4-FFF2-40B4-BE49-F238E27FC236}">
                <a16:creationId xmlns:a16="http://schemas.microsoft.com/office/drawing/2014/main" id="{EB78E5A3-AA52-30D4-2D19-D3CF6A3840BA}"/>
              </a:ext>
            </a:extLst>
          </p:cNvPr>
          <p:cNvPicPr>
            <a:picLocks noChangeAspect="1"/>
          </p:cNvPicPr>
          <p:nvPr/>
        </p:nvPicPr>
        <p:blipFill>
          <a:blip r:embed="rId4"/>
          <a:stretch>
            <a:fillRect/>
          </a:stretch>
        </p:blipFill>
        <p:spPr>
          <a:xfrm>
            <a:off x="242301" y="481446"/>
            <a:ext cx="2043748" cy="1175155"/>
          </a:xfrm>
          <a:prstGeom prst="rect">
            <a:avLst/>
          </a:prstGeom>
        </p:spPr>
      </p:pic>
    </p:spTree>
    <p:extLst>
      <p:ext uri="{BB962C8B-B14F-4D97-AF65-F5344CB8AC3E}">
        <p14:creationId xmlns:p14="http://schemas.microsoft.com/office/powerpoint/2010/main" val="105685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1C69F8-704E-AF71-C466-A467113E77F5}"/>
              </a:ext>
            </a:extLst>
          </p:cNvPr>
          <p:cNvSpPr txBox="1"/>
          <p:nvPr/>
        </p:nvSpPr>
        <p:spPr>
          <a:xfrm>
            <a:off x="479504" y="2023935"/>
            <a:ext cx="13258800" cy="4524315"/>
          </a:xfrm>
          <a:prstGeom prst="rect">
            <a:avLst/>
          </a:prstGeom>
          <a:noFill/>
        </p:spPr>
        <p:txBody>
          <a:bodyPr wrap="square">
            <a:spAutoFit/>
          </a:bodyPr>
          <a:lstStyle/>
          <a:p>
            <a:pPr>
              <a:buNone/>
            </a:pPr>
            <a:r>
              <a:rPr lang="pl-PL" sz="3200"/>
              <a:t>🌞 </a:t>
            </a:r>
            <a:r>
              <a:rPr lang="pl-PL" sz="3200" b="1"/>
              <a:t>Jak ustawić automatyczną jasność?</a:t>
            </a:r>
            <a:endParaRPr lang="en-US" sz="3200" b="1"/>
          </a:p>
          <a:p>
            <a:pPr>
              <a:buNone/>
            </a:pPr>
            <a:br>
              <a:rPr lang="pl-PL" sz="3200"/>
            </a:br>
            <a:r>
              <a:rPr lang="pl-PL" sz="3200"/>
              <a:t>1️⃣ </a:t>
            </a:r>
            <a:r>
              <a:rPr lang="en-US" sz="3200"/>
              <a:t> 	</a:t>
            </a:r>
            <a:r>
              <a:rPr lang="pl-PL" sz="3200"/>
              <a:t>Wejdź w </a:t>
            </a:r>
            <a:r>
              <a:rPr lang="pl-PL" sz="3200" b="1"/>
              <a:t>Ustawienia</a:t>
            </a:r>
            <a:r>
              <a:rPr lang="pl-PL" sz="3200"/>
              <a:t> → </a:t>
            </a:r>
            <a:r>
              <a:rPr lang="pl-PL" sz="3200" b="1"/>
              <a:t>Wyświetlacz</a:t>
            </a:r>
            <a:r>
              <a:rPr lang="pl-PL" sz="3200"/>
              <a:t>.</a:t>
            </a:r>
            <a:br>
              <a:rPr lang="pl-PL" sz="3200"/>
            </a:br>
            <a:r>
              <a:rPr lang="pl-PL" sz="3200"/>
              <a:t>2️⃣</a:t>
            </a:r>
            <a:r>
              <a:rPr lang="en-US" sz="3200"/>
              <a:t> </a:t>
            </a:r>
            <a:r>
              <a:rPr lang="pl-PL" sz="3200"/>
              <a:t> </a:t>
            </a:r>
            <a:r>
              <a:rPr lang="en-US" sz="3200"/>
              <a:t>	</a:t>
            </a:r>
            <a:r>
              <a:rPr lang="pl-PL" sz="3200"/>
              <a:t>Znajdź opcję </a:t>
            </a:r>
            <a:r>
              <a:rPr lang="pl-PL" sz="3200" b="1"/>
              <a:t>Automatyczna jasność</a:t>
            </a:r>
            <a:r>
              <a:rPr lang="pl-PL" sz="3200"/>
              <a:t> i włącz ją.</a:t>
            </a:r>
            <a:br>
              <a:rPr lang="pl-PL" sz="3200"/>
            </a:br>
            <a:r>
              <a:rPr lang="pl-PL" sz="3200"/>
              <a:t>3️⃣</a:t>
            </a:r>
            <a:r>
              <a:rPr lang="en-US" sz="3200"/>
              <a:t> </a:t>
            </a:r>
            <a:r>
              <a:rPr lang="pl-PL" sz="3200"/>
              <a:t> </a:t>
            </a:r>
            <a:r>
              <a:rPr lang="en-US" sz="3200"/>
              <a:t>	</a:t>
            </a:r>
            <a:r>
              <a:rPr lang="pl-PL" sz="3200"/>
              <a:t>Telefon dostosuje jasność ekranu do otoczenia, </a:t>
            </a:r>
            <a:endParaRPr lang="en-US" sz="3200"/>
          </a:p>
          <a:p>
            <a:pPr>
              <a:buNone/>
            </a:pPr>
            <a:r>
              <a:rPr lang="en-US" sz="3200"/>
              <a:t>	</a:t>
            </a:r>
            <a:r>
              <a:rPr lang="pl-PL" sz="3200"/>
              <a:t>co pomoże oszczędzać baterię.</a:t>
            </a:r>
            <a:endParaRPr lang="en-US" sz="3200"/>
          </a:p>
          <a:p>
            <a:pPr>
              <a:buNone/>
            </a:pPr>
            <a:endParaRPr lang="pl-PL" sz="3200"/>
          </a:p>
          <a:p>
            <a:r>
              <a:rPr lang="pl-PL" sz="3200"/>
              <a:t>👉 </a:t>
            </a:r>
            <a:r>
              <a:rPr lang="en-US" sz="3200"/>
              <a:t>	</a:t>
            </a:r>
            <a:r>
              <a:rPr lang="pl-PL" sz="3200" b="1"/>
              <a:t>Ćwiczenie:</a:t>
            </a:r>
            <a:r>
              <a:rPr lang="pl-PL" sz="3200"/>
              <a:t> Przetestuj różne poziomy jasności i zobacz, </a:t>
            </a:r>
            <a:endParaRPr lang="en-US" sz="3200"/>
          </a:p>
          <a:p>
            <a:r>
              <a:rPr lang="en-US" sz="3200"/>
              <a:t>	</a:t>
            </a:r>
            <a:r>
              <a:rPr lang="pl-PL" sz="3200"/>
              <a:t>jak wpływa to na czytelność ekranu i zużycie baterii.</a:t>
            </a:r>
          </a:p>
        </p:txBody>
      </p:sp>
      <p:pic>
        <p:nvPicPr>
          <p:cNvPr id="5" name="Picture 4" descr="Sea of lightbulbs in park with one lit up">
            <a:extLst>
              <a:ext uri="{FF2B5EF4-FFF2-40B4-BE49-F238E27FC236}">
                <a16:creationId xmlns:a16="http://schemas.microsoft.com/office/drawing/2014/main" id="{E7FFE3C2-5110-9278-C83E-F7496F62E1E1}"/>
              </a:ext>
            </a:extLst>
          </p:cNvPr>
          <p:cNvPicPr>
            <a:picLocks noChangeAspect="1"/>
          </p:cNvPicPr>
          <p:nvPr/>
        </p:nvPicPr>
        <p:blipFill>
          <a:blip r:embed="rId2"/>
          <a:stretch>
            <a:fillRect/>
          </a:stretch>
        </p:blipFill>
        <p:spPr>
          <a:xfrm>
            <a:off x="10489166" y="813410"/>
            <a:ext cx="3489724" cy="2615589"/>
          </a:xfrm>
          <a:custGeom>
            <a:avLst/>
            <a:gdLst>
              <a:gd name="csX0" fmla="*/ 0 w 3489724"/>
              <a:gd name="csY0" fmla="*/ 0 h 2615589"/>
              <a:gd name="csX1" fmla="*/ 476929 w 3489724"/>
              <a:gd name="csY1" fmla="*/ 0 h 2615589"/>
              <a:gd name="csX2" fmla="*/ 1093447 w 3489724"/>
              <a:gd name="csY2" fmla="*/ 0 h 2615589"/>
              <a:gd name="csX3" fmla="*/ 1570376 w 3489724"/>
              <a:gd name="csY3" fmla="*/ 0 h 2615589"/>
              <a:gd name="csX4" fmla="*/ 2151996 w 3489724"/>
              <a:gd name="csY4" fmla="*/ 0 h 2615589"/>
              <a:gd name="csX5" fmla="*/ 2803412 w 3489724"/>
              <a:gd name="csY5" fmla="*/ 0 h 2615589"/>
              <a:gd name="csX6" fmla="*/ 3489724 w 3489724"/>
              <a:gd name="csY6" fmla="*/ 0 h 2615589"/>
              <a:gd name="csX7" fmla="*/ 3489724 w 3489724"/>
              <a:gd name="csY7" fmla="*/ 549274 h 2615589"/>
              <a:gd name="csX8" fmla="*/ 3489724 w 3489724"/>
              <a:gd name="csY8" fmla="*/ 993924 h 2615589"/>
              <a:gd name="csX9" fmla="*/ 3489724 w 3489724"/>
              <a:gd name="csY9" fmla="*/ 1464730 h 2615589"/>
              <a:gd name="csX10" fmla="*/ 3489724 w 3489724"/>
              <a:gd name="csY10" fmla="*/ 2014004 h 2615589"/>
              <a:gd name="csX11" fmla="*/ 3489724 w 3489724"/>
              <a:gd name="csY11" fmla="*/ 2615589 h 2615589"/>
              <a:gd name="csX12" fmla="*/ 2908103 w 3489724"/>
              <a:gd name="csY12" fmla="*/ 2615589 h 2615589"/>
              <a:gd name="csX13" fmla="*/ 2256688 w 3489724"/>
              <a:gd name="csY13" fmla="*/ 2615589 h 2615589"/>
              <a:gd name="csX14" fmla="*/ 1605273 w 3489724"/>
              <a:gd name="csY14" fmla="*/ 2615589 h 2615589"/>
              <a:gd name="csX15" fmla="*/ 988755 w 3489724"/>
              <a:gd name="csY15" fmla="*/ 2615589 h 2615589"/>
              <a:gd name="csX16" fmla="*/ 0 w 3489724"/>
              <a:gd name="csY16" fmla="*/ 2615589 h 2615589"/>
              <a:gd name="csX17" fmla="*/ 0 w 3489724"/>
              <a:gd name="csY17" fmla="*/ 2144783 h 2615589"/>
              <a:gd name="csX18" fmla="*/ 0 w 3489724"/>
              <a:gd name="csY18" fmla="*/ 1647821 h 2615589"/>
              <a:gd name="csX19" fmla="*/ 0 w 3489724"/>
              <a:gd name="csY19" fmla="*/ 1177015 h 2615589"/>
              <a:gd name="csX20" fmla="*/ 0 w 3489724"/>
              <a:gd name="csY20" fmla="*/ 653897 h 2615589"/>
              <a:gd name="csX21" fmla="*/ 0 w 3489724"/>
              <a:gd name="csY21" fmla="*/ 0 h 26155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489724" h="2615589" fill="none" extrusionOk="0">
                <a:moveTo>
                  <a:pt x="0" y="0"/>
                </a:moveTo>
                <a:cubicBezTo>
                  <a:pt x="111188" y="-30055"/>
                  <a:pt x="361311" y="35869"/>
                  <a:pt x="476929" y="0"/>
                </a:cubicBezTo>
                <a:cubicBezTo>
                  <a:pt x="592547" y="-35869"/>
                  <a:pt x="927660" y="27614"/>
                  <a:pt x="1093447" y="0"/>
                </a:cubicBezTo>
                <a:cubicBezTo>
                  <a:pt x="1259234" y="-27614"/>
                  <a:pt x="1433733" y="9604"/>
                  <a:pt x="1570376" y="0"/>
                </a:cubicBezTo>
                <a:cubicBezTo>
                  <a:pt x="1707019" y="-9604"/>
                  <a:pt x="1877782" y="68142"/>
                  <a:pt x="2151996" y="0"/>
                </a:cubicBezTo>
                <a:cubicBezTo>
                  <a:pt x="2426210" y="-68142"/>
                  <a:pt x="2635504" y="67556"/>
                  <a:pt x="2803412" y="0"/>
                </a:cubicBezTo>
                <a:cubicBezTo>
                  <a:pt x="2971320" y="-67556"/>
                  <a:pt x="3336081" y="4614"/>
                  <a:pt x="3489724" y="0"/>
                </a:cubicBezTo>
                <a:cubicBezTo>
                  <a:pt x="3525303" y="115728"/>
                  <a:pt x="3462224" y="279751"/>
                  <a:pt x="3489724" y="549274"/>
                </a:cubicBezTo>
                <a:cubicBezTo>
                  <a:pt x="3517224" y="818797"/>
                  <a:pt x="3439256" y="899376"/>
                  <a:pt x="3489724" y="993924"/>
                </a:cubicBezTo>
                <a:cubicBezTo>
                  <a:pt x="3540192" y="1088472"/>
                  <a:pt x="3443935" y="1319955"/>
                  <a:pt x="3489724" y="1464730"/>
                </a:cubicBezTo>
                <a:cubicBezTo>
                  <a:pt x="3535513" y="1609505"/>
                  <a:pt x="3426949" y="1781301"/>
                  <a:pt x="3489724" y="2014004"/>
                </a:cubicBezTo>
                <a:cubicBezTo>
                  <a:pt x="3552499" y="2246707"/>
                  <a:pt x="3424514" y="2337475"/>
                  <a:pt x="3489724" y="2615589"/>
                </a:cubicBezTo>
                <a:cubicBezTo>
                  <a:pt x="3372939" y="2681210"/>
                  <a:pt x="3129500" y="2559078"/>
                  <a:pt x="2908103" y="2615589"/>
                </a:cubicBezTo>
                <a:cubicBezTo>
                  <a:pt x="2686706" y="2672100"/>
                  <a:pt x="2406244" y="2547658"/>
                  <a:pt x="2256688" y="2615589"/>
                </a:cubicBezTo>
                <a:cubicBezTo>
                  <a:pt x="2107132" y="2683520"/>
                  <a:pt x="1814437" y="2599003"/>
                  <a:pt x="1605273" y="2615589"/>
                </a:cubicBezTo>
                <a:cubicBezTo>
                  <a:pt x="1396109" y="2632175"/>
                  <a:pt x="1131479" y="2544145"/>
                  <a:pt x="988755" y="2615589"/>
                </a:cubicBezTo>
                <a:cubicBezTo>
                  <a:pt x="846031" y="2687033"/>
                  <a:pt x="249026" y="2557660"/>
                  <a:pt x="0" y="2615589"/>
                </a:cubicBezTo>
                <a:cubicBezTo>
                  <a:pt x="-25663" y="2481181"/>
                  <a:pt x="54422" y="2352791"/>
                  <a:pt x="0" y="2144783"/>
                </a:cubicBezTo>
                <a:cubicBezTo>
                  <a:pt x="-54422" y="1936775"/>
                  <a:pt x="36213" y="1817177"/>
                  <a:pt x="0" y="1647821"/>
                </a:cubicBezTo>
                <a:cubicBezTo>
                  <a:pt x="-36213" y="1478465"/>
                  <a:pt x="19694" y="1356943"/>
                  <a:pt x="0" y="1177015"/>
                </a:cubicBezTo>
                <a:cubicBezTo>
                  <a:pt x="-19694" y="997087"/>
                  <a:pt x="24860" y="776799"/>
                  <a:pt x="0" y="653897"/>
                </a:cubicBezTo>
                <a:cubicBezTo>
                  <a:pt x="-24860" y="530995"/>
                  <a:pt x="49845" y="148914"/>
                  <a:pt x="0" y="0"/>
                </a:cubicBezTo>
                <a:close/>
              </a:path>
              <a:path w="3489724" h="2615589" stroke="0" extrusionOk="0">
                <a:moveTo>
                  <a:pt x="0" y="0"/>
                </a:moveTo>
                <a:cubicBezTo>
                  <a:pt x="153139" y="-6477"/>
                  <a:pt x="435068" y="39640"/>
                  <a:pt x="546723" y="0"/>
                </a:cubicBezTo>
                <a:cubicBezTo>
                  <a:pt x="658378" y="-39640"/>
                  <a:pt x="1017497" y="12726"/>
                  <a:pt x="1198139" y="0"/>
                </a:cubicBezTo>
                <a:cubicBezTo>
                  <a:pt x="1378781" y="-12726"/>
                  <a:pt x="1598509" y="14400"/>
                  <a:pt x="1779759" y="0"/>
                </a:cubicBezTo>
                <a:cubicBezTo>
                  <a:pt x="1961009" y="-14400"/>
                  <a:pt x="2290836" y="19454"/>
                  <a:pt x="2431174" y="0"/>
                </a:cubicBezTo>
                <a:cubicBezTo>
                  <a:pt x="2571513" y="-19454"/>
                  <a:pt x="2678987" y="34319"/>
                  <a:pt x="2908103" y="0"/>
                </a:cubicBezTo>
                <a:cubicBezTo>
                  <a:pt x="3137219" y="-34319"/>
                  <a:pt x="3219231" y="65012"/>
                  <a:pt x="3489724" y="0"/>
                </a:cubicBezTo>
                <a:cubicBezTo>
                  <a:pt x="3504793" y="166266"/>
                  <a:pt x="3486443" y="305894"/>
                  <a:pt x="3489724" y="523118"/>
                </a:cubicBezTo>
                <a:cubicBezTo>
                  <a:pt x="3493005" y="740342"/>
                  <a:pt x="3455546" y="898070"/>
                  <a:pt x="3489724" y="1072391"/>
                </a:cubicBezTo>
                <a:cubicBezTo>
                  <a:pt x="3523902" y="1246712"/>
                  <a:pt x="3460558" y="1385288"/>
                  <a:pt x="3489724" y="1647821"/>
                </a:cubicBezTo>
                <a:cubicBezTo>
                  <a:pt x="3518890" y="1910354"/>
                  <a:pt x="3477437" y="2361329"/>
                  <a:pt x="3489724" y="2615589"/>
                </a:cubicBezTo>
                <a:cubicBezTo>
                  <a:pt x="3259678" y="2672923"/>
                  <a:pt x="3065913" y="2603144"/>
                  <a:pt x="2838309" y="2615589"/>
                </a:cubicBezTo>
                <a:cubicBezTo>
                  <a:pt x="2610706" y="2628034"/>
                  <a:pt x="2437924" y="2608350"/>
                  <a:pt x="2186894" y="2615589"/>
                </a:cubicBezTo>
                <a:cubicBezTo>
                  <a:pt x="1935864" y="2622828"/>
                  <a:pt x="1904392" y="2582313"/>
                  <a:pt x="1709965" y="2615589"/>
                </a:cubicBezTo>
                <a:cubicBezTo>
                  <a:pt x="1515538" y="2648865"/>
                  <a:pt x="1391719" y="2607896"/>
                  <a:pt x="1163241" y="2615589"/>
                </a:cubicBezTo>
                <a:cubicBezTo>
                  <a:pt x="934763" y="2623282"/>
                  <a:pt x="830888" y="2575467"/>
                  <a:pt x="651415" y="2615589"/>
                </a:cubicBezTo>
                <a:cubicBezTo>
                  <a:pt x="471942" y="2655711"/>
                  <a:pt x="176992" y="2578278"/>
                  <a:pt x="0" y="2615589"/>
                </a:cubicBezTo>
                <a:cubicBezTo>
                  <a:pt x="-52472" y="2484322"/>
                  <a:pt x="49014" y="2268124"/>
                  <a:pt x="0" y="2144783"/>
                </a:cubicBezTo>
                <a:cubicBezTo>
                  <a:pt x="-49014" y="2021442"/>
                  <a:pt x="29620" y="1819367"/>
                  <a:pt x="0" y="1647821"/>
                </a:cubicBezTo>
                <a:cubicBezTo>
                  <a:pt x="-29620" y="1476275"/>
                  <a:pt x="33269" y="1314462"/>
                  <a:pt x="0" y="1177015"/>
                </a:cubicBezTo>
                <a:cubicBezTo>
                  <a:pt x="-33269" y="1039568"/>
                  <a:pt x="319" y="746246"/>
                  <a:pt x="0" y="601585"/>
                </a:cubicBezTo>
                <a:cubicBezTo>
                  <a:pt x="-319" y="456924"/>
                  <a:pt x="55398" y="135047"/>
                  <a:pt x="0" y="0"/>
                </a:cubicBezTo>
                <a:close/>
              </a:path>
            </a:pathLst>
          </a:custGeom>
          <a:ln>
            <a:solidFill>
              <a:schemeClr val="tx1"/>
            </a:solidFill>
            <a:extLst>
              <a:ext uri="{C807C97D-BFC1-408E-A445-0C87EB9F89A2}">
                <ask:lineSketchStyleProps xmlns:ask="http://schemas.microsoft.com/office/drawing/2018/sketchyshapes" sd="1402037716">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386878" y="6100284"/>
            <a:ext cx="1764018" cy="1787280"/>
          </a:xfrm>
          <a:prstGeom prst="rect">
            <a:avLst/>
          </a:prstGeom>
        </p:spPr>
      </p:pic>
      <p:pic>
        <p:nvPicPr>
          <p:cNvPr id="4" name="Picture 3">
            <a:extLst>
              <a:ext uri="{FF2B5EF4-FFF2-40B4-BE49-F238E27FC236}">
                <a16:creationId xmlns:a16="http://schemas.microsoft.com/office/drawing/2014/main" id="{362C77E7-4B4D-CEAC-5F81-25B2222DF454}"/>
              </a:ext>
            </a:extLst>
          </p:cNvPr>
          <p:cNvPicPr>
            <a:picLocks noChangeAspect="1"/>
          </p:cNvPicPr>
          <p:nvPr/>
        </p:nvPicPr>
        <p:blipFill>
          <a:blip r:embed="rId4"/>
          <a:stretch>
            <a:fillRect/>
          </a:stretch>
        </p:blipFill>
        <p:spPr>
          <a:xfrm>
            <a:off x="242301" y="481446"/>
            <a:ext cx="2043748" cy="1175155"/>
          </a:xfrm>
          <a:prstGeom prst="rect">
            <a:avLst/>
          </a:prstGeom>
        </p:spPr>
      </p:pic>
    </p:spTree>
    <p:extLst>
      <p:ext uri="{BB962C8B-B14F-4D97-AF65-F5344CB8AC3E}">
        <p14:creationId xmlns:p14="http://schemas.microsoft.com/office/powerpoint/2010/main" val="4161992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A1FC93-D902-1DDD-304E-4FDC215EB2DD}"/>
              </a:ext>
            </a:extLst>
          </p:cNvPr>
          <p:cNvSpPr txBox="1"/>
          <p:nvPr/>
        </p:nvSpPr>
        <p:spPr>
          <a:xfrm>
            <a:off x="485078" y="665750"/>
            <a:ext cx="13660243" cy="5509200"/>
          </a:xfrm>
          <a:prstGeom prst="rect">
            <a:avLst/>
          </a:prstGeom>
          <a:noFill/>
        </p:spPr>
        <p:txBody>
          <a:bodyPr wrap="square">
            <a:spAutoFit/>
          </a:bodyPr>
          <a:lstStyle/>
          <a:p>
            <a:pPr>
              <a:buNone/>
            </a:pPr>
            <a:r>
              <a:rPr lang="pl-PL" sz="3200"/>
              <a:t>📌 </a:t>
            </a:r>
            <a:r>
              <a:rPr lang="pl-PL" sz="3200" b="1"/>
              <a:t>Zamknięcie niepotrzebnych aplikacji</a:t>
            </a:r>
            <a:br>
              <a:rPr lang="pl-PL" sz="3200"/>
            </a:br>
            <a:br>
              <a:rPr lang="pl-PL" sz="3200"/>
            </a:br>
            <a:r>
              <a:rPr lang="pl-PL" sz="3200"/>
              <a:t>1️⃣ </a:t>
            </a:r>
            <a:r>
              <a:rPr lang="en-US" sz="3200"/>
              <a:t>	</a:t>
            </a:r>
            <a:r>
              <a:rPr lang="pl-PL" sz="3200"/>
              <a:t>Na ekranie głównym kliknij </a:t>
            </a:r>
            <a:r>
              <a:rPr lang="pl-PL" sz="3200" b="1"/>
              <a:t>przycisk przeglądu aplikacji</a:t>
            </a:r>
            <a:r>
              <a:rPr lang="pl-PL" sz="3200"/>
              <a:t> </a:t>
            </a:r>
            <a:endParaRPr lang="en-US" sz="3200"/>
          </a:p>
          <a:p>
            <a:pPr>
              <a:buNone/>
            </a:pPr>
            <a:r>
              <a:rPr lang="en-US" sz="3200"/>
              <a:t>	</a:t>
            </a:r>
            <a:r>
              <a:rPr lang="pl-PL" sz="3200"/>
              <a:t>(zwykle kwadrat lub trzy paski).</a:t>
            </a:r>
            <a:br>
              <a:rPr lang="pl-PL" sz="3200"/>
            </a:br>
            <a:r>
              <a:rPr lang="pl-PL" sz="3200"/>
              <a:t>2️⃣ </a:t>
            </a:r>
            <a:r>
              <a:rPr lang="en-US" sz="3200"/>
              <a:t>	</a:t>
            </a:r>
            <a:r>
              <a:rPr lang="pl-PL" sz="3200"/>
              <a:t>Przesuń palcem w górę lub kliknij </a:t>
            </a:r>
            <a:r>
              <a:rPr lang="pl-PL" sz="3200" b="1"/>
              <a:t>"Zamknij wszystko"</a:t>
            </a:r>
            <a:r>
              <a:rPr lang="pl-PL" sz="3200"/>
              <a:t>, </a:t>
            </a:r>
            <a:endParaRPr lang="en-US" sz="3200"/>
          </a:p>
          <a:p>
            <a:pPr>
              <a:buNone/>
            </a:pPr>
            <a:r>
              <a:rPr lang="en-US" sz="3200"/>
              <a:t>	</a:t>
            </a:r>
            <a:r>
              <a:rPr lang="pl-PL" sz="3200"/>
              <a:t>aby wyłączyć nieużywane aplikacje.</a:t>
            </a:r>
            <a:br>
              <a:rPr lang="pl-PL" sz="3200"/>
            </a:br>
            <a:r>
              <a:rPr lang="pl-PL" sz="3200"/>
              <a:t>3️⃣ </a:t>
            </a:r>
            <a:r>
              <a:rPr lang="en-US" sz="3200"/>
              <a:t>	</a:t>
            </a:r>
            <a:r>
              <a:rPr lang="pl-PL" sz="3200"/>
              <a:t>Możesz także wejść w </a:t>
            </a:r>
            <a:r>
              <a:rPr lang="pl-PL" sz="3200" b="1"/>
              <a:t>Ustawienia</a:t>
            </a:r>
            <a:r>
              <a:rPr lang="pl-PL" sz="3200"/>
              <a:t> → </a:t>
            </a:r>
            <a:r>
              <a:rPr lang="pl-PL" sz="3200" b="1"/>
              <a:t>Aplikacje</a:t>
            </a:r>
            <a:r>
              <a:rPr lang="pl-PL" sz="3200"/>
              <a:t> → </a:t>
            </a:r>
            <a:r>
              <a:rPr lang="pl-PL" sz="3200" b="1"/>
              <a:t>Aplikacje działające w tle</a:t>
            </a:r>
            <a:r>
              <a:rPr lang="pl-PL" sz="3200"/>
              <a:t> </a:t>
            </a:r>
            <a:r>
              <a:rPr lang="en-US" sz="3200"/>
              <a:t>	</a:t>
            </a:r>
            <a:r>
              <a:rPr lang="pl-PL" sz="3200"/>
              <a:t>i ręcznie wyłączyć te, których nie potrzebujesz.</a:t>
            </a:r>
          </a:p>
          <a:p>
            <a:endParaRPr lang="en-US" sz="3200"/>
          </a:p>
          <a:p>
            <a:r>
              <a:rPr lang="pl-PL" sz="3200"/>
              <a:t>👉 </a:t>
            </a:r>
            <a:r>
              <a:rPr lang="en-US" sz="3200"/>
              <a:t>	</a:t>
            </a:r>
            <a:r>
              <a:rPr lang="pl-PL" sz="3200" b="1"/>
              <a:t>Ćwiczenie:</a:t>
            </a:r>
            <a:r>
              <a:rPr lang="pl-PL" sz="3200"/>
              <a:t> Zamknij wszystkie niepotrzebne aplikacje </a:t>
            </a:r>
            <a:endParaRPr lang="en-US" sz="3200"/>
          </a:p>
          <a:p>
            <a:r>
              <a:rPr lang="en-US" sz="3200"/>
              <a:t>	</a:t>
            </a:r>
            <a:r>
              <a:rPr lang="pl-PL" sz="3200"/>
              <a:t>i sprawdź, czy telefon działa szybciej!</a:t>
            </a:r>
          </a:p>
        </p:txBody>
      </p:sp>
      <p:pic>
        <p:nvPicPr>
          <p:cNvPr id="5" name="Graphic 4" descr="Garbage with solid fill">
            <a:extLst>
              <a:ext uri="{FF2B5EF4-FFF2-40B4-BE49-F238E27FC236}">
                <a16:creationId xmlns:a16="http://schemas.microsoft.com/office/drawing/2014/main" id="{F2142C2F-5C5D-F9AD-30A7-DB5564B7BF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024360" y="640080"/>
            <a:ext cx="2026176" cy="202617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274161" y="6112641"/>
            <a:ext cx="1764018" cy="1787280"/>
          </a:xfrm>
          <a:prstGeom prst="rect">
            <a:avLst/>
          </a:prstGeom>
        </p:spPr>
      </p:pic>
      <p:pic>
        <p:nvPicPr>
          <p:cNvPr id="4" name="Picture 3">
            <a:extLst>
              <a:ext uri="{FF2B5EF4-FFF2-40B4-BE49-F238E27FC236}">
                <a16:creationId xmlns:a16="http://schemas.microsoft.com/office/drawing/2014/main" id="{6D5ADA0A-7ECC-F17A-DB70-0D5062447AA9}"/>
              </a:ext>
            </a:extLst>
          </p:cNvPr>
          <p:cNvPicPr>
            <a:picLocks noChangeAspect="1"/>
          </p:cNvPicPr>
          <p:nvPr/>
        </p:nvPicPr>
        <p:blipFill>
          <a:blip r:embed="rId5"/>
          <a:stretch>
            <a:fillRect/>
          </a:stretch>
        </p:blipFill>
        <p:spPr>
          <a:xfrm>
            <a:off x="9980612" y="6414365"/>
            <a:ext cx="2043748" cy="1175155"/>
          </a:xfrm>
          <a:prstGeom prst="rect">
            <a:avLst/>
          </a:prstGeom>
        </p:spPr>
      </p:pic>
    </p:spTree>
    <p:extLst>
      <p:ext uri="{BB962C8B-B14F-4D97-AF65-F5344CB8AC3E}">
        <p14:creationId xmlns:p14="http://schemas.microsoft.com/office/powerpoint/2010/main" val="1806712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207413"/>
            <a:ext cx="12509183" cy="708779"/>
          </a:xfrm>
          <a:prstGeom prst="rect">
            <a:avLst/>
          </a:prstGeom>
          <a:noFill/>
          <a:ln/>
        </p:spPr>
        <p:txBody>
          <a:bodyPr wrap="none" lIns="0" tIns="0" rIns="0" bIns="0" rtlCol="0" anchor="t"/>
          <a:lstStyle/>
          <a:p>
            <a:pPr marL="0" indent="0">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Jak sprawdzić i zwolnić pamięć w telefonie?</a:t>
            </a:r>
            <a:endParaRPr lang="en-US" sz="4450" dirty="0"/>
          </a:p>
        </p:txBody>
      </p:sp>
      <p:pic>
        <p:nvPicPr>
          <p:cNvPr id="3" name="Image 0" descr="preencoded.png"/>
          <p:cNvPicPr>
            <a:picLocks noChangeAspect="1"/>
          </p:cNvPicPr>
          <p:nvPr/>
        </p:nvPicPr>
        <p:blipFill>
          <a:blip r:embed="rId3"/>
          <a:stretch>
            <a:fillRect/>
          </a:stretch>
        </p:blipFill>
        <p:spPr>
          <a:xfrm>
            <a:off x="2978348" y="2369820"/>
            <a:ext cx="2152055" cy="1306949"/>
          </a:xfrm>
          <a:prstGeom prst="rect">
            <a:avLst/>
          </a:prstGeom>
        </p:spPr>
      </p:pic>
      <p:sp>
        <p:nvSpPr>
          <p:cNvPr id="4" name="Text 1"/>
          <p:cNvSpPr/>
          <p:nvPr/>
        </p:nvSpPr>
        <p:spPr>
          <a:xfrm>
            <a:off x="3991094" y="2958465"/>
            <a:ext cx="126444" cy="453509"/>
          </a:xfrm>
          <a:prstGeom prst="rect">
            <a:avLst/>
          </a:prstGeom>
          <a:noFill/>
          <a:ln/>
        </p:spPr>
        <p:txBody>
          <a:bodyPr wrap="none" lIns="0" tIns="0" rIns="0" bIns="0" rtlCol="0" anchor="t"/>
          <a:lstStyle/>
          <a:p>
            <a:pPr marL="0" indent="0" algn="ctr">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1</a:t>
            </a:r>
            <a:endParaRPr lang="en-US" sz="2200" dirty="0"/>
          </a:p>
        </p:txBody>
      </p:sp>
      <p:sp>
        <p:nvSpPr>
          <p:cNvPr id="5" name="Text 2"/>
          <p:cNvSpPr/>
          <p:nvPr/>
        </p:nvSpPr>
        <p:spPr>
          <a:xfrm>
            <a:off x="5357217" y="2596634"/>
            <a:ext cx="3940016"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Usuwanie zbędnych plików</a:t>
            </a:r>
            <a:endParaRPr lang="en-US" sz="2200" dirty="0"/>
          </a:p>
        </p:txBody>
      </p:sp>
      <p:sp>
        <p:nvSpPr>
          <p:cNvPr id="7" name="Shape 4"/>
          <p:cNvSpPr/>
          <p:nvPr/>
        </p:nvSpPr>
        <p:spPr>
          <a:xfrm>
            <a:off x="5187077" y="3689866"/>
            <a:ext cx="8592860" cy="15240"/>
          </a:xfrm>
          <a:prstGeom prst="roundRect">
            <a:avLst>
              <a:gd name="adj" fmla="val 625116"/>
            </a:avLst>
          </a:prstGeom>
          <a:solidFill>
            <a:srgbClr val="DDD3BA"/>
          </a:solidFill>
          <a:ln/>
        </p:spPr>
        <p:txBody>
          <a:bodyPr/>
          <a:lstStyle/>
          <a:p>
            <a:endParaRPr lang="uk-UA"/>
          </a:p>
        </p:txBody>
      </p:sp>
      <p:pic>
        <p:nvPicPr>
          <p:cNvPr id="8" name="Image 1" descr="preencoded.png"/>
          <p:cNvPicPr>
            <a:picLocks noChangeAspect="1"/>
          </p:cNvPicPr>
          <p:nvPr/>
        </p:nvPicPr>
        <p:blipFill>
          <a:blip r:embed="rId4"/>
          <a:stretch>
            <a:fillRect/>
          </a:stretch>
        </p:blipFill>
        <p:spPr>
          <a:xfrm>
            <a:off x="1902381" y="3733443"/>
            <a:ext cx="4304109" cy="1306949"/>
          </a:xfrm>
          <a:prstGeom prst="rect">
            <a:avLst/>
          </a:prstGeom>
        </p:spPr>
      </p:pic>
      <p:sp>
        <p:nvSpPr>
          <p:cNvPr id="9" name="Text 5"/>
          <p:cNvSpPr/>
          <p:nvPr/>
        </p:nvSpPr>
        <p:spPr>
          <a:xfrm>
            <a:off x="3967043" y="4160163"/>
            <a:ext cx="174665" cy="453509"/>
          </a:xfrm>
          <a:prstGeom prst="rect">
            <a:avLst/>
          </a:prstGeom>
          <a:noFill/>
          <a:ln/>
        </p:spPr>
        <p:txBody>
          <a:bodyPr wrap="none" lIns="0" tIns="0" rIns="0" bIns="0" rtlCol="0" anchor="t"/>
          <a:lstStyle/>
          <a:p>
            <a:pPr marL="0" indent="0" algn="ctr">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2</a:t>
            </a:r>
            <a:endParaRPr lang="en-US" sz="2200" dirty="0"/>
          </a:p>
        </p:txBody>
      </p:sp>
      <p:sp>
        <p:nvSpPr>
          <p:cNvPr id="10" name="Text 6"/>
          <p:cNvSpPr/>
          <p:nvPr/>
        </p:nvSpPr>
        <p:spPr>
          <a:xfrm>
            <a:off x="6433304" y="3960257"/>
            <a:ext cx="6292334"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Przenoszenie zdjęć na chmurę lub kartę SD</a:t>
            </a:r>
            <a:endParaRPr lang="en-US" sz="2200" dirty="0"/>
          </a:p>
        </p:txBody>
      </p:sp>
      <p:sp>
        <p:nvSpPr>
          <p:cNvPr id="12" name="Shape 8"/>
          <p:cNvSpPr/>
          <p:nvPr/>
        </p:nvSpPr>
        <p:spPr>
          <a:xfrm>
            <a:off x="6263164" y="5053489"/>
            <a:ext cx="7516773" cy="15240"/>
          </a:xfrm>
          <a:prstGeom prst="roundRect">
            <a:avLst>
              <a:gd name="adj" fmla="val 625116"/>
            </a:avLst>
          </a:prstGeom>
          <a:solidFill>
            <a:srgbClr val="DDD3BA"/>
          </a:solidFill>
          <a:ln/>
        </p:spPr>
        <p:txBody>
          <a:bodyPr/>
          <a:lstStyle/>
          <a:p>
            <a:endParaRPr lang="uk-UA"/>
          </a:p>
        </p:txBody>
      </p:sp>
      <p:pic>
        <p:nvPicPr>
          <p:cNvPr id="13" name="Image 2" descr="preencoded.png"/>
          <p:cNvPicPr>
            <a:picLocks noChangeAspect="1"/>
          </p:cNvPicPr>
          <p:nvPr/>
        </p:nvPicPr>
        <p:blipFill>
          <a:blip r:embed="rId5"/>
          <a:stretch>
            <a:fillRect/>
          </a:stretch>
        </p:blipFill>
        <p:spPr>
          <a:xfrm>
            <a:off x="826294" y="5097066"/>
            <a:ext cx="6456164" cy="1306949"/>
          </a:xfrm>
          <a:prstGeom prst="rect">
            <a:avLst/>
          </a:prstGeom>
        </p:spPr>
      </p:pic>
      <p:sp>
        <p:nvSpPr>
          <p:cNvPr id="14" name="Text 9"/>
          <p:cNvSpPr/>
          <p:nvPr/>
        </p:nvSpPr>
        <p:spPr>
          <a:xfrm>
            <a:off x="3966924" y="5523786"/>
            <a:ext cx="174665" cy="453509"/>
          </a:xfrm>
          <a:prstGeom prst="rect">
            <a:avLst/>
          </a:prstGeom>
          <a:noFill/>
          <a:ln/>
        </p:spPr>
        <p:txBody>
          <a:bodyPr wrap="none" lIns="0" tIns="0" rIns="0" bIns="0" rtlCol="0" anchor="t"/>
          <a:lstStyle/>
          <a:p>
            <a:pPr marL="0" indent="0" algn="ctr">
              <a:lnSpc>
                <a:spcPts val="3550"/>
              </a:lnSpc>
              <a:buNone/>
            </a:pPr>
            <a:r>
              <a:rPr lang="en-US" sz="2200" dirty="0">
                <a:solidFill>
                  <a:srgbClr val="454240"/>
                </a:solidFill>
                <a:latin typeface="Libre Baskerville" pitchFamily="34" charset="0"/>
                <a:ea typeface="Libre Baskerville" pitchFamily="34" charset="-122"/>
                <a:cs typeface="Libre Baskerville" pitchFamily="34" charset="-120"/>
              </a:rPr>
              <a:t>3</a:t>
            </a:r>
            <a:endParaRPr lang="en-US" sz="2200" dirty="0"/>
          </a:p>
        </p:txBody>
      </p:sp>
      <p:sp>
        <p:nvSpPr>
          <p:cNvPr id="15" name="Text 10"/>
          <p:cNvSpPr/>
          <p:nvPr/>
        </p:nvSpPr>
        <p:spPr>
          <a:xfrm>
            <a:off x="7509272" y="5323880"/>
            <a:ext cx="433899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Co zajmuje najwięcej miejsca?</a:t>
            </a:r>
            <a:endParaRPr lang="en-US" sz="2200" dirty="0"/>
          </a:p>
        </p:txBody>
      </p:sp>
      <p:pic>
        <p:nvPicPr>
          <p:cNvPr id="6" name="Picture 5"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6"/>
          <a:stretch>
            <a:fillRect/>
          </a:stretch>
        </p:blipFill>
        <p:spPr>
          <a:xfrm>
            <a:off x="12420964" y="6297993"/>
            <a:ext cx="1764018" cy="1787280"/>
          </a:xfrm>
          <a:prstGeom prst="rect">
            <a:avLst/>
          </a:prstGeom>
        </p:spPr>
      </p:pic>
      <p:pic>
        <p:nvPicPr>
          <p:cNvPr id="11" name="Picture 10">
            <a:extLst>
              <a:ext uri="{FF2B5EF4-FFF2-40B4-BE49-F238E27FC236}">
                <a16:creationId xmlns:a16="http://schemas.microsoft.com/office/drawing/2014/main" id="{40F722D9-7A50-EFE2-0FBD-678EF19DD68F}"/>
              </a:ext>
            </a:extLst>
          </p:cNvPr>
          <p:cNvPicPr>
            <a:picLocks noChangeAspect="1"/>
          </p:cNvPicPr>
          <p:nvPr/>
        </p:nvPicPr>
        <p:blipFill>
          <a:blip r:embed="rId7"/>
          <a:stretch>
            <a:fillRect/>
          </a:stretch>
        </p:blipFill>
        <p:spPr>
          <a:xfrm>
            <a:off x="10021550" y="6604055"/>
            <a:ext cx="2043748" cy="117515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ak zwolnić miejsce w telefonie ?">
            <a:hlinkClick r:id="" action="ppaction://media"/>
            <a:extLst>
              <a:ext uri="{FF2B5EF4-FFF2-40B4-BE49-F238E27FC236}">
                <a16:creationId xmlns:a16="http://schemas.microsoft.com/office/drawing/2014/main" id="{AA1B68E7-4A0C-A76D-EC14-7EA0AF0AD9F4}"/>
              </a:ext>
            </a:extLst>
          </p:cNvPr>
          <p:cNvPicPr>
            <a:picLocks noRot="1" noChangeAspect="1"/>
          </p:cNvPicPr>
          <p:nvPr>
            <a:videoFile r:link="rId1"/>
          </p:nvPr>
        </p:nvPicPr>
        <p:blipFill>
          <a:blip r:embed="rId3"/>
          <a:stretch>
            <a:fillRect/>
          </a:stretch>
        </p:blipFill>
        <p:spPr>
          <a:xfrm>
            <a:off x="1219200" y="673100"/>
            <a:ext cx="12192000" cy="6883400"/>
          </a:xfrm>
          <a:prstGeom prst="rect">
            <a:avLst/>
          </a:prstGeom>
        </p:spPr>
      </p:pic>
    </p:spTree>
    <p:extLst>
      <p:ext uri="{BB962C8B-B14F-4D97-AF65-F5344CB8AC3E}">
        <p14:creationId xmlns:p14="http://schemas.microsoft.com/office/powerpoint/2010/main" val="12400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ak wyczyścić pamięć telefonu żeby nic nie usuwać.">
            <a:hlinkClick r:id="" action="ppaction://media"/>
            <a:extLst>
              <a:ext uri="{FF2B5EF4-FFF2-40B4-BE49-F238E27FC236}">
                <a16:creationId xmlns:a16="http://schemas.microsoft.com/office/drawing/2014/main" id="{208CF54E-F04B-551F-A9A5-E043D15E1621}"/>
              </a:ext>
            </a:extLst>
          </p:cNvPr>
          <p:cNvPicPr>
            <a:picLocks noRot="1" noChangeAspect="1"/>
          </p:cNvPicPr>
          <p:nvPr>
            <a:videoFile r:link="rId1"/>
          </p:nvPr>
        </p:nvPicPr>
        <p:blipFill>
          <a:blip r:embed="rId3"/>
          <a:stretch>
            <a:fillRect/>
          </a:stretch>
        </p:blipFill>
        <p:spPr>
          <a:xfrm>
            <a:off x="4714993" y="1130300"/>
            <a:ext cx="9116337" cy="5146932"/>
          </a:xfrm>
          <a:prstGeom prst="rect">
            <a:avLst/>
          </a:prstGeom>
        </p:spPr>
      </p:pic>
      <p:pic>
        <p:nvPicPr>
          <p:cNvPr id="3" name="Picture 2" descr="A blue flag with yellow stars&#10;&#10;Description automatically generated">
            <a:extLst>
              <a:ext uri="{FF2B5EF4-FFF2-40B4-BE49-F238E27FC236}">
                <a16:creationId xmlns:a16="http://schemas.microsoft.com/office/drawing/2014/main" id="{391CC1E8-0C1A-80B2-1551-CB7410C8DB86}"/>
              </a:ext>
            </a:extLst>
          </p:cNvPr>
          <p:cNvPicPr>
            <a:picLocks noChangeAspect="1"/>
          </p:cNvPicPr>
          <p:nvPr/>
        </p:nvPicPr>
        <p:blipFill>
          <a:blip r:embed="rId4"/>
          <a:stretch>
            <a:fillRect/>
          </a:stretch>
        </p:blipFill>
        <p:spPr>
          <a:xfrm>
            <a:off x="510485" y="236660"/>
            <a:ext cx="1764018" cy="1787280"/>
          </a:xfrm>
          <a:prstGeom prst="rect">
            <a:avLst/>
          </a:prstGeom>
        </p:spPr>
      </p:pic>
      <p:pic>
        <p:nvPicPr>
          <p:cNvPr id="4" name="Picture 3">
            <a:extLst>
              <a:ext uri="{FF2B5EF4-FFF2-40B4-BE49-F238E27FC236}">
                <a16:creationId xmlns:a16="http://schemas.microsoft.com/office/drawing/2014/main" id="{7E477991-FF67-15C5-9194-95D6FC8EDEDF}"/>
              </a:ext>
            </a:extLst>
          </p:cNvPr>
          <p:cNvPicPr>
            <a:picLocks noChangeAspect="1"/>
          </p:cNvPicPr>
          <p:nvPr/>
        </p:nvPicPr>
        <p:blipFill>
          <a:blip r:embed="rId5"/>
          <a:stretch>
            <a:fillRect/>
          </a:stretch>
        </p:blipFill>
        <p:spPr>
          <a:xfrm>
            <a:off x="510485" y="6533868"/>
            <a:ext cx="2043748" cy="1175155"/>
          </a:xfrm>
          <a:prstGeom prst="rect">
            <a:avLst/>
          </a:prstGeom>
        </p:spPr>
      </p:pic>
    </p:spTree>
    <p:extLst>
      <p:ext uri="{BB962C8B-B14F-4D97-AF65-F5344CB8AC3E}">
        <p14:creationId xmlns:p14="http://schemas.microsoft.com/office/powerpoint/2010/main" val="130374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717F6B-57B7-56C6-724E-8AC764573FC9}"/>
              </a:ext>
            </a:extLst>
          </p:cNvPr>
          <p:cNvSpPr txBox="1"/>
          <p:nvPr/>
        </p:nvSpPr>
        <p:spPr>
          <a:xfrm>
            <a:off x="379141" y="467647"/>
            <a:ext cx="15879336" cy="7294305"/>
          </a:xfrm>
          <a:prstGeom prst="rect">
            <a:avLst/>
          </a:prstGeom>
          <a:noFill/>
        </p:spPr>
        <p:txBody>
          <a:bodyPr wrap="square">
            <a:spAutoFit/>
          </a:bodyPr>
          <a:lstStyle/>
          <a:p>
            <a:pPr>
              <a:buNone/>
            </a:pPr>
            <a:r>
              <a:rPr lang="pl-PL" sz="3600" b="1"/>
              <a:t>🔍 Co zajmuje najwięcej miejsca?</a:t>
            </a:r>
            <a:endParaRPr lang="en-US" sz="3600" b="1"/>
          </a:p>
          <a:p>
            <a:pPr>
              <a:buNone/>
            </a:pPr>
            <a:endParaRPr lang="pl-PL" sz="3600" b="1"/>
          </a:p>
          <a:p>
            <a:pPr>
              <a:buNone/>
            </a:pPr>
            <a:r>
              <a:rPr lang="pl-PL" sz="3600"/>
              <a:t>📂 </a:t>
            </a:r>
            <a:r>
              <a:rPr lang="en-US" sz="3600"/>
              <a:t>	</a:t>
            </a:r>
            <a:r>
              <a:rPr lang="pl-PL" sz="3600"/>
              <a:t>Pliki, które mogą zajmować dużo miejsca:</a:t>
            </a:r>
            <a:br>
              <a:rPr lang="pl-PL" sz="3600"/>
            </a:br>
            <a:r>
              <a:rPr lang="pl-PL" sz="3600"/>
              <a:t>✅ </a:t>
            </a:r>
            <a:r>
              <a:rPr lang="en-US" sz="3600"/>
              <a:t>	</a:t>
            </a:r>
            <a:r>
              <a:rPr lang="pl-PL" sz="3600" b="1"/>
              <a:t>Zdjęcia i filmy</a:t>
            </a:r>
            <a:r>
              <a:rPr lang="pl-PL" sz="3600"/>
              <a:t> – zwłaszcza w wysokiej jakości.</a:t>
            </a:r>
            <a:br>
              <a:rPr lang="pl-PL" sz="3600"/>
            </a:br>
            <a:r>
              <a:rPr lang="pl-PL" sz="3600"/>
              <a:t>✅ </a:t>
            </a:r>
            <a:r>
              <a:rPr lang="en-US" sz="3600"/>
              <a:t>	</a:t>
            </a:r>
            <a:r>
              <a:rPr lang="pl-PL" sz="3600" b="1"/>
              <a:t>Aplikacje</a:t>
            </a:r>
            <a:r>
              <a:rPr lang="pl-PL" sz="3600"/>
              <a:t> – niektóre zajmują dużo pamięci, nawet jeśli rzadko </a:t>
            </a:r>
            <a:endParaRPr lang="en-US" sz="3600"/>
          </a:p>
          <a:p>
            <a:pPr>
              <a:buNone/>
            </a:pPr>
            <a:r>
              <a:rPr lang="en-US" sz="3600"/>
              <a:t>	</a:t>
            </a:r>
            <a:r>
              <a:rPr lang="pl-PL" sz="3600"/>
              <a:t>z nich korzystamy.</a:t>
            </a:r>
            <a:br>
              <a:rPr lang="pl-PL" sz="3600"/>
            </a:br>
            <a:r>
              <a:rPr lang="pl-PL" sz="3600"/>
              <a:t>✅ </a:t>
            </a:r>
            <a:r>
              <a:rPr lang="en-US" sz="3600"/>
              <a:t>	</a:t>
            </a:r>
            <a:r>
              <a:rPr lang="pl-PL" sz="3600" b="1"/>
              <a:t>Pobrane pliki</a:t>
            </a:r>
            <a:r>
              <a:rPr lang="pl-PL" sz="3600"/>
              <a:t> – dokumenty, nagrania, pliki PDF.</a:t>
            </a:r>
            <a:br>
              <a:rPr lang="pl-PL" sz="3600"/>
            </a:br>
            <a:r>
              <a:rPr lang="pl-PL" sz="3600"/>
              <a:t>✅ </a:t>
            </a:r>
            <a:r>
              <a:rPr lang="en-US" sz="3600"/>
              <a:t>	</a:t>
            </a:r>
            <a:r>
              <a:rPr lang="pl-PL" sz="3600" b="1"/>
              <a:t>Pliki tymczasowe i śmieciowe</a:t>
            </a:r>
            <a:r>
              <a:rPr lang="pl-PL" sz="3600"/>
              <a:t> – zapisywane przez aplikacje w tle.</a:t>
            </a:r>
            <a:endParaRPr lang="en-US" sz="3600"/>
          </a:p>
          <a:p>
            <a:pPr>
              <a:buNone/>
            </a:pPr>
            <a:endParaRPr lang="pl-PL" sz="3600"/>
          </a:p>
          <a:p>
            <a:pPr>
              <a:buNone/>
            </a:pPr>
            <a:r>
              <a:rPr lang="pl-PL" sz="3600"/>
              <a:t>👉 </a:t>
            </a:r>
            <a:r>
              <a:rPr lang="pl-PL" sz="3600" b="1"/>
              <a:t>Jak sprawdzić?</a:t>
            </a:r>
            <a:br>
              <a:rPr lang="pl-PL" sz="3600"/>
            </a:br>
            <a:r>
              <a:rPr lang="pl-PL" sz="3600"/>
              <a:t>1️⃣ Wejdź w </a:t>
            </a:r>
            <a:r>
              <a:rPr lang="pl-PL" sz="3600" b="1"/>
              <a:t>Ustawienia</a:t>
            </a:r>
            <a:r>
              <a:rPr lang="pl-PL" sz="3600"/>
              <a:t> → </a:t>
            </a:r>
            <a:r>
              <a:rPr lang="pl-PL" sz="3600" b="1"/>
              <a:t>Pamięć</a:t>
            </a:r>
            <a:r>
              <a:rPr lang="pl-PL" sz="3600"/>
              <a:t> lub </a:t>
            </a:r>
            <a:r>
              <a:rPr lang="pl-PL" sz="3600" b="1"/>
              <a:t>Pamięć urządzenia</a:t>
            </a:r>
            <a:r>
              <a:rPr lang="pl-PL" sz="3600"/>
              <a:t>.</a:t>
            </a:r>
            <a:br>
              <a:rPr lang="pl-PL" sz="3600"/>
            </a:br>
            <a:r>
              <a:rPr lang="pl-PL" sz="3600"/>
              <a:t>2️⃣ Sprawdź, które pliki i aplikacje zajmują najwięcej miejsca.</a:t>
            </a:r>
            <a:br>
              <a:rPr lang="pl-PL" sz="3600"/>
            </a:br>
            <a:r>
              <a:rPr lang="pl-PL" sz="3600"/>
              <a:t>3️⃣ Oceń, co można usunąć lub przenieść.</a:t>
            </a:r>
          </a:p>
        </p:txBody>
      </p:sp>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2"/>
          <a:stretch>
            <a:fillRect/>
          </a:stretch>
        </p:blipFill>
        <p:spPr>
          <a:xfrm>
            <a:off x="12487241" y="181397"/>
            <a:ext cx="1764018" cy="1787280"/>
          </a:xfrm>
          <a:prstGeom prst="rect">
            <a:avLst/>
          </a:prstGeom>
        </p:spPr>
      </p:pic>
      <p:pic>
        <p:nvPicPr>
          <p:cNvPr id="4" name="Picture 3">
            <a:extLst>
              <a:ext uri="{FF2B5EF4-FFF2-40B4-BE49-F238E27FC236}">
                <a16:creationId xmlns:a16="http://schemas.microsoft.com/office/drawing/2014/main" id="{59E1CCD9-C84E-5037-7DC7-4D96FA4F0F9F}"/>
              </a:ext>
            </a:extLst>
          </p:cNvPr>
          <p:cNvPicPr>
            <a:picLocks noChangeAspect="1"/>
          </p:cNvPicPr>
          <p:nvPr/>
        </p:nvPicPr>
        <p:blipFill>
          <a:blip r:embed="rId3"/>
          <a:stretch>
            <a:fillRect/>
          </a:stretch>
        </p:blipFill>
        <p:spPr>
          <a:xfrm>
            <a:off x="12347376" y="6586797"/>
            <a:ext cx="2043748" cy="1175155"/>
          </a:xfrm>
          <a:prstGeom prst="rect">
            <a:avLst/>
          </a:prstGeom>
        </p:spPr>
      </p:pic>
    </p:spTree>
    <p:extLst>
      <p:ext uri="{BB962C8B-B14F-4D97-AF65-F5344CB8AC3E}">
        <p14:creationId xmlns:p14="http://schemas.microsoft.com/office/powerpoint/2010/main" val="2577545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07888" y="1252459"/>
            <a:ext cx="3554261" cy="5331392"/>
          </a:xfrm>
          <a:custGeom>
            <a:avLst/>
            <a:gdLst>
              <a:gd name="csX0" fmla="*/ 0 w 3554261"/>
              <a:gd name="csY0" fmla="*/ 0 h 5331392"/>
              <a:gd name="csX1" fmla="*/ 521292 w 3554261"/>
              <a:gd name="csY1" fmla="*/ 0 h 5331392"/>
              <a:gd name="csX2" fmla="*/ 1113668 w 3554261"/>
              <a:gd name="csY2" fmla="*/ 0 h 5331392"/>
              <a:gd name="csX3" fmla="*/ 1599417 w 3554261"/>
              <a:gd name="csY3" fmla="*/ 0 h 5331392"/>
              <a:gd name="csX4" fmla="*/ 2262880 w 3554261"/>
              <a:gd name="csY4" fmla="*/ 0 h 5331392"/>
              <a:gd name="csX5" fmla="*/ 2926342 w 3554261"/>
              <a:gd name="csY5" fmla="*/ 0 h 5331392"/>
              <a:gd name="csX6" fmla="*/ 3554261 w 3554261"/>
              <a:gd name="csY6" fmla="*/ 0 h 5331392"/>
              <a:gd name="csX7" fmla="*/ 3554261 w 3554261"/>
              <a:gd name="csY7" fmla="*/ 485749 h 5331392"/>
              <a:gd name="csX8" fmla="*/ 3554261 w 3554261"/>
              <a:gd name="csY8" fmla="*/ 971498 h 5331392"/>
              <a:gd name="csX9" fmla="*/ 3554261 w 3554261"/>
              <a:gd name="csY9" fmla="*/ 1670503 h 5331392"/>
              <a:gd name="csX10" fmla="*/ 3554261 w 3554261"/>
              <a:gd name="csY10" fmla="*/ 2209566 h 5331392"/>
              <a:gd name="csX11" fmla="*/ 3554261 w 3554261"/>
              <a:gd name="csY11" fmla="*/ 2855257 h 5331392"/>
              <a:gd name="csX12" fmla="*/ 3554261 w 3554261"/>
              <a:gd name="csY12" fmla="*/ 3500947 h 5331392"/>
              <a:gd name="csX13" fmla="*/ 3554261 w 3554261"/>
              <a:gd name="csY13" fmla="*/ 4199952 h 5331392"/>
              <a:gd name="csX14" fmla="*/ 3554261 w 3554261"/>
              <a:gd name="csY14" fmla="*/ 4632387 h 5331392"/>
              <a:gd name="csX15" fmla="*/ 3554261 w 3554261"/>
              <a:gd name="csY15" fmla="*/ 5331392 h 5331392"/>
              <a:gd name="csX16" fmla="*/ 3068512 w 3554261"/>
              <a:gd name="csY16" fmla="*/ 5331392 h 5331392"/>
              <a:gd name="csX17" fmla="*/ 2582763 w 3554261"/>
              <a:gd name="csY17" fmla="*/ 5331392 h 5331392"/>
              <a:gd name="csX18" fmla="*/ 2025929 w 3554261"/>
              <a:gd name="csY18" fmla="*/ 5331392 h 5331392"/>
              <a:gd name="csX19" fmla="*/ 1362467 w 3554261"/>
              <a:gd name="csY19" fmla="*/ 5331392 h 5331392"/>
              <a:gd name="csX20" fmla="*/ 876718 w 3554261"/>
              <a:gd name="csY20" fmla="*/ 5331392 h 5331392"/>
              <a:gd name="csX21" fmla="*/ 0 w 3554261"/>
              <a:gd name="csY21" fmla="*/ 5331392 h 5331392"/>
              <a:gd name="csX22" fmla="*/ 0 w 3554261"/>
              <a:gd name="csY22" fmla="*/ 4739015 h 5331392"/>
              <a:gd name="csX23" fmla="*/ 0 w 3554261"/>
              <a:gd name="csY23" fmla="*/ 4040010 h 5331392"/>
              <a:gd name="csX24" fmla="*/ 0 w 3554261"/>
              <a:gd name="csY24" fmla="*/ 3607575 h 5331392"/>
              <a:gd name="csX25" fmla="*/ 0 w 3554261"/>
              <a:gd name="csY25" fmla="*/ 3068512 h 5331392"/>
              <a:gd name="csX26" fmla="*/ 0 w 3554261"/>
              <a:gd name="csY26" fmla="*/ 2636077 h 5331392"/>
              <a:gd name="csX27" fmla="*/ 0 w 3554261"/>
              <a:gd name="csY27" fmla="*/ 1990386 h 5331392"/>
              <a:gd name="csX28" fmla="*/ 0 w 3554261"/>
              <a:gd name="csY28" fmla="*/ 1451323 h 5331392"/>
              <a:gd name="csX29" fmla="*/ 0 w 3554261"/>
              <a:gd name="csY29" fmla="*/ 965574 h 5331392"/>
              <a:gd name="csX30" fmla="*/ 0 w 3554261"/>
              <a:gd name="csY30" fmla="*/ 0 h 5331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554261" h="5331392" fill="none" extrusionOk="0">
                <a:moveTo>
                  <a:pt x="0" y="0"/>
                </a:moveTo>
                <a:cubicBezTo>
                  <a:pt x="157588" y="-21597"/>
                  <a:pt x="347667" y="42760"/>
                  <a:pt x="521292" y="0"/>
                </a:cubicBezTo>
                <a:cubicBezTo>
                  <a:pt x="694917" y="-42760"/>
                  <a:pt x="832548" y="40519"/>
                  <a:pt x="1113668" y="0"/>
                </a:cubicBezTo>
                <a:cubicBezTo>
                  <a:pt x="1394788" y="-40519"/>
                  <a:pt x="1448353" y="27786"/>
                  <a:pt x="1599417" y="0"/>
                </a:cubicBezTo>
                <a:cubicBezTo>
                  <a:pt x="1750481" y="-27786"/>
                  <a:pt x="2129563" y="29304"/>
                  <a:pt x="2262880" y="0"/>
                </a:cubicBezTo>
                <a:cubicBezTo>
                  <a:pt x="2396197" y="-29304"/>
                  <a:pt x="2665117" y="71411"/>
                  <a:pt x="2926342" y="0"/>
                </a:cubicBezTo>
                <a:cubicBezTo>
                  <a:pt x="3187567" y="-71411"/>
                  <a:pt x="3377057" y="64608"/>
                  <a:pt x="3554261" y="0"/>
                </a:cubicBezTo>
                <a:cubicBezTo>
                  <a:pt x="3583408" y="149857"/>
                  <a:pt x="3533555" y="331928"/>
                  <a:pt x="3554261" y="485749"/>
                </a:cubicBezTo>
                <a:cubicBezTo>
                  <a:pt x="3574967" y="639570"/>
                  <a:pt x="3524156" y="861305"/>
                  <a:pt x="3554261" y="971498"/>
                </a:cubicBezTo>
                <a:cubicBezTo>
                  <a:pt x="3584366" y="1081691"/>
                  <a:pt x="3494608" y="1436053"/>
                  <a:pt x="3554261" y="1670503"/>
                </a:cubicBezTo>
                <a:cubicBezTo>
                  <a:pt x="3613914" y="1904953"/>
                  <a:pt x="3525770" y="1998496"/>
                  <a:pt x="3554261" y="2209566"/>
                </a:cubicBezTo>
                <a:cubicBezTo>
                  <a:pt x="3582752" y="2420636"/>
                  <a:pt x="3510083" y="2596479"/>
                  <a:pt x="3554261" y="2855257"/>
                </a:cubicBezTo>
                <a:cubicBezTo>
                  <a:pt x="3598439" y="3114035"/>
                  <a:pt x="3480917" y="3339972"/>
                  <a:pt x="3554261" y="3500947"/>
                </a:cubicBezTo>
                <a:cubicBezTo>
                  <a:pt x="3627605" y="3661922"/>
                  <a:pt x="3505669" y="3945491"/>
                  <a:pt x="3554261" y="4199952"/>
                </a:cubicBezTo>
                <a:cubicBezTo>
                  <a:pt x="3602853" y="4454414"/>
                  <a:pt x="3552184" y="4431837"/>
                  <a:pt x="3554261" y="4632387"/>
                </a:cubicBezTo>
                <a:cubicBezTo>
                  <a:pt x="3556338" y="4832938"/>
                  <a:pt x="3521976" y="5147443"/>
                  <a:pt x="3554261" y="5331392"/>
                </a:cubicBezTo>
                <a:cubicBezTo>
                  <a:pt x="3430710" y="5388499"/>
                  <a:pt x="3298057" y="5297297"/>
                  <a:pt x="3068512" y="5331392"/>
                </a:cubicBezTo>
                <a:cubicBezTo>
                  <a:pt x="2838967" y="5365487"/>
                  <a:pt x="2708444" y="5324679"/>
                  <a:pt x="2582763" y="5331392"/>
                </a:cubicBezTo>
                <a:cubicBezTo>
                  <a:pt x="2457082" y="5338105"/>
                  <a:pt x="2265558" y="5305868"/>
                  <a:pt x="2025929" y="5331392"/>
                </a:cubicBezTo>
                <a:cubicBezTo>
                  <a:pt x="1786300" y="5356916"/>
                  <a:pt x="1583379" y="5305876"/>
                  <a:pt x="1362467" y="5331392"/>
                </a:cubicBezTo>
                <a:cubicBezTo>
                  <a:pt x="1141555" y="5356908"/>
                  <a:pt x="1106147" y="5291616"/>
                  <a:pt x="876718" y="5331392"/>
                </a:cubicBezTo>
                <a:cubicBezTo>
                  <a:pt x="647289" y="5371168"/>
                  <a:pt x="417011" y="5287878"/>
                  <a:pt x="0" y="5331392"/>
                </a:cubicBezTo>
                <a:cubicBezTo>
                  <a:pt x="-66458" y="5117023"/>
                  <a:pt x="64723" y="4939754"/>
                  <a:pt x="0" y="4739015"/>
                </a:cubicBezTo>
                <a:cubicBezTo>
                  <a:pt x="-64723" y="4538276"/>
                  <a:pt x="80325" y="4329646"/>
                  <a:pt x="0" y="4040010"/>
                </a:cubicBezTo>
                <a:cubicBezTo>
                  <a:pt x="-80325" y="3750375"/>
                  <a:pt x="9611" y="3714758"/>
                  <a:pt x="0" y="3607575"/>
                </a:cubicBezTo>
                <a:cubicBezTo>
                  <a:pt x="-9611" y="3500393"/>
                  <a:pt x="47466" y="3181971"/>
                  <a:pt x="0" y="3068512"/>
                </a:cubicBezTo>
                <a:cubicBezTo>
                  <a:pt x="-47466" y="2955053"/>
                  <a:pt x="43444" y="2852246"/>
                  <a:pt x="0" y="2636077"/>
                </a:cubicBezTo>
                <a:cubicBezTo>
                  <a:pt x="-43444" y="2419908"/>
                  <a:pt x="44192" y="2234563"/>
                  <a:pt x="0" y="1990386"/>
                </a:cubicBezTo>
                <a:cubicBezTo>
                  <a:pt x="-44192" y="1746209"/>
                  <a:pt x="12816" y="1608241"/>
                  <a:pt x="0" y="1451323"/>
                </a:cubicBezTo>
                <a:cubicBezTo>
                  <a:pt x="-12816" y="1294405"/>
                  <a:pt x="37883" y="1090426"/>
                  <a:pt x="0" y="965574"/>
                </a:cubicBezTo>
                <a:cubicBezTo>
                  <a:pt x="-37883" y="840722"/>
                  <a:pt x="12234" y="268508"/>
                  <a:pt x="0" y="0"/>
                </a:cubicBezTo>
                <a:close/>
              </a:path>
              <a:path w="3554261" h="5331392" stroke="0" extrusionOk="0">
                <a:moveTo>
                  <a:pt x="0" y="0"/>
                </a:moveTo>
                <a:cubicBezTo>
                  <a:pt x="135751" y="-10224"/>
                  <a:pt x="297700" y="28007"/>
                  <a:pt x="521292" y="0"/>
                </a:cubicBezTo>
                <a:cubicBezTo>
                  <a:pt x="744884" y="-28007"/>
                  <a:pt x="836296" y="15207"/>
                  <a:pt x="1149211" y="0"/>
                </a:cubicBezTo>
                <a:cubicBezTo>
                  <a:pt x="1462126" y="-15207"/>
                  <a:pt x="1571842" y="51356"/>
                  <a:pt x="1741588" y="0"/>
                </a:cubicBezTo>
                <a:cubicBezTo>
                  <a:pt x="1911334" y="-51356"/>
                  <a:pt x="2054971" y="48871"/>
                  <a:pt x="2227337" y="0"/>
                </a:cubicBezTo>
                <a:cubicBezTo>
                  <a:pt x="2399703" y="-48871"/>
                  <a:pt x="2627141" y="4525"/>
                  <a:pt x="2855256" y="0"/>
                </a:cubicBezTo>
                <a:cubicBezTo>
                  <a:pt x="3083371" y="-4525"/>
                  <a:pt x="3345590" y="56865"/>
                  <a:pt x="3554261" y="0"/>
                </a:cubicBezTo>
                <a:cubicBezTo>
                  <a:pt x="3605693" y="200893"/>
                  <a:pt x="3532757" y="314194"/>
                  <a:pt x="3554261" y="485749"/>
                </a:cubicBezTo>
                <a:cubicBezTo>
                  <a:pt x="3575765" y="657304"/>
                  <a:pt x="3517069" y="812983"/>
                  <a:pt x="3554261" y="1024812"/>
                </a:cubicBezTo>
                <a:cubicBezTo>
                  <a:pt x="3591453" y="1236641"/>
                  <a:pt x="3496631" y="1376203"/>
                  <a:pt x="3554261" y="1617189"/>
                </a:cubicBezTo>
                <a:cubicBezTo>
                  <a:pt x="3611891" y="1858175"/>
                  <a:pt x="3533177" y="2046149"/>
                  <a:pt x="3554261" y="2156252"/>
                </a:cubicBezTo>
                <a:cubicBezTo>
                  <a:pt x="3575345" y="2266355"/>
                  <a:pt x="3537210" y="2417490"/>
                  <a:pt x="3554261" y="2588687"/>
                </a:cubicBezTo>
                <a:cubicBezTo>
                  <a:pt x="3571312" y="2759885"/>
                  <a:pt x="3546396" y="2937250"/>
                  <a:pt x="3554261" y="3127750"/>
                </a:cubicBezTo>
                <a:cubicBezTo>
                  <a:pt x="3562126" y="3318250"/>
                  <a:pt x="3518309" y="3531623"/>
                  <a:pt x="3554261" y="3666813"/>
                </a:cubicBezTo>
                <a:cubicBezTo>
                  <a:pt x="3590213" y="3802003"/>
                  <a:pt x="3543651" y="4076279"/>
                  <a:pt x="3554261" y="4205876"/>
                </a:cubicBezTo>
                <a:cubicBezTo>
                  <a:pt x="3564871" y="4335473"/>
                  <a:pt x="3539026" y="4633267"/>
                  <a:pt x="3554261" y="4744939"/>
                </a:cubicBezTo>
                <a:cubicBezTo>
                  <a:pt x="3569496" y="4856611"/>
                  <a:pt x="3549265" y="5144039"/>
                  <a:pt x="3554261" y="5331392"/>
                </a:cubicBezTo>
                <a:cubicBezTo>
                  <a:pt x="3420353" y="5344513"/>
                  <a:pt x="3202446" y="5293218"/>
                  <a:pt x="2961884" y="5331392"/>
                </a:cubicBezTo>
                <a:cubicBezTo>
                  <a:pt x="2721322" y="5369566"/>
                  <a:pt x="2607231" y="5294526"/>
                  <a:pt x="2440593" y="5331392"/>
                </a:cubicBezTo>
                <a:cubicBezTo>
                  <a:pt x="2273955" y="5368258"/>
                  <a:pt x="2036546" y="5299620"/>
                  <a:pt x="1919301" y="5331392"/>
                </a:cubicBezTo>
                <a:cubicBezTo>
                  <a:pt x="1802056" y="5363164"/>
                  <a:pt x="1448747" y="5305950"/>
                  <a:pt x="1291381" y="5331392"/>
                </a:cubicBezTo>
                <a:cubicBezTo>
                  <a:pt x="1134015" y="5356834"/>
                  <a:pt x="871140" y="5299348"/>
                  <a:pt x="699005" y="5331392"/>
                </a:cubicBezTo>
                <a:cubicBezTo>
                  <a:pt x="526870" y="5363436"/>
                  <a:pt x="237104" y="5271303"/>
                  <a:pt x="0" y="5331392"/>
                </a:cubicBezTo>
                <a:cubicBezTo>
                  <a:pt x="-27506" y="5117135"/>
                  <a:pt x="46892" y="5022642"/>
                  <a:pt x="0" y="4898957"/>
                </a:cubicBezTo>
                <a:cubicBezTo>
                  <a:pt x="-46892" y="4775272"/>
                  <a:pt x="4938" y="4608859"/>
                  <a:pt x="0" y="4466522"/>
                </a:cubicBezTo>
                <a:cubicBezTo>
                  <a:pt x="-4938" y="4324185"/>
                  <a:pt x="40368" y="4153849"/>
                  <a:pt x="0" y="4034087"/>
                </a:cubicBezTo>
                <a:cubicBezTo>
                  <a:pt x="-40368" y="3914325"/>
                  <a:pt x="41512" y="3631299"/>
                  <a:pt x="0" y="3495024"/>
                </a:cubicBezTo>
                <a:cubicBezTo>
                  <a:pt x="-41512" y="3358749"/>
                  <a:pt x="57240" y="2969458"/>
                  <a:pt x="0" y="2796019"/>
                </a:cubicBezTo>
                <a:cubicBezTo>
                  <a:pt x="-57240" y="2622580"/>
                  <a:pt x="1259" y="2388767"/>
                  <a:pt x="0" y="2150328"/>
                </a:cubicBezTo>
                <a:cubicBezTo>
                  <a:pt x="-1259" y="1911889"/>
                  <a:pt x="30481" y="1772912"/>
                  <a:pt x="0" y="1557951"/>
                </a:cubicBezTo>
                <a:cubicBezTo>
                  <a:pt x="-30481" y="1342990"/>
                  <a:pt x="45176" y="1254937"/>
                  <a:pt x="0" y="965574"/>
                </a:cubicBezTo>
                <a:cubicBezTo>
                  <a:pt x="-45176" y="676211"/>
                  <a:pt x="80015" y="259681"/>
                  <a:pt x="0" y="0"/>
                </a:cubicBezTo>
                <a:close/>
              </a:path>
            </a:pathLst>
          </a:custGeom>
          <a:ln>
            <a:solidFill>
              <a:schemeClr val="tx1"/>
            </a:solidFill>
            <a:extLst>
              <a:ext uri="{C807C97D-BFC1-408E-A445-0C87EB9F89A2}">
                <ask:lineSketchStyleProps xmlns:ask="http://schemas.microsoft.com/office/drawing/2018/sketchyshapes" sd="4125728931">
                  <a:prstGeom prst="rect">
                    <a:avLst/>
                  </a:prstGeom>
                  <ask:type>
                    <ask:lineSketchScribble/>
                  </ask:type>
                </ask:lineSketchStyleProps>
              </a:ext>
            </a:extLst>
          </a:ln>
        </p:spPr>
      </p:pic>
      <p:sp>
        <p:nvSpPr>
          <p:cNvPr id="3" name="Text 0"/>
          <p:cNvSpPr/>
          <p:nvPr/>
        </p:nvSpPr>
        <p:spPr>
          <a:xfrm>
            <a:off x="645407" y="401361"/>
            <a:ext cx="9033852" cy="769518"/>
          </a:xfrm>
          <a:prstGeom prst="rect">
            <a:avLst/>
          </a:prstGeom>
          <a:noFill/>
          <a:ln/>
        </p:spPr>
        <p:txBody>
          <a:bodyPr wrap="square" lIns="0" tIns="0" rIns="0" bIns="0" rtlCol="0" anchor="t"/>
          <a:lstStyle/>
          <a:p>
            <a:pPr marL="0" indent="0">
              <a:lnSpc>
                <a:spcPts val="5150"/>
              </a:lnSpc>
              <a:buNone/>
            </a:pPr>
            <a:r>
              <a:rPr lang="en-US" sz="4100" dirty="0">
                <a:solidFill>
                  <a:srgbClr val="5C4E3D"/>
                </a:solidFill>
                <a:latin typeface="Libre Baskerville" pitchFamily="34" charset="0"/>
                <a:ea typeface="Libre Baskerville" pitchFamily="34" charset="-122"/>
                <a:cs typeface="Libre Baskerville" pitchFamily="34" charset="-120"/>
              </a:rPr>
              <a:t>Jak połączyć </a:t>
            </a:r>
            <a:r>
              <a:rPr lang="en-US" sz="4100">
                <a:solidFill>
                  <a:srgbClr val="5C4E3D"/>
                </a:solidFill>
                <a:latin typeface="Libre Baskerville" pitchFamily="34" charset="0"/>
                <a:ea typeface="Libre Baskerville" pitchFamily="34" charset="-122"/>
                <a:cs typeface="Libre Baskerville" pitchFamily="34" charset="-120"/>
              </a:rPr>
              <a:t>się z Internetem</a:t>
            </a:r>
            <a:r>
              <a:rPr lang="en-US" sz="4100" dirty="0">
                <a:solidFill>
                  <a:srgbClr val="5C4E3D"/>
                </a:solidFill>
                <a:latin typeface="Libre Baskerville" pitchFamily="34" charset="0"/>
                <a:ea typeface="Libre Baskerville" pitchFamily="34" charset="-122"/>
                <a:cs typeface="Libre Baskerville" pitchFamily="34" charset="-120"/>
              </a:rPr>
              <a:t>?</a:t>
            </a:r>
            <a:endParaRPr lang="en-US" sz="4100" dirty="0"/>
          </a:p>
        </p:txBody>
      </p:sp>
      <p:pic>
        <p:nvPicPr>
          <p:cNvPr id="4" name="Image 1" descr="preencoded.png"/>
          <p:cNvPicPr>
            <a:picLocks noChangeAspect="1"/>
          </p:cNvPicPr>
          <p:nvPr/>
        </p:nvPicPr>
        <p:blipFill>
          <a:blip r:embed="rId4"/>
          <a:stretch>
            <a:fillRect/>
          </a:stretch>
        </p:blipFill>
        <p:spPr>
          <a:xfrm>
            <a:off x="734616" y="2180273"/>
            <a:ext cx="524708" cy="524708"/>
          </a:xfrm>
          <a:prstGeom prst="rect">
            <a:avLst/>
          </a:prstGeom>
        </p:spPr>
      </p:pic>
      <p:sp>
        <p:nvSpPr>
          <p:cNvPr id="5" name="Text 1"/>
          <p:cNvSpPr/>
          <p:nvPr/>
        </p:nvSpPr>
        <p:spPr>
          <a:xfrm>
            <a:off x="734616" y="2914889"/>
            <a:ext cx="2348389" cy="328017"/>
          </a:xfrm>
          <a:prstGeom prst="rect">
            <a:avLst/>
          </a:prstGeom>
          <a:noFill/>
          <a:ln/>
        </p:spPr>
        <p:txBody>
          <a:bodyPr wrap="none" lIns="0" tIns="0" rIns="0" bIns="0" rtlCol="0" anchor="t"/>
          <a:lstStyle/>
          <a:p>
            <a:pPr marL="0" indent="0" algn="l">
              <a:lnSpc>
                <a:spcPts val="2550"/>
              </a:lnSpc>
              <a:buNone/>
            </a:pPr>
            <a:r>
              <a:rPr lang="en-US" sz="2050" b="1" dirty="0">
                <a:solidFill>
                  <a:srgbClr val="C00000"/>
                </a:solidFill>
                <a:latin typeface="Libre Baskerville" pitchFamily="34" charset="0"/>
                <a:ea typeface="Libre Baskerville" pitchFamily="34" charset="-122"/>
                <a:cs typeface="Libre Baskerville" pitchFamily="34" charset="-120"/>
              </a:rPr>
              <a:t>Wi-Fi</a:t>
            </a:r>
            <a:endParaRPr lang="en-US" sz="2050" b="1" dirty="0">
              <a:solidFill>
                <a:srgbClr val="C00000"/>
              </a:solidFill>
            </a:endParaRPr>
          </a:p>
        </p:txBody>
      </p:sp>
      <p:sp>
        <p:nvSpPr>
          <p:cNvPr id="6" name="Text 2"/>
          <p:cNvSpPr/>
          <p:nvPr/>
        </p:nvSpPr>
        <p:spPr>
          <a:xfrm>
            <a:off x="734616" y="3728288"/>
            <a:ext cx="2348389" cy="2014538"/>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Jak znaleźć i połączyć się z siecią? Nauczymy się wyszukiwać dostępne sieci i bezpiecznie się z nimi łączyć.</a:t>
            </a:r>
            <a:endParaRPr lang="en-US" sz="2400" dirty="0"/>
          </a:p>
        </p:txBody>
      </p:sp>
      <p:pic>
        <p:nvPicPr>
          <p:cNvPr id="7" name="Image 2" descr="preencoded.png"/>
          <p:cNvPicPr>
            <a:picLocks noChangeAspect="1"/>
          </p:cNvPicPr>
          <p:nvPr/>
        </p:nvPicPr>
        <p:blipFill>
          <a:blip r:embed="rId5"/>
          <a:stretch>
            <a:fillRect/>
          </a:stretch>
        </p:blipFill>
        <p:spPr>
          <a:xfrm>
            <a:off x="3397806" y="2180273"/>
            <a:ext cx="524708" cy="524708"/>
          </a:xfrm>
          <a:prstGeom prst="rect">
            <a:avLst/>
          </a:prstGeom>
        </p:spPr>
      </p:pic>
      <p:sp>
        <p:nvSpPr>
          <p:cNvPr id="8" name="Text 3"/>
          <p:cNvSpPr/>
          <p:nvPr/>
        </p:nvSpPr>
        <p:spPr>
          <a:xfrm>
            <a:off x="3397806" y="2914889"/>
            <a:ext cx="2499639" cy="656034"/>
          </a:xfrm>
          <a:prstGeom prst="rect">
            <a:avLst/>
          </a:prstGeom>
          <a:noFill/>
          <a:ln/>
        </p:spPr>
        <p:txBody>
          <a:bodyPr wrap="square" lIns="0" tIns="0" rIns="0" bIns="0" rtlCol="0" anchor="t"/>
          <a:lstStyle/>
          <a:p>
            <a:pPr marL="0" indent="0" algn="l">
              <a:lnSpc>
                <a:spcPts val="2550"/>
              </a:lnSpc>
              <a:buNone/>
            </a:pPr>
            <a:r>
              <a:rPr lang="en-US" sz="2050" b="1">
                <a:solidFill>
                  <a:srgbClr val="C00000"/>
                </a:solidFill>
                <a:latin typeface="Libre Baskerville" pitchFamily="34" charset="0"/>
                <a:ea typeface="Libre Baskerville" pitchFamily="34" charset="-122"/>
                <a:cs typeface="Libre Baskerville" pitchFamily="34" charset="-120"/>
              </a:rPr>
              <a:t>Dane komórkowe</a:t>
            </a:r>
            <a:endParaRPr lang="en-US" sz="2050" b="1" dirty="0">
              <a:solidFill>
                <a:srgbClr val="C00000"/>
              </a:solidFill>
            </a:endParaRPr>
          </a:p>
        </p:txBody>
      </p:sp>
      <p:sp>
        <p:nvSpPr>
          <p:cNvPr id="9" name="Text 4"/>
          <p:cNvSpPr/>
          <p:nvPr/>
        </p:nvSpPr>
        <p:spPr>
          <a:xfrm>
            <a:off x="3397806" y="3696772"/>
            <a:ext cx="2348389" cy="1678781"/>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Kiedy warto je włączyć/wyłączyć? Omówimy, jak efektywnie korzystać z danych komórkowych.</a:t>
            </a:r>
            <a:endParaRPr lang="en-US" sz="2400" dirty="0"/>
          </a:p>
        </p:txBody>
      </p:sp>
      <p:pic>
        <p:nvPicPr>
          <p:cNvPr id="10" name="Image 3" descr="preencoded.png"/>
          <p:cNvPicPr>
            <a:picLocks noChangeAspect="1"/>
          </p:cNvPicPr>
          <p:nvPr/>
        </p:nvPicPr>
        <p:blipFill>
          <a:blip r:embed="rId6"/>
          <a:stretch>
            <a:fillRect/>
          </a:stretch>
        </p:blipFill>
        <p:spPr>
          <a:xfrm>
            <a:off x="6579823" y="2180273"/>
            <a:ext cx="524708" cy="524708"/>
          </a:xfrm>
          <a:prstGeom prst="rect">
            <a:avLst/>
          </a:prstGeom>
        </p:spPr>
      </p:pic>
      <p:sp>
        <p:nvSpPr>
          <p:cNvPr id="11" name="Text 5"/>
          <p:cNvSpPr/>
          <p:nvPr/>
        </p:nvSpPr>
        <p:spPr>
          <a:xfrm>
            <a:off x="6579823" y="2914889"/>
            <a:ext cx="2348389" cy="328017"/>
          </a:xfrm>
          <a:prstGeom prst="rect">
            <a:avLst/>
          </a:prstGeom>
          <a:noFill/>
          <a:ln/>
        </p:spPr>
        <p:txBody>
          <a:bodyPr wrap="none" lIns="0" tIns="0" rIns="0" bIns="0" rtlCol="0" anchor="t"/>
          <a:lstStyle/>
          <a:p>
            <a:pPr marL="0" indent="0" algn="l">
              <a:lnSpc>
                <a:spcPts val="2550"/>
              </a:lnSpc>
              <a:buNone/>
            </a:pPr>
            <a:r>
              <a:rPr lang="en-US" sz="2050" b="1" dirty="0">
                <a:solidFill>
                  <a:srgbClr val="C00000"/>
                </a:solidFill>
                <a:latin typeface="Libre Baskerville" pitchFamily="34" charset="0"/>
                <a:ea typeface="Libre Baskerville" pitchFamily="34" charset="-122"/>
                <a:cs typeface="Libre Baskerville" pitchFamily="34" charset="-120"/>
              </a:rPr>
              <a:t>Bezpieczeństwo</a:t>
            </a:r>
            <a:endParaRPr lang="en-US" sz="2050" b="1" dirty="0">
              <a:solidFill>
                <a:srgbClr val="C00000"/>
              </a:solidFill>
            </a:endParaRPr>
          </a:p>
        </p:txBody>
      </p:sp>
      <p:sp>
        <p:nvSpPr>
          <p:cNvPr id="12" name="Text 6"/>
          <p:cNvSpPr/>
          <p:nvPr/>
        </p:nvSpPr>
        <p:spPr>
          <a:xfrm>
            <a:off x="6569006" y="3696772"/>
            <a:ext cx="3525083" cy="2686050"/>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Unikanie niezabezpieczonych sieci publicznych. Poznamy zasady bezpiecznego </a:t>
            </a:r>
            <a:r>
              <a:rPr lang="en-US" sz="2400">
                <a:solidFill>
                  <a:srgbClr val="454240"/>
                </a:solidFill>
                <a:latin typeface="DM Sans" pitchFamily="34" charset="0"/>
                <a:ea typeface="DM Sans" pitchFamily="34" charset="-122"/>
                <a:cs typeface="DM Sans" pitchFamily="34" charset="-120"/>
              </a:rPr>
              <a:t>korzystania </a:t>
            </a:r>
          </a:p>
          <a:p>
            <a:pPr marL="0" indent="0" algn="l">
              <a:lnSpc>
                <a:spcPts val="2600"/>
              </a:lnSpc>
              <a:buNone/>
            </a:pPr>
            <a:r>
              <a:rPr lang="en-US" sz="2400">
                <a:solidFill>
                  <a:srgbClr val="454240"/>
                </a:solidFill>
                <a:latin typeface="DM Sans" pitchFamily="34" charset="0"/>
                <a:ea typeface="DM Sans" pitchFamily="34" charset="-122"/>
                <a:cs typeface="DM Sans" pitchFamily="34" charset="-120"/>
              </a:rPr>
              <a:t>z </a:t>
            </a:r>
            <a:r>
              <a:rPr lang="en-US" sz="2400" dirty="0">
                <a:solidFill>
                  <a:srgbClr val="454240"/>
                </a:solidFill>
                <a:latin typeface="DM Sans" pitchFamily="34" charset="0"/>
                <a:ea typeface="DM Sans" pitchFamily="34" charset="-122"/>
                <a:cs typeface="DM Sans" pitchFamily="34" charset="-120"/>
              </a:rPr>
              <a:t>internetu </a:t>
            </a:r>
            <a:r>
              <a:rPr lang="en-US" sz="2400">
                <a:solidFill>
                  <a:srgbClr val="454240"/>
                </a:solidFill>
                <a:latin typeface="DM Sans" pitchFamily="34" charset="0"/>
                <a:ea typeface="DM Sans" pitchFamily="34" charset="-122"/>
                <a:cs typeface="DM Sans" pitchFamily="34" charset="-120"/>
              </a:rPr>
              <a:t>w miejscach publicznych.</a:t>
            </a:r>
            <a:endParaRPr lang="en-US" sz="2400" dirty="0"/>
          </a:p>
        </p:txBody>
      </p:sp>
      <p:pic>
        <p:nvPicPr>
          <p:cNvPr id="13" name="Picture 1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7"/>
          <a:stretch>
            <a:fillRect/>
          </a:stretch>
        </p:blipFill>
        <p:spPr>
          <a:xfrm>
            <a:off x="12485018" y="6248565"/>
            <a:ext cx="1764018" cy="1787280"/>
          </a:xfrm>
          <a:prstGeom prst="rect">
            <a:avLst/>
          </a:prstGeom>
        </p:spPr>
      </p:pic>
      <p:pic>
        <p:nvPicPr>
          <p:cNvPr id="15" name="Picture 14">
            <a:extLst>
              <a:ext uri="{FF2B5EF4-FFF2-40B4-BE49-F238E27FC236}">
                <a16:creationId xmlns:a16="http://schemas.microsoft.com/office/drawing/2014/main" id="{5BAEF21E-E57D-CDB9-102B-ABAE880C5B6E}"/>
              </a:ext>
            </a:extLst>
          </p:cNvPr>
          <p:cNvPicPr>
            <a:picLocks noChangeAspect="1"/>
          </p:cNvPicPr>
          <p:nvPr/>
        </p:nvPicPr>
        <p:blipFill>
          <a:blip r:embed="rId8"/>
          <a:stretch>
            <a:fillRect/>
          </a:stretch>
        </p:blipFill>
        <p:spPr>
          <a:xfrm>
            <a:off x="381364" y="7123856"/>
            <a:ext cx="1225014" cy="704383"/>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36D28-263A-C03D-55AA-0C784DE7FB83}"/>
              </a:ext>
            </a:extLst>
          </p:cNvPr>
          <p:cNvSpPr txBox="1"/>
          <p:nvPr/>
        </p:nvSpPr>
        <p:spPr>
          <a:xfrm>
            <a:off x="853068" y="1269270"/>
            <a:ext cx="13058078" cy="4524315"/>
          </a:xfrm>
          <a:prstGeom prst="rect">
            <a:avLst/>
          </a:prstGeom>
          <a:noFill/>
        </p:spPr>
        <p:txBody>
          <a:bodyPr wrap="square">
            <a:spAutoFit/>
          </a:bodyPr>
          <a:lstStyle/>
          <a:p>
            <a:pPr>
              <a:buNone/>
            </a:pPr>
            <a:r>
              <a:rPr lang="pl-PL" sz="3600"/>
              <a:t>📂 </a:t>
            </a:r>
            <a:r>
              <a:rPr lang="pl-PL" sz="3600" b="1"/>
              <a:t>Jak bezpiecznie usunąć niepotrzebne pliki?</a:t>
            </a:r>
            <a:endParaRPr lang="en-US" sz="3600" b="1"/>
          </a:p>
          <a:p>
            <a:pPr>
              <a:buNone/>
            </a:pPr>
            <a:br>
              <a:rPr lang="pl-PL" sz="3600"/>
            </a:br>
            <a:r>
              <a:rPr lang="pl-PL" sz="3600"/>
              <a:t>1️⃣ </a:t>
            </a:r>
            <a:r>
              <a:rPr lang="en-US" sz="3600"/>
              <a:t>	</a:t>
            </a:r>
            <a:r>
              <a:rPr lang="pl-PL" sz="3600"/>
              <a:t>Wejdź w </a:t>
            </a:r>
            <a:r>
              <a:rPr lang="pl-PL" sz="3600" b="1"/>
              <a:t>Menedżer plików</a:t>
            </a:r>
            <a:r>
              <a:rPr lang="pl-PL" sz="3600"/>
              <a:t> lub </a:t>
            </a:r>
            <a:r>
              <a:rPr lang="pl-PL" sz="3600" b="1"/>
              <a:t>Pobrane pliki</a:t>
            </a:r>
            <a:r>
              <a:rPr lang="pl-PL" sz="3600"/>
              <a:t>.</a:t>
            </a:r>
            <a:br>
              <a:rPr lang="pl-PL" sz="3600"/>
            </a:br>
            <a:r>
              <a:rPr lang="pl-PL" sz="3600"/>
              <a:t>2️⃣ </a:t>
            </a:r>
            <a:r>
              <a:rPr lang="en-US" sz="3600"/>
              <a:t>	</a:t>
            </a:r>
            <a:r>
              <a:rPr lang="pl-PL" sz="3600"/>
              <a:t>Przejrzyj listę i usuń pliki, których nie potrzebujesz.</a:t>
            </a:r>
            <a:br>
              <a:rPr lang="pl-PL" sz="3600"/>
            </a:br>
            <a:r>
              <a:rPr lang="pl-PL" sz="3600"/>
              <a:t>3️⃣ </a:t>
            </a:r>
            <a:r>
              <a:rPr lang="en-US" sz="3600"/>
              <a:t>	</a:t>
            </a:r>
            <a:r>
              <a:rPr lang="pl-PL" sz="3600"/>
              <a:t>Otwórz </a:t>
            </a:r>
            <a:r>
              <a:rPr lang="pl-PL" sz="3600" b="1"/>
              <a:t>Galeria / Zdjęcia</a:t>
            </a:r>
            <a:r>
              <a:rPr lang="pl-PL" sz="3600"/>
              <a:t> i usuń duplikaty oraz stare zdjęcia.</a:t>
            </a:r>
            <a:br>
              <a:rPr lang="pl-PL" sz="3600"/>
            </a:br>
            <a:r>
              <a:rPr lang="pl-PL" sz="3600"/>
              <a:t>4️⃣ </a:t>
            </a:r>
            <a:r>
              <a:rPr lang="en-US" sz="3600"/>
              <a:t>	</a:t>
            </a:r>
            <a:r>
              <a:rPr lang="pl-PL" sz="3600"/>
              <a:t>Wyczyść pamięć podręczną aplikacji </a:t>
            </a:r>
            <a:endParaRPr lang="en-US" sz="3600"/>
          </a:p>
          <a:p>
            <a:pPr>
              <a:buNone/>
            </a:pPr>
            <a:r>
              <a:rPr lang="en-US" sz="3600"/>
              <a:t>	</a:t>
            </a:r>
            <a:r>
              <a:rPr lang="pl-PL" sz="3600"/>
              <a:t>(</a:t>
            </a:r>
            <a:r>
              <a:rPr lang="pl-PL" sz="3600" b="1"/>
              <a:t>Ustawienia</a:t>
            </a:r>
            <a:r>
              <a:rPr lang="pl-PL" sz="3600"/>
              <a:t> → </a:t>
            </a:r>
            <a:r>
              <a:rPr lang="pl-PL" sz="3600" b="1"/>
              <a:t>Aplikacje</a:t>
            </a:r>
            <a:r>
              <a:rPr lang="pl-PL" sz="3600"/>
              <a:t> → </a:t>
            </a:r>
            <a:r>
              <a:rPr lang="en-US" sz="3600"/>
              <a:t>	</a:t>
            </a:r>
          </a:p>
          <a:p>
            <a:pPr>
              <a:buNone/>
            </a:pPr>
            <a:r>
              <a:rPr lang="en-US" sz="3600"/>
              <a:t>	</a:t>
            </a:r>
            <a:r>
              <a:rPr lang="pl-PL" sz="3600"/>
              <a:t>wybierz aplikację → </a:t>
            </a:r>
            <a:r>
              <a:rPr lang="pl-PL" sz="3600" b="1"/>
              <a:t>Wyczyść pamięć podręczną</a:t>
            </a:r>
            <a:r>
              <a:rPr lang="pl-PL" sz="3600"/>
              <a:t>).</a:t>
            </a:r>
          </a:p>
        </p:txBody>
      </p:sp>
      <p:pic>
        <p:nvPicPr>
          <p:cNvPr id="4" name="Graphic 3" descr="Garbage with solid fill">
            <a:extLst>
              <a:ext uri="{FF2B5EF4-FFF2-40B4-BE49-F238E27FC236}">
                <a16:creationId xmlns:a16="http://schemas.microsoft.com/office/drawing/2014/main" id="{9290178D-7579-858D-2279-062C592CA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024360" y="640080"/>
            <a:ext cx="2026176" cy="202617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147128" y="6001430"/>
            <a:ext cx="1764018" cy="1787280"/>
          </a:xfrm>
          <a:prstGeom prst="rect">
            <a:avLst/>
          </a:prstGeom>
        </p:spPr>
      </p:pic>
      <p:pic>
        <p:nvPicPr>
          <p:cNvPr id="5" name="Picture 4">
            <a:extLst>
              <a:ext uri="{FF2B5EF4-FFF2-40B4-BE49-F238E27FC236}">
                <a16:creationId xmlns:a16="http://schemas.microsoft.com/office/drawing/2014/main" id="{FEE6309B-D6DE-F9AC-609E-E7AE5B357CED}"/>
              </a:ext>
            </a:extLst>
          </p:cNvPr>
          <p:cNvPicPr>
            <a:picLocks noChangeAspect="1"/>
          </p:cNvPicPr>
          <p:nvPr/>
        </p:nvPicPr>
        <p:blipFill>
          <a:blip r:embed="rId5"/>
          <a:stretch>
            <a:fillRect/>
          </a:stretch>
        </p:blipFill>
        <p:spPr>
          <a:xfrm>
            <a:off x="884852" y="6413634"/>
            <a:ext cx="2043748" cy="1175155"/>
          </a:xfrm>
          <a:prstGeom prst="rect">
            <a:avLst/>
          </a:prstGeom>
        </p:spPr>
      </p:pic>
    </p:spTree>
    <p:extLst>
      <p:ext uri="{BB962C8B-B14F-4D97-AF65-F5344CB8AC3E}">
        <p14:creationId xmlns:p14="http://schemas.microsoft.com/office/powerpoint/2010/main" val="942193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0A262C-5DEB-EB18-CD0C-3C56A0156AC1}"/>
              </a:ext>
            </a:extLst>
          </p:cNvPr>
          <p:cNvSpPr txBox="1"/>
          <p:nvPr/>
        </p:nvSpPr>
        <p:spPr>
          <a:xfrm>
            <a:off x="1003610" y="1806476"/>
            <a:ext cx="12132527" cy="3416320"/>
          </a:xfrm>
          <a:prstGeom prst="rect">
            <a:avLst/>
          </a:prstGeom>
          <a:noFill/>
        </p:spPr>
        <p:txBody>
          <a:bodyPr wrap="square">
            <a:spAutoFit/>
          </a:bodyPr>
          <a:lstStyle/>
          <a:p>
            <a:r>
              <a:rPr lang="pl-PL" sz="3600" b="1"/>
              <a:t>Jak oszczędzać miejsce w WhatsApp?</a:t>
            </a:r>
            <a:endParaRPr lang="en-US" sz="3600" b="1"/>
          </a:p>
          <a:p>
            <a:br>
              <a:rPr lang="pl-PL" sz="3600"/>
            </a:br>
            <a:r>
              <a:rPr lang="pl-PL" sz="3600"/>
              <a:t>✅ </a:t>
            </a:r>
            <a:r>
              <a:rPr lang="en-US" sz="3600"/>
              <a:t>	</a:t>
            </a:r>
            <a:r>
              <a:rPr lang="pl-PL" sz="3600"/>
              <a:t>Usuń stare zdjęcia i filmy, które zajmują pamięć</a:t>
            </a:r>
            <a:br>
              <a:rPr lang="pl-PL" sz="3600"/>
            </a:br>
            <a:r>
              <a:rPr lang="pl-PL" sz="3600"/>
              <a:t>✅ </a:t>
            </a:r>
            <a:r>
              <a:rPr lang="en-US" sz="3600"/>
              <a:t>	</a:t>
            </a:r>
            <a:r>
              <a:rPr lang="pl-PL" sz="3600"/>
              <a:t>Wyłącz automatyczne pobieranie plików w ustawieniach </a:t>
            </a:r>
            <a:r>
              <a:rPr lang="en-US" sz="3600"/>
              <a:t>	</a:t>
            </a:r>
            <a:r>
              <a:rPr lang="pl-PL" sz="3600"/>
              <a:t>aplikacji</a:t>
            </a:r>
            <a:br>
              <a:rPr lang="pl-PL" sz="3600"/>
            </a:br>
            <a:r>
              <a:rPr lang="pl-PL" sz="3600"/>
              <a:t>✅ </a:t>
            </a:r>
            <a:r>
              <a:rPr lang="en-US" sz="3600"/>
              <a:t>	</a:t>
            </a:r>
            <a:r>
              <a:rPr lang="pl-PL" sz="3600"/>
              <a:t>Regularnie </a:t>
            </a:r>
            <a:r>
              <a:rPr lang="pl-PL" sz="3600" b="1"/>
              <a:t>czyszcz czaty</a:t>
            </a:r>
            <a:r>
              <a:rPr lang="pl-PL" sz="3600"/>
              <a:t>, aby zwolnić miejsce</a:t>
            </a:r>
            <a:endParaRPr lang="uk-UA" sz="3600"/>
          </a:p>
        </p:txBody>
      </p:sp>
      <p:pic>
        <p:nvPicPr>
          <p:cNvPr id="4" name="Graphic 3" descr="Garbage with solid fill">
            <a:extLst>
              <a:ext uri="{FF2B5EF4-FFF2-40B4-BE49-F238E27FC236}">
                <a16:creationId xmlns:a16="http://schemas.microsoft.com/office/drawing/2014/main" id="{5FF3E67D-38AA-DCD0-9ECE-5EE1884FBB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72900" y="5600700"/>
            <a:ext cx="2026176" cy="202617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1903979" y="292608"/>
            <a:ext cx="1764018" cy="1787280"/>
          </a:xfrm>
          <a:prstGeom prst="rect">
            <a:avLst/>
          </a:prstGeom>
        </p:spPr>
      </p:pic>
      <p:pic>
        <p:nvPicPr>
          <p:cNvPr id="5" name="Picture 4">
            <a:extLst>
              <a:ext uri="{FF2B5EF4-FFF2-40B4-BE49-F238E27FC236}">
                <a16:creationId xmlns:a16="http://schemas.microsoft.com/office/drawing/2014/main" id="{C703FA03-757A-0C0F-60DA-FBA14A712688}"/>
              </a:ext>
            </a:extLst>
          </p:cNvPr>
          <p:cNvPicPr>
            <a:picLocks noChangeAspect="1"/>
          </p:cNvPicPr>
          <p:nvPr/>
        </p:nvPicPr>
        <p:blipFill>
          <a:blip r:embed="rId5"/>
          <a:stretch>
            <a:fillRect/>
          </a:stretch>
        </p:blipFill>
        <p:spPr>
          <a:xfrm>
            <a:off x="575934" y="6451721"/>
            <a:ext cx="2043748" cy="1175155"/>
          </a:xfrm>
          <a:prstGeom prst="rect">
            <a:avLst/>
          </a:prstGeom>
        </p:spPr>
      </p:pic>
    </p:spTree>
    <p:extLst>
      <p:ext uri="{BB962C8B-B14F-4D97-AF65-F5344CB8AC3E}">
        <p14:creationId xmlns:p14="http://schemas.microsoft.com/office/powerpoint/2010/main" val="3047343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2F2862-C1BF-D2FB-60E8-73216516FBAF}"/>
              </a:ext>
            </a:extLst>
          </p:cNvPr>
          <p:cNvSpPr txBox="1"/>
          <p:nvPr/>
        </p:nvSpPr>
        <p:spPr>
          <a:xfrm>
            <a:off x="524108" y="330731"/>
            <a:ext cx="13258800" cy="7848302"/>
          </a:xfrm>
          <a:prstGeom prst="rect">
            <a:avLst/>
          </a:prstGeom>
          <a:noFill/>
        </p:spPr>
        <p:txBody>
          <a:bodyPr wrap="square">
            <a:spAutoFit/>
          </a:bodyPr>
          <a:lstStyle/>
          <a:p>
            <a:pPr>
              <a:buNone/>
            </a:pPr>
            <a:r>
              <a:rPr lang="en-US" sz="3600" b="1"/>
              <a:t>☁️ Przenoszenie zdjęć na chmurę lub kartę SD</a:t>
            </a:r>
          </a:p>
          <a:p>
            <a:pPr>
              <a:buNone/>
            </a:pPr>
            <a:endParaRPr lang="en-US" sz="3600" b="1"/>
          </a:p>
          <a:p>
            <a:pPr>
              <a:buNone/>
            </a:pPr>
            <a:r>
              <a:rPr lang="uk-UA" sz="3600"/>
              <a:t>📂 </a:t>
            </a:r>
            <a:r>
              <a:rPr lang="en-US" sz="3600" b="1"/>
              <a:t>Jak zwolnić miejsce, nie tracąc danych?</a:t>
            </a:r>
            <a:br>
              <a:rPr lang="en-US" sz="3600"/>
            </a:br>
            <a:endParaRPr lang="en-US" sz="3600"/>
          </a:p>
          <a:p>
            <a:pPr>
              <a:buNone/>
            </a:pPr>
            <a:r>
              <a:rPr lang="uk-UA" sz="3600"/>
              <a:t>🔹 </a:t>
            </a:r>
            <a:r>
              <a:rPr lang="en-US" sz="3600"/>
              <a:t>	</a:t>
            </a:r>
            <a:r>
              <a:rPr lang="en-US" sz="3600" b="1"/>
              <a:t>Chmura (np. Google Photos, OneDrive, iCloud)</a:t>
            </a:r>
            <a:br>
              <a:rPr lang="en-US" sz="3600"/>
            </a:br>
            <a:r>
              <a:rPr lang="en-US" sz="3600"/>
              <a:t>1️⃣ 	Pobierz aplikację </a:t>
            </a:r>
            <a:r>
              <a:rPr lang="en-US" sz="3600" b="1"/>
              <a:t>Google Zdjęcia</a:t>
            </a:r>
            <a:r>
              <a:rPr lang="en-US" sz="3600"/>
              <a:t> lub </a:t>
            </a:r>
            <a:r>
              <a:rPr lang="en-US" sz="3600" b="1"/>
              <a:t>OneDrive</a:t>
            </a:r>
            <a:r>
              <a:rPr lang="en-US" sz="3600"/>
              <a:t>.</a:t>
            </a:r>
            <a:br>
              <a:rPr lang="en-US" sz="3600"/>
            </a:br>
            <a:r>
              <a:rPr lang="en-US" sz="3600"/>
              <a:t>2️⃣ 	Włącz opcję </a:t>
            </a:r>
            <a:r>
              <a:rPr lang="en-US" sz="3600" b="1"/>
              <a:t>Automatycznej kopii zapasowej</a:t>
            </a:r>
            <a:r>
              <a:rPr lang="en-US" sz="3600"/>
              <a:t>.</a:t>
            </a:r>
            <a:br>
              <a:rPr lang="en-US" sz="3600"/>
            </a:br>
            <a:r>
              <a:rPr lang="en-US" sz="3600"/>
              <a:t>3️⃣ 	Po przesłaniu zdjęć na chmurę możesz usunąć je z pamięci 	telefonu.</a:t>
            </a:r>
          </a:p>
          <a:p>
            <a:pPr>
              <a:buNone/>
            </a:pPr>
            <a:endParaRPr lang="en-US" sz="3600"/>
          </a:p>
          <a:p>
            <a:pPr>
              <a:buNone/>
            </a:pPr>
            <a:r>
              <a:rPr lang="uk-UA" sz="3600"/>
              <a:t>🔹 </a:t>
            </a:r>
            <a:r>
              <a:rPr lang="en-US" sz="3600"/>
              <a:t>	</a:t>
            </a:r>
            <a:r>
              <a:rPr lang="en-US" sz="3600" b="1"/>
              <a:t>Karta SD</a:t>
            </a:r>
            <a:br>
              <a:rPr lang="en-US" sz="3600"/>
            </a:br>
            <a:r>
              <a:rPr lang="en-US" sz="3600"/>
              <a:t>1️⃣ 	Włóż kartę SD do telefonu.</a:t>
            </a:r>
            <a:br>
              <a:rPr lang="en-US" sz="3600"/>
            </a:br>
            <a:r>
              <a:rPr lang="en-US" sz="3600"/>
              <a:t>2️⃣ 	Otwórz </a:t>
            </a:r>
            <a:r>
              <a:rPr lang="en-US" sz="3600" b="1"/>
              <a:t>Menedżer plików</a:t>
            </a:r>
            <a:r>
              <a:rPr lang="en-US" sz="3600"/>
              <a:t> i przenieś zdjęcia </a:t>
            </a:r>
          </a:p>
          <a:p>
            <a:pPr>
              <a:buNone/>
            </a:pPr>
            <a:r>
              <a:rPr lang="en-US" sz="3600"/>
              <a:t>	oraz filmy na kartę SD.</a:t>
            </a:r>
          </a:p>
        </p:txBody>
      </p:sp>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2"/>
          <a:stretch>
            <a:fillRect/>
          </a:stretch>
        </p:blipFill>
        <p:spPr>
          <a:xfrm>
            <a:off x="12253224" y="5976717"/>
            <a:ext cx="1764018" cy="1787280"/>
          </a:xfrm>
          <a:prstGeom prst="rect">
            <a:avLst/>
          </a:prstGeom>
        </p:spPr>
      </p:pic>
      <p:pic>
        <p:nvPicPr>
          <p:cNvPr id="4" name="Picture 3">
            <a:extLst>
              <a:ext uri="{FF2B5EF4-FFF2-40B4-BE49-F238E27FC236}">
                <a16:creationId xmlns:a16="http://schemas.microsoft.com/office/drawing/2014/main" id="{B30EAD10-AA13-0192-5CE6-59761D2DCED6}"/>
              </a:ext>
            </a:extLst>
          </p:cNvPr>
          <p:cNvPicPr>
            <a:picLocks noChangeAspect="1"/>
          </p:cNvPicPr>
          <p:nvPr/>
        </p:nvPicPr>
        <p:blipFill>
          <a:blip r:embed="rId3"/>
          <a:stretch>
            <a:fillRect/>
          </a:stretch>
        </p:blipFill>
        <p:spPr>
          <a:xfrm>
            <a:off x="12062544" y="465603"/>
            <a:ext cx="2043748" cy="1175155"/>
          </a:xfrm>
          <a:prstGeom prst="rect">
            <a:avLst/>
          </a:prstGeom>
        </p:spPr>
      </p:pic>
    </p:spTree>
    <p:extLst>
      <p:ext uri="{BB962C8B-B14F-4D97-AF65-F5344CB8AC3E}">
        <p14:creationId xmlns:p14="http://schemas.microsoft.com/office/powerpoint/2010/main" val="1111342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9018" y="560349"/>
            <a:ext cx="4243995" cy="6365993"/>
          </a:xfrm>
          <a:custGeom>
            <a:avLst/>
            <a:gdLst>
              <a:gd name="csX0" fmla="*/ 0 w 4243995"/>
              <a:gd name="csY0" fmla="*/ 0 h 6365993"/>
              <a:gd name="csX1" fmla="*/ 572939 w 4243995"/>
              <a:gd name="csY1" fmla="*/ 0 h 6365993"/>
              <a:gd name="csX2" fmla="*/ 976119 w 4243995"/>
              <a:gd name="csY2" fmla="*/ 0 h 6365993"/>
              <a:gd name="csX3" fmla="*/ 1379298 w 4243995"/>
              <a:gd name="csY3" fmla="*/ 0 h 6365993"/>
              <a:gd name="csX4" fmla="*/ 1824918 w 4243995"/>
              <a:gd name="csY4" fmla="*/ 0 h 6365993"/>
              <a:gd name="csX5" fmla="*/ 2440297 w 4243995"/>
              <a:gd name="csY5" fmla="*/ 0 h 6365993"/>
              <a:gd name="csX6" fmla="*/ 2928357 w 4243995"/>
              <a:gd name="csY6" fmla="*/ 0 h 6365993"/>
              <a:gd name="csX7" fmla="*/ 3373976 w 4243995"/>
              <a:gd name="csY7" fmla="*/ 0 h 6365993"/>
              <a:gd name="csX8" fmla="*/ 4243995 w 4243995"/>
              <a:gd name="csY8" fmla="*/ 0 h 6365993"/>
              <a:gd name="csX9" fmla="*/ 4243995 w 4243995"/>
              <a:gd name="csY9" fmla="*/ 642387 h 6365993"/>
              <a:gd name="csX10" fmla="*/ 4243995 w 4243995"/>
              <a:gd name="csY10" fmla="*/ 1221113 h 6365993"/>
              <a:gd name="csX11" fmla="*/ 4243995 w 4243995"/>
              <a:gd name="csY11" fmla="*/ 1608860 h 6365993"/>
              <a:gd name="csX12" fmla="*/ 4243995 w 4243995"/>
              <a:gd name="csY12" fmla="*/ 1996607 h 6365993"/>
              <a:gd name="csX13" fmla="*/ 4243995 w 4243995"/>
              <a:gd name="csY13" fmla="*/ 2638993 h 6365993"/>
              <a:gd name="csX14" fmla="*/ 4243995 w 4243995"/>
              <a:gd name="csY14" fmla="*/ 3217720 h 6365993"/>
              <a:gd name="csX15" fmla="*/ 4243995 w 4243995"/>
              <a:gd name="csY15" fmla="*/ 3923767 h 6365993"/>
              <a:gd name="csX16" fmla="*/ 4243995 w 4243995"/>
              <a:gd name="csY16" fmla="*/ 4311513 h 6365993"/>
              <a:gd name="csX17" fmla="*/ 4243995 w 4243995"/>
              <a:gd name="csY17" fmla="*/ 4953900 h 6365993"/>
              <a:gd name="csX18" fmla="*/ 4243995 w 4243995"/>
              <a:gd name="csY18" fmla="*/ 5659947 h 6365993"/>
              <a:gd name="csX19" fmla="*/ 4243995 w 4243995"/>
              <a:gd name="csY19" fmla="*/ 6365993 h 6365993"/>
              <a:gd name="csX20" fmla="*/ 3755936 w 4243995"/>
              <a:gd name="csY20" fmla="*/ 6365993 h 6365993"/>
              <a:gd name="csX21" fmla="*/ 3225436 w 4243995"/>
              <a:gd name="csY21" fmla="*/ 6365993 h 6365993"/>
              <a:gd name="csX22" fmla="*/ 2652497 w 4243995"/>
              <a:gd name="csY22" fmla="*/ 6365993 h 6365993"/>
              <a:gd name="csX23" fmla="*/ 2079558 w 4243995"/>
              <a:gd name="csY23" fmla="*/ 6365993 h 6365993"/>
              <a:gd name="csX24" fmla="*/ 1676378 w 4243995"/>
              <a:gd name="csY24" fmla="*/ 6365993 h 6365993"/>
              <a:gd name="csX25" fmla="*/ 1145879 w 4243995"/>
              <a:gd name="csY25" fmla="*/ 6365993 h 6365993"/>
              <a:gd name="csX26" fmla="*/ 615379 w 4243995"/>
              <a:gd name="csY26" fmla="*/ 6365993 h 6365993"/>
              <a:gd name="csX27" fmla="*/ 0 w 4243995"/>
              <a:gd name="csY27" fmla="*/ 6365993 h 6365993"/>
              <a:gd name="csX28" fmla="*/ 0 w 4243995"/>
              <a:gd name="csY28" fmla="*/ 5723606 h 6365993"/>
              <a:gd name="csX29" fmla="*/ 0 w 4243995"/>
              <a:gd name="csY29" fmla="*/ 5335860 h 6365993"/>
              <a:gd name="csX30" fmla="*/ 0 w 4243995"/>
              <a:gd name="csY30" fmla="*/ 4820793 h 6365993"/>
              <a:gd name="csX31" fmla="*/ 0 w 4243995"/>
              <a:gd name="csY31" fmla="*/ 4369386 h 6365993"/>
              <a:gd name="csX32" fmla="*/ 0 w 4243995"/>
              <a:gd name="csY32" fmla="*/ 3790659 h 6365993"/>
              <a:gd name="csX33" fmla="*/ 0 w 4243995"/>
              <a:gd name="csY33" fmla="*/ 3084613 h 6365993"/>
              <a:gd name="csX34" fmla="*/ 0 w 4243995"/>
              <a:gd name="csY34" fmla="*/ 2505886 h 6365993"/>
              <a:gd name="csX35" fmla="*/ 0 w 4243995"/>
              <a:gd name="csY35" fmla="*/ 1799840 h 6365993"/>
              <a:gd name="csX36" fmla="*/ 0 w 4243995"/>
              <a:gd name="csY36" fmla="*/ 1412093 h 6365993"/>
              <a:gd name="csX37" fmla="*/ 0 w 4243995"/>
              <a:gd name="csY37" fmla="*/ 1024346 h 6365993"/>
              <a:gd name="csX38" fmla="*/ 0 w 4243995"/>
              <a:gd name="csY38" fmla="*/ 0 h 63659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243995" h="6365993" fill="none" extrusionOk="0">
                <a:moveTo>
                  <a:pt x="0" y="0"/>
                </a:moveTo>
                <a:cubicBezTo>
                  <a:pt x="146882" y="-13555"/>
                  <a:pt x="329450" y="66943"/>
                  <a:pt x="572939" y="0"/>
                </a:cubicBezTo>
                <a:cubicBezTo>
                  <a:pt x="816428" y="-66943"/>
                  <a:pt x="834979" y="8076"/>
                  <a:pt x="976119" y="0"/>
                </a:cubicBezTo>
                <a:cubicBezTo>
                  <a:pt x="1117259" y="-8076"/>
                  <a:pt x="1214133" y="22115"/>
                  <a:pt x="1379298" y="0"/>
                </a:cubicBezTo>
                <a:cubicBezTo>
                  <a:pt x="1544463" y="-22115"/>
                  <a:pt x="1691147" y="11286"/>
                  <a:pt x="1824918" y="0"/>
                </a:cubicBezTo>
                <a:cubicBezTo>
                  <a:pt x="1958689" y="-11286"/>
                  <a:pt x="2217855" y="8946"/>
                  <a:pt x="2440297" y="0"/>
                </a:cubicBezTo>
                <a:cubicBezTo>
                  <a:pt x="2662739" y="-8946"/>
                  <a:pt x="2698577" y="52362"/>
                  <a:pt x="2928357" y="0"/>
                </a:cubicBezTo>
                <a:cubicBezTo>
                  <a:pt x="3158137" y="-52362"/>
                  <a:pt x="3212164" y="46025"/>
                  <a:pt x="3373976" y="0"/>
                </a:cubicBezTo>
                <a:cubicBezTo>
                  <a:pt x="3535788" y="-46025"/>
                  <a:pt x="3857658" y="57442"/>
                  <a:pt x="4243995" y="0"/>
                </a:cubicBezTo>
                <a:cubicBezTo>
                  <a:pt x="4279239" y="178853"/>
                  <a:pt x="4177564" y="356782"/>
                  <a:pt x="4243995" y="642387"/>
                </a:cubicBezTo>
                <a:cubicBezTo>
                  <a:pt x="4310426" y="927992"/>
                  <a:pt x="4237750" y="1043062"/>
                  <a:pt x="4243995" y="1221113"/>
                </a:cubicBezTo>
                <a:cubicBezTo>
                  <a:pt x="4250240" y="1399164"/>
                  <a:pt x="4220527" y="1507236"/>
                  <a:pt x="4243995" y="1608860"/>
                </a:cubicBezTo>
                <a:cubicBezTo>
                  <a:pt x="4267463" y="1710484"/>
                  <a:pt x="4204391" y="1806744"/>
                  <a:pt x="4243995" y="1996607"/>
                </a:cubicBezTo>
                <a:cubicBezTo>
                  <a:pt x="4283599" y="2186470"/>
                  <a:pt x="4202550" y="2377873"/>
                  <a:pt x="4243995" y="2638993"/>
                </a:cubicBezTo>
                <a:cubicBezTo>
                  <a:pt x="4285440" y="2900113"/>
                  <a:pt x="4215377" y="2951101"/>
                  <a:pt x="4243995" y="3217720"/>
                </a:cubicBezTo>
                <a:cubicBezTo>
                  <a:pt x="4272613" y="3484339"/>
                  <a:pt x="4193980" y="3704708"/>
                  <a:pt x="4243995" y="3923767"/>
                </a:cubicBezTo>
                <a:cubicBezTo>
                  <a:pt x="4294010" y="4142826"/>
                  <a:pt x="4222300" y="4122941"/>
                  <a:pt x="4243995" y="4311513"/>
                </a:cubicBezTo>
                <a:cubicBezTo>
                  <a:pt x="4265690" y="4500085"/>
                  <a:pt x="4190244" y="4824443"/>
                  <a:pt x="4243995" y="4953900"/>
                </a:cubicBezTo>
                <a:cubicBezTo>
                  <a:pt x="4297746" y="5083357"/>
                  <a:pt x="4226599" y="5383496"/>
                  <a:pt x="4243995" y="5659947"/>
                </a:cubicBezTo>
                <a:cubicBezTo>
                  <a:pt x="4261391" y="5936398"/>
                  <a:pt x="4200299" y="6138796"/>
                  <a:pt x="4243995" y="6365993"/>
                </a:cubicBezTo>
                <a:cubicBezTo>
                  <a:pt x="4124796" y="6389378"/>
                  <a:pt x="3950286" y="6314758"/>
                  <a:pt x="3755936" y="6365993"/>
                </a:cubicBezTo>
                <a:cubicBezTo>
                  <a:pt x="3561586" y="6417228"/>
                  <a:pt x="3409563" y="6364314"/>
                  <a:pt x="3225436" y="6365993"/>
                </a:cubicBezTo>
                <a:cubicBezTo>
                  <a:pt x="3041309" y="6367672"/>
                  <a:pt x="2868922" y="6347357"/>
                  <a:pt x="2652497" y="6365993"/>
                </a:cubicBezTo>
                <a:cubicBezTo>
                  <a:pt x="2436072" y="6384629"/>
                  <a:pt x="2363023" y="6345453"/>
                  <a:pt x="2079558" y="6365993"/>
                </a:cubicBezTo>
                <a:cubicBezTo>
                  <a:pt x="1796093" y="6386533"/>
                  <a:pt x="1842053" y="6336532"/>
                  <a:pt x="1676378" y="6365993"/>
                </a:cubicBezTo>
                <a:cubicBezTo>
                  <a:pt x="1510703" y="6395454"/>
                  <a:pt x="1397577" y="6307125"/>
                  <a:pt x="1145879" y="6365993"/>
                </a:cubicBezTo>
                <a:cubicBezTo>
                  <a:pt x="894181" y="6424861"/>
                  <a:pt x="761158" y="6351208"/>
                  <a:pt x="615379" y="6365993"/>
                </a:cubicBezTo>
                <a:cubicBezTo>
                  <a:pt x="469600" y="6380778"/>
                  <a:pt x="288902" y="6346832"/>
                  <a:pt x="0" y="6365993"/>
                </a:cubicBezTo>
                <a:cubicBezTo>
                  <a:pt x="-64529" y="6132358"/>
                  <a:pt x="13490" y="6036452"/>
                  <a:pt x="0" y="5723606"/>
                </a:cubicBezTo>
                <a:cubicBezTo>
                  <a:pt x="-13490" y="5410760"/>
                  <a:pt x="26564" y="5499690"/>
                  <a:pt x="0" y="5335860"/>
                </a:cubicBezTo>
                <a:cubicBezTo>
                  <a:pt x="-26564" y="5172030"/>
                  <a:pt x="20074" y="4934651"/>
                  <a:pt x="0" y="4820793"/>
                </a:cubicBezTo>
                <a:cubicBezTo>
                  <a:pt x="-20074" y="4706935"/>
                  <a:pt x="10059" y="4474956"/>
                  <a:pt x="0" y="4369386"/>
                </a:cubicBezTo>
                <a:cubicBezTo>
                  <a:pt x="-10059" y="4263816"/>
                  <a:pt x="32065" y="4072192"/>
                  <a:pt x="0" y="3790659"/>
                </a:cubicBezTo>
                <a:cubicBezTo>
                  <a:pt x="-32065" y="3509126"/>
                  <a:pt x="42113" y="3363346"/>
                  <a:pt x="0" y="3084613"/>
                </a:cubicBezTo>
                <a:cubicBezTo>
                  <a:pt x="-42113" y="2805880"/>
                  <a:pt x="45363" y="2676161"/>
                  <a:pt x="0" y="2505886"/>
                </a:cubicBezTo>
                <a:cubicBezTo>
                  <a:pt x="-45363" y="2335611"/>
                  <a:pt x="54602" y="2022394"/>
                  <a:pt x="0" y="1799840"/>
                </a:cubicBezTo>
                <a:cubicBezTo>
                  <a:pt x="-54602" y="1577286"/>
                  <a:pt x="38418" y="1577200"/>
                  <a:pt x="0" y="1412093"/>
                </a:cubicBezTo>
                <a:cubicBezTo>
                  <a:pt x="-38418" y="1246986"/>
                  <a:pt x="533" y="1200260"/>
                  <a:pt x="0" y="1024346"/>
                </a:cubicBezTo>
                <a:cubicBezTo>
                  <a:pt x="-533" y="848432"/>
                  <a:pt x="63954" y="248869"/>
                  <a:pt x="0" y="0"/>
                </a:cubicBezTo>
                <a:close/>
              </a:path>
              <a:path w="4243995" h="6365993" stroke="0" extrusionOk="0">
                <a:moveTo>
                  <a:pt x="0" y="0"/>
                </a:moveTo>
                <a:cubicBezTo>
                  <a:pt x="93322" y="-7861"/>
                  <a:pt x="345691" y="9313"/>
                  <a:pt x="445619" y="0"/>
                </a:cubicBezTo>
                <a:cubicBezTo>
                  <a:pt x="545547" y="-9313"/>
                  <a:pt x="767429" y="36743"/>
                  <a:pt x="976119" y="0"/>
                </a:cubicBezTo>
                <a:cubicBezTo>
                  <a:pt x="1184809" y="-36743"/>
                  <a:pt x="1337604" y="19752"/>
                  <a:pt x="1549058" y="0"/>
                </a:cubicBezTo>
                <a:cubicBezTo>
                  <a:pt x="1760512" y="-19752"/>
                  <a:pt x="1850617" y="30943"/>
                  <a:pt x="2079558" y="0"/>
                </a:cubicBezTo>
                <a:cubicBezTo>
                  <a:pt x="2308499" y="-30943"/>
                  <a:pt x="2340093" y="28961"/>
                  <a:pt x="2525177" y="0"/>
                </a:cubicBezTo>
                <a:cubicBezTo>
                  <a:pt x="2710261" y="-28961"/>
                  <a:pt x="2845809" y="43080"/>
                  <a:pt x="3013236" y="0"/>
                </a:cubicBezTo>
                <a:cubicBezTo>
                  <a:pt x="3180663" y="-43080"/>
                  <a:pt x="3306742" y="19702"/>
                  <a:pt x="3416416" y="0"/>
                </a:cubicBezTo>
                <a:cubicBezTo>
                  <a:pt x="3526090" y="-19702"/>
                  <a:pt x="3945639" y="19283"/>
                  <a:pt x="4243995" y="0"/>
                </a:cubicBezTo>
                <a:cubicBezTo>
                  <a:pt x="4258001" y="126240"/>
                  <a:pt x="4211091" y="231540"/>
                  <a:pt x="4243995" y="451407"/>
                </a:cubicBezTo>
                <a:cubicBezTo>
                  <a:pt x="4276899" y="671274"/>
                  <a:pt x="4183157" y="820835"/>
                  <a:pt x="4243995" y="1157453"/>
                </a:cubicBezTo>
                <a:cubicBezTo>
                  <a:pt x="4304833" y="1494071"/>
                  <a:pt x="4218084" y="1551441"/>
                  <a:pt x="4243995" y="1799840"/>
                </a:cubicBezTo>
                <a:cubicBezTo>
                  <a:pt x="4269906" y="2048239"/>
                  <a:pt x="4206928" y="2067395"/>
                  <a:pt x="4243995" y="2251247"/>
                </a:cubicBezTo>
                <a:cubicBezTo>
                  <a:pt x="4281062" y="2435099"/>
                  <a:pt x="4168948" y="2683562"/>
                  <a:pt x="4243995" y="2957293"/>
                </a:cubicBezTo>
                <a:cubicBezTo>
                  <a:pt x="4319042" y="3231024"/>
                  <a:pt x="4232202" y="3181755"/>
                  <a:pt x="4243995" y="3345040"/>
                </a:cubicBezTo>
                <a:cubicBezTo>
                  <a:pt x="4255788" y="3508325"/>
                  <a:pt x="4228470" y="3852895"/>
                  <a:pt x="4243995" y="3987427"/>
                </a:cubicBezTo>
                <a:cubicBezTo>
                  <a:pt x="4259520" y="4121959"/>
                  <a:pt x="4209213" y="4480123"/>
                  <a:pt x="4243995" y="4629813"/>
                </a:cubicBezTo>
                <a:cubicBezTo>
                  <a:pt x="4278777" y="4779503"/>
                  <a:pt x="4207905" y="4859756"/>
                  <a:pt x="4243995" y="5081220"/>
                </a:cubicBezTo>
                <a:cubicBezTo>
                  <a:pt x="4280085" y="5302684"/>
                  <a:pt x="4240287" y="5426543"/>
                  <a:pt x="4243995" y="5659947"/>
                </a:cubicBezTo>
                <a:cubicBezTo>
                  <a:pt x="4247703" y="5893351"/>
                  <a:pt x="4193725" y="6168683"/>
                  <a:pt x="4243995" y="6365993"/>
                </a:cubicBezTo>
                <a:cubicBezTo>
                  <a:pt x="4053398" y="6375114"/>
                  <a:pt x="4034315" y="6357336"/>
                  <a:pt x="3840815" y="6365993"/>
                </a:cubicBezTo>
                <a:cubicBezTo>
                  <a:pt x="3647315" y="6374650"/>
                  <a:pt x="3453730" y="6298272"/>
                  <a:pt x="3267876" y="6365993"/>
                </a:cubicBezTo>
                <a:cubicBezTo>
                  <a:pt x="3082022" y="6433714"/>
                  <a:pt x="2938085" y="6318587"/>
                  <a:pt x="2822257" y="6365993"/>
                </a:cubicBezTo>
                <a:cubicBezTo>
                  <a:pt x="2706429" y="6413399"/>
                  <a:pt x="2432927" y="6349216"/>
                  <a:pt x="2334197" y="6365993"/>
                </a:cubicBezTo>
                <a:cubicBezTo>
                  <a:pt x="2235467" y="6382770"/>
                  <a:pt x="2125467" y="6324192"/>
                  <a:pt x="1931018" y="6365993"/>
                </a:cubicBezTo>
                <a:cubicBezTo>
                  <a:pt x="1736569" y="6407794"/>
                  <a:pt x="1506437" y="6334014"/>
                  <a:pt x="1315638" y="6365993"/>
                </a:cubicBezTo>
                <a:cubicBezTo>
                  <a:pt x="1124839" y="6397972"/>
                  <a:pt x="988258" y="6308384"/>
                  <a:pt x="785139" y="6365993"/>
                </a:cubicBezTo>
                <a:cubicBezTo>
                  <a:pt x="582020" y="6423602"/>
                  <a:pt x="193896" y="6314120"/>
                  <a:pt x="0" y="6365993"/>
                </a:cubicBezTo>
                <a:cubicBezTo>
                  <a:pt x="-11367" y="6208818"/>
                  <a:pt x="7313" y="6133083"/>
                  <a:pt x="0" y="5914586"/>
                </a:cubicBezTo>
                <a:cubicBezTo>
                  <a:pt x="-7313" y="5696089"/>
                  <a:pt x="10054" y="5612811"/>
                  <a:pt x="0" y="5399520"/>
                </a:cubicBezTo>
                <a:cubicBezTo>
                  <a:pt x="-10054" y="5186229"/>
                  <a:pt x="42655" y="5042427"/>
                  <a:pt x="0" y="4948113"/>
                </a:cubicBezTo>
                <a:cubicBezTo>
                  <a:pt x="-42655" y="4853799"/>
                  <a:pt x="39833" y="4546106"/>
                  <a:pt x="0" y="4369386"/>
                </a:cubicBezTo>
                <a:cubicBezTo>
                  <a:pt x="-39833" y="4192666"/>
                  <a:pt x="30436" y="3972983"/>
                  <a:pt x="0" y="3854319"/>
                </a:cubicBezTo>
                <a:cubicBezTo>
                  <a:pt x="-30436" y="3735655"/>
                  <a:pt x="9456" y="3613248"/>
                  <a:pt x="0" y="3402913"/>
                </a:cubicBezTo>
                <a:cubicBezTo>
                  <a:pt x="-9456" y="3192578"/>
                  <a:pt x="75791" y="2885561"/>
                  <a:pt x="0" y="2696866"/>
                </a:cubicBezTo>
                <a:cubicBezTo>
                  <a:pt x="-75791" y="2508171"/>
                  <a:pt x="40275" y="2381647"/>
                  <a:pt x="0" y="2181799"/>
                </a:cubicBezTo>
                <a:cubicBezTo>
                  <a:pt x="-40275" y="1981951"/>
                  <a:pt x="40646" y="1944809"/>
                  <a:pt x="0" y="1730393"/>
                </a:cubicBezTo>
                <a:cubicBezTo>
                  <a:pt x="-40646" y="1515977"/>
                  <a:pt x="60038" y="1286355"/>
                  <a:pt x="0" y="1151666"/>
                </a:cubicBezTo>
                <a:cubicBezTo>
                  <a:pt x="-60038" y="1016977"/>
                  <a:pt x="50555" y="859439"/>
                  <a:pt x="0" y="700259"/>
                </a:cubicBezTo>
                <a:cubicBezTo>
                  <a:pt x="-50555" y="541079"/>
                  <a:pt x="30443" y="168224"/>
                  <a:pt x="0" y="0"/>
                </a:cubicBezTo>
                <a:close/>
              </a:path>
            </a:pathLst>
          </a:custGeom>
          <a:ln>
            <a:solidFill>
              <a:schemeClr val="tx1"/>
            </a:solidFill>
            <a:extLst>
              <a:ext uri="{C807C97D-BFC1-408E-A445-0C87EB9F89A2}">
                <ask:lineSketchStyleProps xmlns:ask="http://schemas.microsoft.com/office/drawing/2018/sketchyshapes" sd="1247911629">
                  <a:prstGeom prst="rect">
                    <a:avLst/>
                  </a:prstGeom>
                  <ask:type>
                    <ask:lineSketchScribble/>
                  </ask:type>
                </ask:lineSketchStyleProps>
              </a:ext>
            </a:extLst>
          </a:ln>
        </p:spPr>
      </p:pic>
      <p:sp>
        <p:nvSpPr>
          <p:cNvPr id="3" name="Text 0"/>
          <p:cNvSpPr/>
          <p:nvPr/>
        </p:nvSpPr>
        <p:spPr>
          <a:xfrm>
            <a:off x="6212324" y="738188"/>
            <a:ext cx="7692152" cy="1296114"/>
          </a:xfrm>
          <a:prstGeom prst="rect">
            <a:avLst/>
          </a:prstGeom>
          <a:noFill/>
          <a:ln/>
        </p:spPr>
        <p:txBody>
          <a:bodyPr wrap="square" lIns="0" tIns="0" rIns="0" bIns="0" rtlCol="0" anchor="t"/>
          <a:lstStyle/>
          <a:p>
            <a:pPr marL="0" indent="0">
              <a:lnSpc>
                <a:spcPts val="5100"/>
              </a:lnSpc>
              <a:buNone/>
            </a:pPr>
            <a:r>
              <a:rPr lang="en-US" sz="4050" dirty="0">
                <a:solidFill>
                  <a:srgbClr val="5C4E3D"/>
                </a:solidFill>
                <a:latin typeface="Libre Baskerville" pitchFamily="34" charset="0"/>
                <a:ea typeface="Libre Baskerville" pitchFamily="34" charset="-122"/>
                <a:cs typeface="Libre Baskerville" pitchFamily="34" charset="-120"/>
              </a:rPr>
              <a:t>Aktualizacje: Dlaczego są ważne?</a:t>
            </a:r>
            <a:endParaRPr lang="en-US" sz="4050" dirty="0"/>
          </a:p>
        </p:txBody>
      </p:sp>
      <p:pic>
        <p:nvPicPr>
          <p:cNvPr id="4" name="Image 1" descr="preencoded.png"/>
          <p:cNvPicPr>
            <a:picLocks noChangeAspect="1"/>
          </p:cNvPicPr>
          <p:nvPr/>
        </p:nvPicPr>
        <p:blipFill>
          <a:blip r:embed="rId4"/>
          <a:stretch>
            <a:fillRect/>
          </a:stretch>
        </p:blipFill>
        <p:spPr>
          <a:xfrm>
            <a:off x="6212324" y="2345412"/>
            <a:ext cx="1037034" cy="1526977"/>
          </a:xfrm>
          <a:prstGeom prst="rect">
            <a:avLst/>
          </a:prstGeom>
        </p:spPr>
      </p:pic>
      <p:sp>
        <p:nvSpPr>
          <p:cNvPr id="5" name="Text 1"/>
          <p:cNvSpPr/>
          <p:nvPr/>
        </p:nvSpPr>
        <p:spPr>
          <a:xfrm>
            <a:off x="7560469" y="2174677"/>
            <a:ext cx="3274576" cy="324088"/>
          </a:xfrm>
          <a:prstGeom prst="rect">
            <a:avLst/>
          </a:prstGeom>
          <a:noFill/>
          <a:ln/>
        </p:spPr>
        <p:txBody>
          <a:bodyPr wrap="none" lIns="0" tIns="0" rIns="0" bIns="0" rtlCol="0" anchor="t"/>
          <a:lstStyle/>
          <a:p>
            <a:pPr marL="0" indent="0" algn="l">
              <a:lnSpc>
                <a:spcPts val="2550"/>
              </a:lnSpc>
              <a:buNone/>
            </a:pPr>
            <a:r>
              <a:rPr lang="en-US" sz="2000" b="1" dirty="0">
                <a:solidFill>
                  <a:srgbClr val="00B050"/>
                </a:solidFill>
                <a:latin typeface="Libre Baskerville" pitchFamily="34" charset="0"/>
                <a:ea typeface="Libre Baskerville" pitchFamily="34" charset="-122"/>
                <a:cs typeface="Libre Baskerville" pitchFamily="34" charset="-120"/>
              </a:rPr>
              <a:t>Poprawa bezpieczeństwa</a:t>
            </a:r>
            <a:endParaRPr lang="en-US" sz="2000" b="1" dirty="0">
              <a:solidFill>
                <a:srgbClr val="00B050"/>
              </a:solidFill>
            </a:endParaRPr>
          </a:p>
        </p:txBody>
      </p:sp>
      <p:sp>
        <p:nvSpPr>
          <p:cNvPr id="6" name="Text 2"/>
          <p:cNvSpPr/>
          <p:nvPr/>
        </p:nvSpPr>
        <p:spPr>
          <a:xfrm>
            <a:off x="7560469" y="2669500"/>
            <a:ext cx="6344007" cy="663654"/>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Aktualizacje często zawierają poprawki zabezpieczeń, chroniące nasze urządzenia przed nowymi zagrożeniami.</a:t>
            </a:r>
            <a:endParaRPr lang="en-US" sz="2400" dirty="0"/>
          </a:p>
        </p:txBody>
      </p:sp>
      <p:pic>
        <p:nvPicPr>
          <p:cNvPr id="7" name="Image 2" descr="preencoded.png"/>
          <p:cNvPicPr>
            <a:picLocks noChangeAspect="1"/>
          </p:cNvPicPr>
          <p:nvPr/>
        </p:nvPicPr>
        <p:blipFill>
          <a:blip r:embed="rId5"/>
          <a:stretch>
            <a:fillRect/>
          </a:stretch>
        </p:blipFill>
        <p:spPr>
          <a:xfrm>
            <a:off x="6212324" y="3872389"/>
            <a:ext cx="1037034" cy="1526977"/>
          </a:xfrm>
          <a:prstGeom prst="rect">
            <a:avLst/>
          </a:prstGeom>
        </p:spPr>
      </p:pic>
      <p:sp>
        <p:nvSpPr>
          <p:cNvPr id="8" name="Text 3"/>
          <p:cNvSpPr/>
          <p:nvPr/>
        </p:nvSpPr>
        <p:spPr>
          <a:xfrm>
            <a:off x="7560469" y="3872389"/>
            <a:ext cx="2592824" cy="324088"/>
          </a:xfrm>
          <a:prstGeom prst="rect">
            <a:avLst/>
          </a:prstGeom>
          <a:noFill/>
          <a:ln/>
        </p:spPr>
        <p:txBody>
          <a:bodyPr wrap="none" lIns="0" tIns="0" rIns="0" bIns="0" rtlCol="0" anchor="t"/>
          <a:lstStyle/>
          <a:p>
            <a:pPr marL="0" indent="0" algn="l">
              <a:lnSpc>
                <a:spcPts val="2550"/>
              </a:lnSpc>
              <a:buNone/>
            </a:pPr>
            <a:r>
              <a:rPr lang="en-US" sz="2000" b="1" dirty="0">
                <a:solidFill>
                  <a:srgbClr val="00B050"/>
                </a:solidFill>
                <a:latin typeface="Libre Baskerville" pitchFamily="34" charset="0"/>
                <a:ea typeface="Libre Baskerville" pitchFamily="34" charset="-122"/>
                <a:cs typeface="Libre Baskerville" pitchFamily="34" charset="-120"/>
              </a:rPr>
              <a:t>Nowe funkcje</a:t>
            </a:r>
            <a:endParaRPr lang="en-US" sz="2000" b="1" dirty="0">
              <a:solidFill>
                <a:srgbClr val="00B050"/>
              </a:solidFill>
            </a:endParaRPr>
          </a:p>
        </p:txBody>
      </p:sp>
      <p:sp>
        <p:nvSpPr>
          <p:cNvPr id="9" name="Text 4"/>
          <p:cNvSpPr/>
          <p:nvPr/>
        </p:nvSpPr>
        <p:spPr>
          <a:xfrm>
            <a:off x="7560469" y="4345543"/>
            <a:ext cx="6344007" cy="663654"/>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Dzięki aktualizacjom możemy korzystać z nowych, często przydatnych funkcji naszych urządzeń.</a:t>
            </a:r>
            <a:endParaRPr lang="en-US" sz="2400" dirty="0"/>
          </a:p>
        </p:txBody>
      </p:sp>
      <p:pic>
        <p:nvPicPr>
          <p:cNvPr id="10" name="Image 3" descr="preencoded.png"/>
          <p:cNvPicPr>
            <a:picLocks noChangeAspect="1"/>
          </p:cNvPicPr>
          <p:nvPr/>
        </p:nvPicPr>
        <p:blipFill>
          <a:blip r:embed="rId6"/>
          <a:stretch>
            <a:fillRect/>
          </a:stretch>
        </p:blipFill>
        <p:spPr>
          <a:xfrm>
            <a:off x="6212324" y="5399365"/>
            <a:ext cx="1037034" cy="1526977"/>
          </a:xfrm>
          <a:prstGeom prst="rect">
            <a:avLst/>
          </a:prstGeom>
        </p:spPr>
      </p:pic>
      <p:sp>
        <p:nvSpPr>
          <p:cNvPr id="11" name="Text 5"/>
          <p:cNvSpPr/>
          <p:nvPr/>
        </p:nvSpPr>
        <p:spPr>
          <a:xfrm>
            <a:off x="7560469" y="5606772"/>
            <a:ext cx="2592824" cy="324088"/>
          </a:xfrm>
          <a:prstGeom prst="rect">
            <a:avLst/>
          </a:prstGeom>
          <a:noFill/>
          <a:ln/>
        </p:spPr>
        <p:txBody>
          <a:bodyPr wrap="none" lIns="0" tIns="0" rIns="0" bIns="0" rtlCol="0" anchor="t"/>
          <a:lstStyle/>
          <a:p>
            <a:pPr marL="0" indent="0" algn="l">
              <a:lnSpc>
                <a:spcPts val="2550"/>
              </a:lnSpc>
              <a:buNone/>
            </a:pPr>
            <a:r>
              <a:rPr lang="en-US" sz="2000" b="1" dirty="0">
                <a:solidFill>
                  <a:srgbClr val="00B050"/>
                </a:solidFill>
                <a:latin typeface="Libre Baskerville" pitchFamily="34" charset="0"/>
                <a:ea typeface="Libre Baskerville" pitchFamily="34" charset="-122"/>
                <a:cs typeface="Libre Baskerville" pitchFamily="34" charset="-120"/>
              </a:rPr>
              <a:t>Lepsza wydajność</a:t>
            </a:r>
            <a:endParaRPr lang="en-US" sz="2000" b="1" dirty="0">
              <a:solidFill>
                <a:srgbClr val="00B050"/>
              </a:solidFill>
            </a:endParaRPr>
          </a:p>
        </p:txBody>
      </p:sp>
      <p:sp>
        <p:nvSpPr>
          <p:cNvPr id="12" name="Text 6"/>
          <p:cNvSpPr/>
          <p:nvPr/>
        </p:nvSpPr>
        <p:spPr>
          <a:xfrm>
            <a:off x="7560469" y="6055281"/>
            <a:ext cx="6344007" cy="663654"/>
          </a:xfrm>
          <a:prstGeom prst="rect">
            <a:avLst/>
          </a:prstGeom>
          <a:noFill/>
          <a:ln/>
        </p:spPr>
        <p:txBody>
          <a:bodyPr wrap="square" lIns="0" tIns="0" rIns="0" bIns="0" rtlCol="0" anchor="t"/>
          <a:lstStyle/>
          <a:p>
            <a:pPr marL="0" indent="0" algn="l">
              <a:lnSpc>
                <a:spcPts val="2600"/>
              </a:lnSpc>
              <a:buNone/>
            </a:pPr>
            <a:r>
              <a:rPr lang="en-US" sz="2400" dirty="0">
                <a:solidFill>
                  <a:srgbClr val="454240"/>
                </a:solidFill>
                <a:latin typeface="DM Sans" pitchFamily="34" charset="0"/>
                <a:ea typeface="DM Sans" pitchFamily="34" charset="-122"/>
                <a:cs typeface="DM Sans" pitchFamily="34" charset="-120"/>
              </a:rPr>
              <a:t>Aktualizacje często poprawiają szybkość działania urządzenia i efektywność wykorzystania baterii.</a:t>
            </a:r>
            <a:endParaRPr lang="en-US" sz="2400" dirty="0"/>
          </a:p>
        </p:txBody>
      </p:sp>
      <p:pic>
        <p:nvPicPr>
          <p:cNvPr id="13" name="Picture 1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7"/>
          <a:stretch>
            <a:fillRect/>
          </a:stretch>
        </p:blipFill>
        <p:spPr>
          <a:xfrm>
            <a:off x="242456" y="6442320"/>
            <a:ext cx="1764018" cy="1787280"/>
          </a:xfrm>
          <a:prstGeom prst="rect">
            <a:avLst/>
          </a:prstGeom>
        </p:spPr>
      </p:pic>
      <p:pic>
        <p:nvPicPr>
          <p:cNvPr id="14" name="Picture 13">
            <a:extLst>
              <a:ext uri="{FF2B5EF4-FFF2-40B4-BE49-F238E27FC236}">
                <a16:creationId xmlns:a16="http://schemas.microsoft.com/office/drawing/2014/main" id="{A353595B-2C65-481E-B817-8B2326E3B436}"/>
              </a:ext>
            </a:extLst>
          </p:cNvPr>
          <p:cNvPicPr>
            <a:picLocks noChangeAspect="1"/>
          </p:cNvPicPr>
          <p:nvPr/>
        </p:nvPicPr>
        <p:blipFill>
          <a:blip r:embed="rId8"/>
          <a:stretch>
            <a:fillRect/>
          </a:stretch>
        </p:blipFill>
        <p:spPr>
          <a:xfrm>
            <a:off x="12475490" y="6843356"/>
            <a:ext cx="2043748" cy="117515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6211252" y="1526807"/>
            <a:ext cx="7694533" cy="1294209"/>
          </a:xfrm>
          <a:prstGeom prst="rect">
            <a:avLst/>
          </a:prstGeom>
          <a:noFill/>
          <a:ln/>
        </p:spPr>
        <p:txBody>
          <a:bodyPr wrap="square" lIns="0" tIns="0" rIns="0" bIns="0" rtlCol="0" anchor="t"/>
          <a:lstStyle/>
          <a:p>
            <a:pPr marL="0" indent="0">
              <a:lnSpc>
                <a:spcPts val="5050"/>
              </a:lnSpc>
              <a:buNone/>
            </a:pPr>
            <a:r>
              <a:rPr lang="en-US" sz="4050" dirty="0">
                <a:solidFill>
                  <a:srgbClr val="5C4E3D"/>
                </a:solidFill>
                <a:latin typeface="Libre Baskerville" pitchFamily="34" charset="0"/>
                <a:ea typeface="Libre Baskerville" pitchFamily="34" charset="-122"/>
                <a:cs typeface="Libre Baskerville" pitchFamily="34" charset="-120"/>
              </a:rPr>
              <a:t>Jak poradzić sobie z problemami technicznymi?</a:t>
            </a:r>
            <a:endParaRPr lang="en-US" sz="4050" dirty="0"/>
          </a:p>
        </p:txBody>
      </p:sp>
      <p:sp>
        <p:nvSpPr>
          <p:cNvPr id="4" name="Shape 1"/>
          <p:cNvSpPr/>
          <p:nvPr/>
        </p:nvSpPr>
        <p:spPr>
          <a:xfrm>
            <a:off x="6211133" y="3834148"/>
            <a:ext cx="4165521" cy="2201942"/>
          </a:xfrm>
          <a:prstGeom prst="roundRect">
            <a:avLst>
              <a:gd name="adj" fmla="val 3950"/>
            </a:avLst>
          </a:prstGeom>
          <a:solidFill>
            <a:srgbClr val="F7EDD4"/>
          </a:solidFill>
          <a:ln w="7620">
            <a:solidFill>
              <a:srgbClr val="DDD3BA"/>
            </a:solidFill>
            <a:prstDash val="solid"/>
          </a:ln>
        </p:spPr>
        <p:txBody>
          <a:bodyPr/>
          <a:lstStyle/>
          <a:p>
            <a:endParaRPr lang="uk-UA"/>
          </a:p>
        </p:txBody>
      </p:sp>
      <p:sp>
        <p:nvSpPr>
          <p:cNvPr id="5" name="Text 2"/>
          <p:cNvSpPr/>
          <p:nvPr/>
        </p:nvSpPr>
        <p:spPr>
          <a:xfrm>
            <a:off x="6425803" y="4048817"/>
            <a:ext cx="3950851" cy="323493"/>
          </a:xfrm>
          <a:prstGeom prst="rect">
            <a:avLst/>
          </a:prstGeom>
          <a:noFill/>
          <a:ln/>
        </p:spPr>
        <p:txBody>
          <a:bodyPr wrap="none" lIns="0" tIns="0" rIns="0" bIns="0" rtlCol="0" anchor="t"/>
          <a:lstStyle/>
          <a:p>
            <a:pPr marL="0" indent="0">
              <a:lnSpc>
                <a:spcPts val="2500"/>
              </a:lnSpc>
              <a:buNone/>
            </a:pPr>
            <a:r>
              <a:rPr lang="en-US" sz="2800">
                <a:solidFill>
                  <a:srgbClr val="454240"/>
                </a:solidFill>
                <a:latin typeface="Libre Baskerville" pitchFamily="34" charset="0"/>
                <a:ea typeface="Libre Baskerville" pitchFamily="34" charset="-122"/>
                <a:cs typeface="Libre Baskerville" pitchFamily="34" charset="-120"/>
              </a:rPr>
              <a:t>Telefon działa wolno</a:t>
            </a:r>
            <a:endParaRPr lang="en-US" sz="2800" dirty="0"/>
          </a:p>
        </p:txBody>
      </p:sp>
      <p:sp>
        <p:nvSpPr>
          <p:cNvPr id="6" name="Text 3"/>
          <p:cNvSpPr/>
          <p:nvPr/>
        </p:nvSpPr>
        <p:spPr>
          <a:xfrm>
            <a:off x="6425803" y="4814746"/>
            <a:ext cx="3314462" cy="993696"/>
          </a:xfrm>
          <a:prstGeom prst="rect">
            <a:avLst/>
          </a:prstGeom>
          <a:noFill/>
          <a:ln/>
        </p:spPr>
        <p:txBody>
          <a:bodyPr wrap="square" lIns="0" tIns="0" rIns="0" bIns="0" rtlCol="0" anchor="t"/>
          <a:lstStyle/>
          <a:p>
            <a:pPr marL="0" indent="0">
              <a:lnSpc>
                <a:spcPts val="2600"/>
              </a:lnSpc>
              <a:buNone/>
            </a:pPr>
            <a:r>
              <a:rPr lang="en-US" sz="2400" dirty="0">
                <a:solidFill>
                  <a:srgbClr val="454240"/>
                </a:solidFill>
                <a:latin typeface="DM Sans" pitchFamily="34" charset="0"/>
                <a:ea typeface="DM Sans" pitchFamily="34" charset="-122"/>
                <a:cs typeface="DM Sans" pitchFamily="34" charset="-120"/>
              </a:rPr>
              <a:t>Rozwiązanie</a:t>
            </a:r>
            <a:r>
              <a:rPr lang="en-US" sz="2400">
                <a:solidFill>
                  <a:srgbClr val="454240"/>
                </a:solidFill>
                <a:latin typeface="DM Sans" pitchFamily="34" charset="0"/>
                <a:ea typeface="DM Sans" pitchFamily="34" charset="-122"/>
                <a:cs typeface="DM Sans" pitchFamily="34" charset="-120"/>
              </a:rPr>
              <a:t>: </a:t>
            </a:r>
          </a:p>
          <a:p>
            <a:pPr marL="0" indent="0">
              <a:lnSpc>
                <a:spcPts val="2600"/>
              </a:lnSpc>
              <a:buNone/>
            </a:pPr>
            <a:r>
              <a:rPr lang="en-US" sz="2400">
                <a:solidFill>
                  <a:srgbClr val="454240"/>
                </a:solidFill>
                <a:latin typeface="DM Sans" pitchFamily="34" charset="0"/>
                <a:ea typeface="DM Sans" pitchFamily="34" charset="-122"/>
                <a:cs typeface="DM Sans" pitchFamily="34" charset="-120"/>
              </a:rPr>
              <a:t>Restart </a:t>
            </a:r>
            <a:r>
              <a:rPr lang="en-US" sz="2400" dirty="0">
                <a:solidFill>
                  <a:srgbClr val="454240"/>
                </a:solidFill>
                <a:latin typeface="DM Sans" pitchFamily="34" charset="0"/>
                <a:ea typeface="DM Sans" pitchFamily="34" charset="-122"/>
                <a:cs typeface="DM Sans" pitchFamily="34" charset="-120"/>
              </a:rPr>
              <a:t>urządzenia</a:t>
            </a:r>
            <a:r>
              <a:rPr lang="en-US" sz="2400">
                <a:solidFill>
                  <a:srgbClr val="454240"/>
                </a:solidFill>
                <a:latin typeface="DM Sans" pitchFamily="34" charset="0"/>
                <a:ea typeface="DM Sans" pitchFamily="34" charset="-122"/>
                <a:cs typeface="DM Sans" pitchFamily="34" charset="-120"/>
              </a:rPr>
              <a:t>. </a:t>
            </a:r>
            <a:endParaRPr lang="en-US" sz="2400" dirty="0"/>
          </a:p>
        </p:txBody>
      </p:sp>
      <p:sp>
        <p:nvSpPr>
          <p:cNvPr id="7" name="Shape 4"/>
          <p:cNvSpPr/>
          <p:nvPr/>
        </p:nvSpPr>
        <p:spPr>
          <a:xfrm>
            <a:off x="10591324" y="3834148"/>
            <a:ext cx="3314461" cy="2201942"/>
          </a:xfrm>
          <a:prstGeom prst="roundRect">
            <a:avLst>
              <a:gd name="adj" fmla="val 3950"/>
            </a:avLst>
          </a:prstGeom>
          <a:solidFill>
            <a:srgbClr val="F7EDD4"/>
          </a:solidFill>
          <a:ln w="7620">
            <a:solidFill>
              <a:srgbClr val="DDD3BA"/>
            </a:solidFill>
            <a:prstDash val="solid"/>
          </a:ln>
        </p:spPr>
        <p:txBody>
          <a:bodyPr/>
          <a:lstStyle/>
          <a:p>
            <a:endParaRPr lang="uk-UA"/>
          </a:p>
        </p:txBody>
      </p:sp>
      <p:sp>
        <p:nvSpPr>
          <p:cNvPr id="8" name="Text 5"/>
          <p:cNvSpPr/>
          <p:nvPr/>
        </p:nvSpPr>
        <p:spPr>
          <a:xfrm>
            <a:off x="10794499" y="4048817"/>
            <a:ext cx="2170574" cy="323493"/>
          </a:xfrm>
          <a:prstGeom prst="rect">
            <a:avLst/>
          </a:prstGeom>
          <a:noFill/>
          <a:ln/>
        </p:spPr>
        <p:txBody>
          <a:bodyPr wrap="none" lIns="0" tIns="0" rIns="0" bIns="0" rtlCol="0" anchor="t"/>
          <a:lstStyle/>
          <a:p>
            <a:pPr marL="0" indent="0">
              <a:lnSpc>
                <a:spcPts val="2500"/>
              </a:lnSpc>
              <a:buNone/>
            </a:pPr>
            <a:r>
              <a:rPr lang="en-US" sz="2800" dirty="0">
                <a:solidFill>
                  <a:srgbClr val="454240"/>
                </a:solidFill>
                <a:latin typeface="Libre Baskerville" pitchFamily="34" charset="0"/>
                <a:ea typeface="Libre Baskerville" pitchFamily="34" charset="-122"/>
                <a:cs typeface="Libre Baskerville" pitchFamily="34" charset="-120"/>
              </a:rPr>
              <a:t>Nie działa Wi-Fi</a:t>
            </a:r>
            <a:endParaRPr lang="en-US" sz="2800" dirty="0"/>
          </a:p>
        </p:txBody>
      </p:sp>
      <p:sp>
        <p:nvSpPr>
          <p:cNvPr id="9" name="Text 6"/>
          <p:cNvSpPr/>
          <p:nvPr/>
        </p:nvSpPr>
        <p:spPr>
          <a:xfrm>
            <a:off x="10794380" y="4814746"/>
            <a:ext cx="3836020" cy="1159548"/>
          </a:xfrm>
          <a:prstGeom prst="rect">
            <a:avLst/>
          </a:prstGeom>
          <a:noFill/>
          <a:ln/>
        </p:spPr>
        <p:txBody>
          <a:bodyPr wrap="square" lIns="0" tIns="0" rIns="0" bIns="0" rtlCol="0" anchor="t"/>
          <a:lstStyle/>
          <a:p>
            <a:pPr marL="0" indent="0">
              <a:lnSpc>
                <a:spcPts val="2600"/>
              </a:lnSpc>
              <a:buNone/>
            </a:pPr>
            <a:r>
              <a:rPr lang="en-US" sz="2400" dirty="0">
                <a:solidFill>
                  <a:srgbClr val="454240"/>
                </a:solidFill>
                <a:latin typeface="DM Sans" pitchFamily="34" charset="0"/>
                <a:ea typeface="DM Sans" pitchFamily="34" charset="-122"/>
                <a:cs typeface="DM Sans" pitchFamily="34" charset="-120"/>
              </a:rPr>
              <a:t>Rozwiązanie</a:t>
            </a:r>
            <a:r>
              <a:rPr lang="en-US" sz="2400">
                <a:solidFill>
                  <a:srgbClr val="454240"/>
                </a:solidFill>
                <a:latin typeface="DM Sans" pitchFamily="34" charset="0"/>
                <a:ea typeface="DM Sans" pitchFamily="34" charset="-122"/>
                <a:cs typeface="DM Sans" pitchFamily="34" charset="-120"/>
              </a:rPr>
              <a:t>: </a:t>
            </a:r>
          </a:p>
          <a:p>
            <a:pPr marL="0" indent="0">
              <a:lnSpc>
                <a:spcPts val="2600"/>
              </a:lnSpc>
              <a:buNone/>
            </a:pPr>
            <a:r>
              <a:rPr lang="en-US" sz="2400">
                <a:solidFill>
                  <a:srgbClr val="454240"/>
                </a:solidFill>
                <a:latin typeface="DM Sans" pitchFamily="34" charset="0"/>
                <a:ea typeface="DM Sans" pitchFamily="34" charset="-122"/>
                <a:cs typeface="DM Sans" pitchFamily="34" charset="-120"/>
              </a:rPr>
              <a:t>Sprawdzenie </a:t>
            </a:r>
          </a:p>
          <a:p>
            <a:pPr marL="0" indent="0">
              <a:lnSpc>
                <a:spcPts val="2600"/>
              </a:lnSpc>
              <a:buNone/>
            </a:pPr>
            <a:r>
              <a:rPr lang="en-US" sz="2400">
                <a:solidFill>
                  <a:srgbClr val="454240"/>
                </a:solidFill>
                <a:latin typeface="DM Sans" pitchFamily="34" charset="0"/>
                <a:ea typeface="DM Sans" pitchFamily="34" charset="-122"/>
                <a:cs typeface="DM Sans" pitchFamily="34" charset="-120"/>
              </a:rPr>
              <a:t>ustawień sieci.</a:t>
            </a:r>
            <a:endParaRPr lang="en-US" sz="2400" dirty="0"/>
          </a:p>
        </p:txBody>
      </p:sp>
      <p:pic>
        <p:nvPicPr>
          <p:cNvPr id="1026" name="Picture 2" descr="Jak seniorzy poradzą sobie z problemami technicznymi?">
            <a:extLst>
              <a:ext uri="{FF2B5EF4-FFF2-40B4-BE49-F238E27FC236}">
                <a16:creationId xmlns:a16="http://schemas.microsoft.com/office/drawing/2014/main" id="{9060781F-B5DE-789B-8CA8-5A1EE5DF7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316" y="1952368"/>
            <a:ext cx="4343020" cy="4343020"/>
          </a:xfrm>
          <a:custGeom>
            <a:avLst/>
            <a:gdLst>
              <a:gd name="csX0" fmla="*/ 0 w 4343020"/>
              <a:gd name="csY0" fmla="*/ 0 h 4343020"/>
              <a:gd name="csX1" fmla="*/ 542878 w 4343020"/>
              <a:gd name="csY1" fmla="*/ 0 h 4343020"/>
              <a:gd name="csX2" fmla="*/ 1085755 w 4343020"/>
              <a:gd name="csY2" fmla="*/ 0 h 4343020"/>
              <a:gd name="csX3" fmla="*/ 1498342 w 4343020"/>
              <a:gd name="csY3" fmla="*/ 0 h 4343020"/>
              <a:gd name="csX4" fmla="*/ 2041219 w 4343020"/>
              <a:gd name="csY4" fmla="*/ 0 h 4343020"/>
              <a:gd name="csX5" fmla="*/ 2670957 w 4343020"/>
              <a:gd name="csY5" fmla="*/ 0 h 4343020"/>
              <a:gd name="csX6" fmla="*/ 3257265 w 4343020"/>
              <a:gd name="csY6" fmla="*/ 0 h 4343020"/>
              <a:gd name="csX7" fmla="*/ 3800143 w 4343020"/>
              <a:gd name="csY7" fmla="*/ 0 h 4343020"/>
              <a:gd name="csX8" fmla="*/ 4343020 w 4343020"/>
              <a:gd name="csY8" fmla="*/ 0 h 4343020"/>
              <a:gd name="csX9" fmla="*/ 4343020 w 4343020"/>
              <a:gd name="csY9" fmla="*/ 456017 h 4343020"/>
              <a:gd name="csX10" fmla="*/ 4343020 w 4343020"/>
              <a:gd name="csY10" fmla="*/ 912034 h 4343020"/>
              <a:gd name="csX11" fmla="*/ 4343020 w 4343020"/>
              <a:gd name="csY11" fmla="*/ 1498342 h 4343020"/>
              <a:gd name="csX12" fmla="*/ 4343020 w 4343020"/>
              <a:gd name="csY12" fmla="*/ 1954359 h 4343020"/>
              <a:gd name="csX13" fmla="*/ 4343020 w 4343020"/>
              <a:gd name="csY13" fmla="*/ 2453806 h 4343020"/>
              <a:gd name="csX14" fmla="*/ 4343020 w 4343020"/>
              <a:gd name="csY14" fmla="*/ 2953254 h 4343020"/>
              <a:gd name="csX15" fmla="*/ 4343020 w 4343020"/>
              <a:gd name="csY15" fmla="*/ 3496131 h 4343020"/>
              <a:gd name="csX16" fmla="*/ 4343020 w 4343020"/>
              <a:gd name="csY16" fmla="*/ 4343020 h 4343020"/>
              <a:gd name="csX17" fmla="*/ 3800143 w 4343020"/>
              <a:gd name="csY17" fmla="*/ 4343020 h 4343020"/>
              <a:gd name="csX18" fmla="*/ 3300695 w 4343020"/>
              <a:gd name="csY18" fmla="*/ 4343020 h 4343020"/>
              <a:gd name="csX19" fmla="*/ 2670957 w 4343020"/>
              <a:gd name="csY19" fmla="*/ 4343020 h 4343020"/>
              <a:gd name="csX20" fmla="*/ 2084650 w 4343020"/>
              <a:gd name="csY20" fmla="*/ 4343020 h 4343020"/>
              <a:gd name="csX21" fmla="*/ 1585202 w 4343020"/>
              <a:gd name="csY21" fmla="*/ 4343020 h 4343020"/>
              <a:gd name="csX22" fmla="*/ 998895 w 4343020"/>
              <a:gd name="csY22" fmla="*/ 4343020 h 4343020"/>
              <a:gd name="csX23" fmla="*/ 499447 w 4343020"/>
              <a:gd name="csY23" fmla="*/ 4343020 h 4343020"/>
              <a:gd name="csX24" fmla="*/ 0 w 4343020"/>
              <a:gd name="csY24" fmla="*/ 4343020 h 4343020"/>
              <a:gd name="csX25" fmla="*/ 0 w 4343020"/>
              <a:gd name="csY25" fmla="*/ 3756712 h 4343020"/>
              <a:gd name="csX26" fmla="*/ 0 w 4343020"/>
              <a:gd name="csY26" fmla="*/ 3170405 h 4343020"/>
              <a:gd name="csX27" fmla="*/ 0 w 4343020"/>
              <a:gd name="csY27" fmla="*/ 2627527 h 4343020"/>
              <a:gd name="csX28" fmla="*/ 0 w 4343020"/>
              <a:gd name="csY28" fmla="*/ 2128080 h 4343020"/>
              <a:gd name="csX29" fmla="*/ 0 w 4343020"/>
              <a:gd name="csY29" fmla="*/ 1628633 h 4343020"/>
              <a:gd name="csX30" fmla="*/ 0 w 4343020"/>
              <a:gd name="csY30" fmla="*/ 1129185 h 4343020"/>
              <a:gd name="csX31" fmla="*/ 0 w 4343020"/>
              <a:gd name="csY31" fmla="*/ 499447 h 4343020"/>
              <a:gd name="csX32" fmla="*/ 0 w 4343020"/>
              <a:gd name="csY32" fmla="*/ 0 h 43430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3020" h="4343020" extrusionOk="0">
                <a:moveTo>
                  <a:pt x="0" y="0"/>
                </a:moveTo>
                <a:cubicBezTo>
                  <a:pt x="244967" y="-24523"/>
                  <a:pt x="310596" y="38028"/>
                  <a:pt x="542878" y="0"/>
                </a:cubicBezTo>
                <a:cubicBezTo>
                  <a:pt x="775160" y="-38028"/>
                  <a:pt x="941471" y="57061"/>
                  <a:pt x="1085755" y="0"/>
                </a:cubicBezTo>
                <a:cubicBezTo>
                  <a:pt x="1230039" y="-57061"/>
                  <a:pt x="1403503" y="16625"/>
                  <a:pt x="1498342" y="0"/>
                </a:cubicBezTo>
                <a:cubicBezTo>
                  <a:pt x="1593181" y="-16625"/>
                  <a:pt x="1867682" y="60515"/>
                  <a:pt x="2041219" y="0"/>
                </a:cubicBezTo>
                <a:cubicBezTo>
                  <a:pt x="2214756" y="-60515"/>
                  <a:pt x="2504478" y="8319"/>
                  <a:pt x="2670957" y="0"/>
                </a:cubicBezTo>
                <a:cubicBezTo>
                  <a:pt x="2837436" y="-8319"/>
                  <a:pt x="3042873" y="62287"/>
                  <a:pt x="3257265" y="0"/>
                </a:cubicBezTo>
                <a:cubicBezTo>
                  <a:pt x="3471657" y="-62287"/>
                  <a:pt x="3665715" y="17988"/>
                  <a:pt x="3800143" y="0"/>
                </a:cubicBezTo>
                <a:cubicBezTo>
                  <a:pt x="3934571" y="-17988"/>
                  <a:pt x="4140161" y="58495"/>
                  <a:pt x="4343020" y="0"/>
                </a:cubicBezTo>
                <a:cubicBezTo>
                  <a:pt x="4345672" y="226130"/>
                  <a:pt x="4305289" y="256736"/>
                  <a:pt x="4343020" y="456017"/>
                </a:cubicBezTo>
                <a:cubicBezTo>
                  <a:pt x="4380751" y="655298"/>
                  <a:pt x="4304270" y="788580"/>
                  <a:pt x="4343020" y="912034"/>
                </a:cubicBezTo>
                <a:cubicBezTo>
                  <a:pt x="4381770" y="1035488"/>
                  <a:pt x="4321335" y="1229196"/>
                  <a:pt x="4343020" y="1498342"/>
                </a:cubicBezTo>
                <a:cubicBezTo>
                  <a:pt x="4364705" y="1767488"/>
                  <a:pt x="4322944" y="1783323"/>
                  <a:pt x="4343020" y="1954359"/>
                </a:cubicBezTo>
                <a:cubicBezTo>
                  <a:pt x="4363096" y="2125395"/>
                  <a:pt x="4293119" y="2266868"/>
                  <a:pt x="4343020" y="2453806"/>
                </a:cubicBezTo>
                <a:cubicBezTo>
                  <a:pt x="4392921" y="2640744"/>
                  <a:pt x="4310279" y="2710739"/>
                  <a:pt x="4343020" y="2953254"/>
                </a:cubicBezTo>
                <a:cubicBezTo>
                  <a:pt x="4375761" y="3195769"/>
                  <a:pt x="4329096" y="3300881"/>
                  <a:pt x="4343020" y="3496131"/>
                </a:cubicBezTo>
                <a:cubicBezTo>
                  <a:pt x="4356944" y="3691381"/>
                  <a:pt x="4324907" y="4087951"/>
                  <a:pt x="4343020" y="4343020"/>
                </a:cubicBezTo>
                <a:cubicBezTo>
                  <a:pt x="4175270" y="4368682"/>
                  <a:pt x="4017117" y="4282965"/>
                  <a:pt x="3800143" y="4343020"/>
                </a:cubicBezTo>
                <a:cubicBezTo>
                  <a:pt x="3583169" y="4403075"/>
                  <a:pt x="3451975" y="4297380"/>
                  <a:pt x="3300695" y="4343020"/>
                </a:cubicBezTo>
                <a:cubicBezTo>
                  <a:pt x="3149415" y="4388660"/>
                  <a:pt x="2847216" y="4284512"/>
                  <a:pt x="2670957" y="4343020"/>
                </a:cubicBezTo>
                <a:cubicBezTo>
                  <a:pt x="2494698" y="4401528"/>
                  <a:pt x="2213624" y="4311360"/>
                  <a:pt x="2084650" y="4343020"/>
                </a:cubicBezTo>
                <a:cubicBezTo>
                  <a:pt x="1955676" y="4374680"/>
                  <a:pt x="1817742" y="4292494"/>
                  <a:pt x="1585202" y="4343020"/>
                </a:cubicBezTo>
                <a:cubicBezTo>
                  <a:pt x="1352662" y="4393546"/>
                  <a:pt x="1144061" y="4340320"/>
                  <a:pt x="998895" y="4343020"/>
                </a:cubicBezTo>
                <a:cubicBezTo>
                  <a:pt x="853729" y="4345720"/>
                  <a:pt x="620156" y="4327469"/>
                  <a:pt x="499447" y="4343020"/>
                </a:cubicBezTo>
                <a:cubicBezTo>
                  <a:pt x="378738" y="4358571"/>
                  <a:pt x="195972" y="4292836"/>
                  <a:pt x="0" y="4343020"/>
                </a:cubicBezTo>
                <a:cubicBezTo>
                  <a:pt x="-3416" y="4132797"/>
                  <a:pt x="50980" y="3955793"/>
                  <a:pt x="0" y="3756712"/>
                </a:cubicBezTo>
                <a:cubicBezTo>
                  <a:pt x="-50980" y="3557631"/>
                  <a:pt x="19880" y="3328209"/>
                  <a:pt x="0" y="3170405"/>
                </a:cubicBezTo>
                <a:cubicBezTo>
                  <a:pt x="-19880" y="3012601"/>
                  <a:pt x="50825" y="2755555"/>
                  <a:pt x="0" y="2627527"/>
                </a:cubicBezTo>
                <a:cubicBezTo>
                  <a:pt x="-50825" y="2499499"/>
                  <a:pt x="51078" y="2331468"/>
                  <a:pt x="0" y="2128080"/>
                </a:cubicBezTo>
                <a:cubicBezTo>
                  <a:pt x="-51078" y="1924692"/>
                  <a:pt x="2936" y="1817182"/>
                  <a:pt x="0" y="1628633"/>
                </a:cubicBezTo>
                <a:cubicBezTo>
                  <a:pt x="-2936" y="1440084"/>
                  <a:pt x="12973" y="1229931"/>
                  <a:pt x="0" y="1129185"/>
                </a:cubicBezTo>
                <a:cubicBezTo>
                  <a:pt x="-12973" y="1028439"/>
                  <a:pt x="38010" y="634651"/>
                  <a:pt x="0" y="499447"/>
                </a:cubicBezTo>
                <a:cubicBezTo>
                  <a:pt x="-38010" y="364243"/>
                  <a:pt x="42587" y="201327"/>
                  <a:pt x="0" y="0"/>
                </a:cubicBezTo>
                <a:close/>
              </a:path>
            </a:pathLst>
          </a:custGeom>
          <a:noFill/>
          <a:ln>
            <a:solidFill>
              <a:schemeClr val="tx1"/>
            </a:solidFill>
            <a:extLst>
              <a:ext uri="{C807C97D-BFC1-408E-A445-0C87EB9F89A2}">
                <ask:lineSketchStyleProps xmlns:ask="http://schemas.microsoft.com/office/drawing/2018/sketchyshapes" sd="267446854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328953" y="5828174"/>
            <a:ext cx="1764018" cy="1787280"/>
          </a:xfrm>
          <a:prstGeom prst="rect">
            <a:avLst/>
          </a:prstGeom>
        </p:spPr>
      </p:pic>
      <p:pic>
        <p:nvPicPr>
          <p:cNvPr id="10" name="Picture 9">
            <a:extLst>
              <a:ext uri="{FF2B5EF4-FFF2-40B4-BE49-F238E27FC236}">
                <a16:creationId xmlns:a16="http://schemas.microsoft.com/office/drawing/2014/main" id="{E3E06F20-4175-9BA0-48B7-588D598F86D4}"/>
              </a:ext>
            </a:extLst>
          </p:cNvPr>
          <p:cNvPicPr>
            <a:picLocks noChangeAspect="1"/>
          </p:cNvPicPr>
          <p:nvPr/>
        </p:nvPicPr>
        <p:blipFill>
          <a:blip r:embed="rId5"/>
          <a:stretch>
            <a:fillRect/>
          </a:stretch>
        </p:blipFill>
        <p:spPr>
          <a:xfrm>
            <a:off x="147442" y="259024"/>
            <a:ext cx="2043748" cy="117515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hlinkClick r:id="rId2"/>
            <a:extLst>
              <a:ext uri="{FF2B5EF4-FFF2-40B4-BE49-F238E27FC236}">
                <a16:creationId xmlns:a16="http://schemas.microsoft.com/office/drawing/2014/main" id="{2F0AB6C3-0E4D-8406-29FB-231D06CBC443}"/>
              </a:ext>
            </a:extLst>
          </p:cNvPr>
          <p:cNvPicPr>
            <a:picLocks noChangeAspect="1"/>
          </p:cNvPicPr>
          <p:nvPr/>
        </p:nvPicPr>
        <p:blipFill>
          <a:blip r:embed="rId3"/>
          <a:srcRect l="25078" t="21177" r="26797" b="5294"/>
          <a:stretch/>
        </p:blipFill>
        <p:spPr>
          <a:xfrm>
            <a:off x="3383280" y="822960"/>
            <a:ext cx="8111094" cy="6583680"/>
          </a:xfrm>
          <a:custGeom>
            <a:avLst/>
            <a:gdLst>
              <a:gd name="csX0" fmla="*/ 0 w 8111094"/>
              <a:gd name="csY0" fmla="*/ 0 h 6583680"/>
              <a:gd name="csX1" fmla="*/ 741586 w 8111094"/>
              <a:gd name="csY1" fmla="*/ 0 h 6583680"/>
              <a:gd name="csX2" fmla="*/ 1077617 w 8111094"/>
              <a:gd name="csY2" fmla="*/ 0 h 6583680"/>
              <a:gd name="csX3" fmla="*/ 1413648 w 8111094"/>
              <a:gd name="csY3" fmla="*/ 0 h 6583680"/>
              <a:gd name="csX4" fmla="*/ 2074123 w 8111094"/>
              <a:gd name="csY4" fmla="*/ 0 h 6583680"/>
              <a:gd name="csX5" fmla="*/ 2572376 w 8111094"/>
              <a:gd name="csY5" fmla="*/ 0 h 6583680"/>
              <a:gd name="csX6" fmla="*/ 2989518 w 8111094"/>
              <a:gd name="csY6" fmla="*/ 0 h 6583680"/>
              <a:gd name="csX7" fmla="*/ 3487770 w 8111094"/>
              <a:gd name="csY7" fmla="*/ 0 h 6583680"/>
              <a:gd name="csX8" fmla="*/ 3904912 w 8111094"/>
              <a:gd name="csY8" fmla="*/ 0 h 6583680"/>
              <a:gd name="csX9" fmla="*/ 4646498 w 8111094"/>
              <a:gd name="csY9" fmla="*/ 0 h 6583680"/>
              <a:gd name="csX10" fmla="*/ 5306973 w 8111094"/>
              <a:gd name="csY10" fmla="*/ 0 h 6583680"/>
              <a:gd name="csX11" fmla="*/ 5643004 w 8111094"/>
              <a:gd name="csY11" fmla="*/ 0 h 6583680"/>
              <a:gd name="csX12" fmla="*/ 6384590 w 8111094"/>
              <a:gd name="csY12" fmla="*/ 0 h 6583680"/>
              <a:gd name="csX13" fmla="*/ 7045065 w 8111094"/>
              <a:gd name="csY13" fmla="*/ 0 h 6583680"/>
              <a:gd name="csX14" fmla="*/ 7543317 w 8111094"/>
              <a:gd name="csY14" fmla="*/ 0 h 6583680"/>
              <a:gd name="csX15" fmla="*/ 8111094 w 8111094"/>
              <a:gd name="csY15" fmla="*/ 0 h 6583680"/>
              <a:gd name="csX16" fmla="*/ 8111094 w 8111094"/>
              <a:gd name="csY16" fmla="*/ 532680 h 6583680"/>
              <a:gd name="csX17" fmla="*/ 8111094 w 8111094"/>
              <a:gd name="csY17" fmla="*/ 1065359 h 6583680"/>
              <a:gd name="csX18" fmla="*/ 8111094 w 8111094"/>
              <a:gd name="csY18" fmla="*/ 1466365 h 6583680"/>
              <a:gd name="csX19" fmla="*/ 8111094 w 8111094"/>
              <a:gd name="csY19" fmla="*/ 2064881 h 6583680"/>
              <a:gd name="csX20" fmla="*/ 8111094 w 8111094"/>
              <a:gd name="csY20" fmla="*/ 2531724 h 6583680"/>
              <a:gd name="csX21" fmla="*/ 8111094 w 8111094"/>
              <a:gd name="csY21" fmla="*/ 3261914 h 6583680"/>
              <a:gd name="csX22" fmla="*/ 8111094 w 8111094"/>
              <a:gd name="csY22" fmla="*/ 3860431 h 6583680"/>
              <a:gd name="csX23" fmla="*/ 8111094 w 8111094"/>
              <a:gd name="csY23" fmla="*/ 4327273 h 6583680"/>
              <a:gd name="csX24" fmla="*/ 8111094 w 8111094"/>
              <a:gd name="csY24" fmla="*/ 4991626 h 6583680"/>
              <a:gd name="csX25" fmla="*/ 8111094 w 8111094"/>
              <a:gd name="csY25" fmla="*/ 5458469 h 6583680"/>
              <a:gd name="csX26" fmla="*/ 8111094 w 8111094"/>
              <a:gd name="csY26" fmla="*/ 6056986 h 6583680"/>
              <a:gd name="csX27" fmla="*/ 8111094 w 8111094"/>
              <a:gd name="csY27" fmla="*/ 6583680 h 6583680"/>
              <a:gd name="csX28" fmla="*/ 7450619 w 8111094"/>
              <a:gd name="csY28" fmla="*/ 6583680 h 6583680"/>
              <a:gd name="csX29" fmla="*/ 6709033 w 8111094"/>
              <a:gd name="csY29" fmla="*/ 6583680 h 6583680"/>
              <a:gd name="csX30" fmla="*/ 6373002 w 8111094"/>
              <a:gd name="csY30" fmla="*/ 6583680 h 6583680"/>
              <a:gd name="csX31" fmla="*/ 5955860 w 8111094"/>
              <a:gd name="csY31" fmla="*/ 6583680 h 6583680"/>
              <a:gd name="csX32" fmla="*/ 5295386 w 8111094"/>
              <a:gd name="csY32" fmla="*/ 6583680 h 6583680"/>
              <a:gd name="csX33" fmla="*/ 4553800 w 8111094"/>
              <a:gd name="csY33" fmla="*/ 6583680 h 6583680"/>
              <a:gd name="csX34" fmla="*/ 3812214 w 8111094"/>
              <a:gd name="csY34" fmla="*/ 6583680 h 6583680"/>
              <a:gd name="csX35" fmla="*/ 3151739 w 8111094"/>
              <a:gd name="csY35" fmla="*/ 6583680 h 6583680"/>
              <a:gd name="csX36" fmla="*/ 2815708 w 8111094"/>
              <a:gd name="csY36" fmla="*/ 6583680 h 6583680"/>
              <a:gd name="csX37" fmla="*/ 2155234 w 8111094"/>
              <a:gd name="csY37" fmla="*/ 6583680 h 6583680"/>
              <a:gd name="csX38" fmla="*/ 1575870 w 8111094"/>
              <a:gd name="csY38" fmla="*/ 6583680 h 6583680"/>
              <a:gd name="csX39" fmla="*/ 834284 w 8111094"/>
              <a:gd name="csY39" fmla="*/ 6583680 h 6583680"/>
              <a:gd name="csX40" fmla="*/ 498253 w 8111094"/>
              <a:gd name="csY40" fmla="*/ 6583680 h 6583680"/>
              <a:gd name="csX41" fmla="*/ 0 w 8111094"/>
              <a:gd name="csY41" fmla="*/ 6583680 h 6583680"/>
              <a:gd name="csX42" fmla="*/ 0 w 8111094"/>
              <a:gd name="csY42" fmla="*/ 5853490 h 6583680"/>
              <a:gd name="csX43" fmla="*/ 0 w 8111094"/>
              <a:gd name="csY43" fmla="*/ 5320810 h 6583680"/>
              <a:gd name="csX44" fmla="*/ 0 w 8111094"/>
              <a:gd name="csY44" fmla="*/ 4590621 h 6583680"/>
              <a:gd name="csX45" fmla="*/ 0 w 8111094"/>
              <a:gd name="csY45" fmla="*/ 3860431 h 6583680"/>
              <a:gd name="csX46" fmla="*/ 0 w 8111094"/>
              <a:gd name="csY46" fmla="*/ 3261914 h 6583680"/>
              <a:gd name="csX47" fmla="*/ 0 w 8111094"/>
              <a:gd name="csY47" fmla="*/ 2531724 h 6583680"/>
              <a:gd name="csX48" fmla="*/ 0 w 8111094"/>
              <a:gd name="csY48" fmla="*/ 1801534 h 6583680"/>
              <a:gd name="csX49" fmla="*/ 0 w 8111094"/>
              <a:gd name="csY49" fmla="*/ 1400528 h 6583680"/>
              <a:gd name="csX50" fmla="*/ 0 w 8111094"/>
              <a:gd name="csY50" fmla="*/ 999522 h 6583680"/>
              <a:gd name="csX51" fmla="*/ 0 w 8111094"/>
              <a:gd name="csY51" fmla="*/ 0 h 65836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8111094" h="6583680" fill="none" extrusionOk="0">
                <a:moveTo>
                  <a:pt x="0" y="0"/>
                </a:moveTo>
                <a:cubicBezTo>
                  <a:pt x="317260" y="-29090"/>
                  <a:pt x="509737" y="37082"/>
                  <a:pt x="741586" y="0"/>
                </a:cubicBezTo>
                <a:cubicBezTo>
                  <a:pt x="973435" y="-37082"/>
                  <a:pt x="970120" y="38501"/>
                  <a:pt x="1077617" y="0"/>
                </a:cubicBezTo>
                <a:cubicBezTo>
                  <a:pt x="1185114" y="-38501"/>
                  <a:pt x="1260620" y="26966"/>
                  <a:pt x="1413648" y="0"/>
                </a:cubicBezTo>
                <a:cubicBezTo>
                  <a:pt x="1566676" y="-26966"/>
                  <a:pt x="1766745" y="33586"/>
                  <a:pt x="2074123" y="0"/>
                </a:cubicBezTo>
                <a:cubicBezTo>
                  <a:pt x="2381502" y="-33586"/>
                  <a:pt x="2415586" y="7802"/>
                  <a:pt x="2572376" y="0"/>
                </a:cubicBezTo>
                <a:cubicBezTo>
                  <a:pt x="2729166" y="-7802"/>
                  <a:pt x="2822161" y="43393"/>
                  <a:pt x="2989518" y="0"/>
                </a:cubicBezTo>
                <a:cubicBezTo>
                  <a:pt x="3156875" y="-43393"/>
                  <a:pt x="3278392" y="41219"/>
                  <a:pt x="3487770" y="0"/>
                </a:cubicBezTo>
                <a:cubicBezTo>
                  <a:pt x="3697148" y="-41219"/>
                  <a:pt x="3747152" y="46001"/>
                  <a:pt x="3904912" y="0"/>
                </a:cubicBezTo>
                <a:cubicBezTo>
                  <a:pt x="4062672" y="-46001"/>
                  <a:pt x="4494636" y="86227"/>
                  <a:pt x="4646498" y="0"/>
                </a:cubicBezTo>
                <a:cubicBezTo>
                  <a:pt x="4798360" y="-86227"/>
                  <a:pt x="5114574" y="17211"/>
                  <a:pt x="5306973" y="0"/>
                </a:cubicBezTo>
                <a:cubicBezTo>
                  <a:pt x="5499372" y="-17211"/>
                  <a:pt x="5501129" y="28723"/>
                  <a:pt x="5643004" y="0"/>
                </a:cubicBezTo>
                <a:cubicBezTo>
                  <a:pt x="5784879" y="-28723"/>
                  <a:pt x="6112864" y="3515"/>
                  <a:pt x="6384590" y="0"/>
                </a:cubicBezTo>
                <a:cubicBezTo>
                  <a:pt x="6656316" y="-3515"/>
                  <a:pt x="6882311" y="31092"/>
                  <a:pt x="7045065" y="0"/>
                </a:cubicBezTo>
                <a:cubicBezTo>
                  <a:pt x="7207820" y="-31092"/>
                  <a:pt x="7373876" y="26757"/>
                  <a:pt x="7543317" y="0"/>
                </a:cubicBezTo>
                <a:cubicBezTo>
                  <a:pt x="7712758" y="-26757"/>
                  <a:pt x="7927422" y="36053"/>
                  <a:pt x="8111094" y="0"/>
                </a:cubicBezTo>
                <a:cubicBezTo>
                  <a:pt x="8169492" y="190682"/>
                  <a:pt x="8061902" y="352692"/>
                  <a:pt x="8111094" y="532680"/>
                </a:cubicBezTo>
                <a:cubicBezTo>
                  <a:pt x="8160286" y="712668"/>
                  <a:pt x="8063440" y="901746"/>
                  <a:pt x="8111094" y="1065359"/>
                </a:cubicBezTo>
                <a:cubicBezTo>
                  <a:pt x="8158748" y="1228972"/>
                  <a:pt x="8069665" y="1370124"/>
                  <a:pt x="8111094" y="1466365"/>
                </a:cubicBezTo>
                <a:cubicBezTo>
                  <a:pt x="8152523" y="1562606"/>
                  <a:pt x="8061159" y="1795353"/>
                  <a:pt x="8111094" y="2064881"/>
                </a:cubicBezTo>
                <a:cubicBezTo>
                  <a:pt x="8161029" y="2334409"/>
                  <a:pt x="8066622" y="2399986"/>
                  <a:pt x="8111094" y="2531724"/>
                </a:cubicBezTo>
                <a:cubicBezTo>
                  <a:pt x="8155566" y="2663462"/>
                  <a:pt x="8034966" y="2940735"/>
                  <a:pt x="8111094" y="3261914"/>
                </a:cubicBezTo>
                <a:cubicBezTo>
                  <a:pt x="8187222" y="3583093"/>
                  <a:pt x="8090189" y="3569104"/>
                  <a:pt x="8111094" y="3860431"/>
                </a:cubicBezTo>
                <a:cubicBezTo>
                  <a:pt x="8131999" y="4151758"/>
                  <a:pt x="8098621" y="4217314"/>
                  <a:pt x="8111094" y="4327273"/>
                </a:cubicBezTo>
                <a:cubicBezTo>
                  <a:pt x="8123567" y="4437232"/>
                  <a:pt x="8101921" y="4795030"/>
                  <a:pt x="8111094" y="4991626"/>
                </a:cubicBezTo>
                <a:cubicBezTo>
                  <a:pt x="8120267" y="5188222"/>
                  <a:pt x="8083643" y="5257800"/>
                  <a:pt x="8111094" y="5458469"/>
                </a:cubicBezTo>
                <a:cubicBezTo>
                  <a:pt x="8138545" y="5659138"/>
                  <a:pt x="8064461" y="5772004"/>
                  <a:pt x="8111094" y="6056986"/>
                </a:cubicBezTo>
                <a:cubicBezTo>
                  <a:pt x="8157727" y="6341968"/>
                  <a:pt x="8060582" y="6403096"/>
                  <a:pt x="8111094" y="6583680"/>
                </a:cubicBezTo>
                <a:cubicBezTo>
                  <a:pt x="7858301" y="6639817"/>
                  <a:pt x="7740420" y="6564999"/>
                  <a:pt x="7450619" y="6583680"/>
                </a:cubicBezTo>
                <a:cubicBezTo>
                  <a:pt x="7160819" y="6602361"/>
                  <a:pt x="7001543" y="6528561"/>
                  <a:pt x="6709033" y="6583680"/>
                </a:cubicBezTo>
                <a:cubicBezTo>
                  <a:pt x="6416523" y="6638799"/>
                  <a:pt x="6478862" y="6568278"/>
                  <a:pt x="6373002" y="6583680"/>
                </a:cubicBezTo>
                <a:cubicBezTo>
                  <a:pt x="6267142" y="6599082"/>
                  <a:pt x="6102384" y="6536122"/>
                  <a:pt x="5955860" y="6583680"/>
                </a:cubicBezTo>
                <a:cubicBezTo>
                  <a:pt x="5809336" y="6631238"/>
                  <a:pt x="5456995" y="6513014"/>
                  <a:pt x="5295386" y="6583680"/>
                </a:cubicBezTo>
                <a:cubicBezTo>
                  <a:pt x="5133777" y="6654346"/>
                  <a:pt x="4776813" y="6518125"/>
                  <a:pt x="4553800" y="6583680"/>
                </a:cubicBezTo>
                <a:cubicBezTo>
                  <a:pt x="4330787" y="6649235"/>
                  <a:pt x="4052636" y="6507190"/>
                  <a:pt x="3812214" y="6583680"/>
                </a:cubicBezTo>
                <a:cubicBezTo>
                  <a:pt x="3571792" y="6660170"/>
                  <a:pt x="3461108" y="6548277"/>
                  <a:pt x="3151739" y="6583680"/>
                </a:cubicBezTo>
                <a:cubicBezTo>
                  <a:pt x="2842370" y="6619083"/>
                  <a:pt x="2897556" y="6544723"/>
                  <a:pt x="2815708" y="6583680"/>
                </a:cubicBezTo>
                <a:cubicBezTo>
                  <a:pt x="2733860" y="6622637"/>
                  <a:pt x="2433221" y="6539533"/>
                  <a:pt x="2155234" y="6583680"/>
                </a:cubicBezTo>
                <a:cubicBezTo>
                  <a:pt x="1877247" y="6627827"/>
                  <a:pt x="1769216" y="6521207"/>
                  <a:pt x="1575870" y="6583680"/>
                </a:cubicBezTo>
                <a:cubicBezTo>
                  <a:pt x="1382524" y="6646153"/>
                  <a:pt x="1204858" y="6517457"/>
                  <a:pt x="834284" y="6583680"/>
                </a:cubicBezTo>
                <a:cubicBezTo>
                  <a:pt x="463710" y="6649903"/>
                  <a:pt x="599832" y="6554973"/>
                  <a:pt x="498253" y="6583680"/>
                </a:cubicBezTo>
                <a:cubicBezTo>
                  <a:pt x="396674" y="6612387"/>
                  <a:pt x="197478" y="6537755"/>
                  <a:pt x="0" y="6583680"/>
                </a:cubicBezTo>
                <a:cubicBezTo>
                  <a:pt x="-58808" y="6265719"/>
                  <a:pt x="54040" y="6092323"/>
                  <a:pt x="0" y="5853490"/>
                </a:cubicBezTo>
                <a:cubicBezTo>
                  <a:pt x="-54040" y="5614657"/>
                  <a:pt x="37040" y="5554899"/>
                  <a:pt x="0" y="5320810"/>
                </a:cubicBezTo>
                <a:cubicBezTo>
                  <a:pt x="-37040" y="5086721"/>
                  <a:pt x="46342" y="4870455"/>
                  <a:pt x="0" y="4590621"/>
                </a:cubicBezTo>
                <a:cubicBezTo>
                  <a:pt x="-46342" y="4310787"/>
                  <a:pt x="6101" y="4103675"/>
                  <a:pt x="0" y="3860431"/>
                </a:cubicBezTo>
                <a:cubicBezTo>
                  <a:pt x="-6101" y="3617187"/>
                  <a:pt x="12514" y="3434724"/>
                  <a:pt x="0" y="3261914"/>
                </a:cubicBezTo>
                <a:cubicBezTo>
                  <a:pt x="-12514" y="3089104"/>
                  <a:pt x="54340" y="2854125"/>
                  <a:pt x="0" y="2531724"/>
                </a:cubicBezTo>
                <a:cubicBezTo>
                  <a:pt x="-54340" y="2209323"/>
                  <a:pt x="3988" y="1948414"/>
                  <a:pt x="0" y="1801534"/>
                </a:cubicBezTo>
                <a:cubicBezTo>
                  <a:pt x="-3988" y="1654654"/>
                  <a:pt x="25547" y="1483772"/>
                  <a:pt x="0" y="1400528"/>
                </a:cubicBezTo>
                <a:cubicBezTo>
                  <a:pt x="-25547" y="1317284"/>
                  <a:pt x="2831" y="1086312"/>
                  <a:pt x="0" y="999522"/>
                </a:cubicBezTo>
                <a:cubicBezTo>
                  <a:pt x="-2831" y="912732"/>
                  <a:pt x="39264" y="402258"/>
                  <a:pt x="0" y="0"/>
                </a:cubicBezTo>
                <a:close/>
              </a:path>
              <a:path w="8111094" h="6583680" stroke="0" extrusionOk="0">
                <a:moveTo>
                  <a:pt x="0" y="0"/>
                </a:moveTo>
                <a:cubicBezTo>
                  <a:pt x="195809" y="-59512"/>
                  <a:pt x="379626" y="2866"/>
                  <a:pt x="498253" y="0"/>
                </a:cubicBezTo>
                <a:cubicBezTo>
                  <a:pt x="616880" y="-2866"/>
                  <a:pt x="668101" y="8624"/>
                  <a:pt x="834284" y="0"/>
                </a:cubicBezTo>
                <a:cubicBezTo>
                  <a:pt x="1000467" y="-8624"/>
                  <a:pt x="1274480" y="16362"/>
                  <a:pt x="1413648" y="0"/>
                </a:cubicBezTo>
                <a:cubicBezTo>
                  <a:pt x="1552816" y="-16362"/>
                  <a:pt x="1694232" y="30750"/>
                  <a:pt x="1830790" y="0"/>
                </a:cubicBezTo>
                <a:cubicBezTo>
                  <a:pt x="1967348" y="-30750"/>
                  <a:pt x="2400452" y="21553"/>
                  <a:pt x="2572376" y="0"/>
                </a:cubicBezTo>
                <a:cubicBezTo>
                  <a:pt x="2744300" y="-21553"/>
                  <a:pt x="3025371" y="68581"/>
                  <a:pt x="3151739" y="0"/>
                </a:cubicBezTo>
                <a:cubicBezTo>
                  <a:pt x="3278107" y="-68581"/>
                  <a:pt x="3494070" y="23988"/>
                  <a:pt x="3649992" y="0"/>
                </a:cubicBezTo>
                <a:cubicBezTo>
                  <a:pt x="3805914" y="-23988"/>
                  <a:pt x="3978203" y="41141"/>
                  <a:pt x="4067134" y="0"/>
                </a:cubicBezTo>
                <a:cubicBezTo>
                  <a:pt x="4156065" y="-41141"/>
                  <a:pt x="4402182" y="10325"/>
                  <a:pt x="4646498" y="0"/>
                </a:cubicBezTo>
                <a:cubicBezTo>
                  <a:pt x="4890814" y="-10325"/>
                  <a:pt x="5045309" y="6208"/>
                  <a:pt x="5388084" y="0"/>
                </a:cubicBezTo>
                <a:cubicBezTo>
                  <a:pt x="5730859" y="-6208"/>
                  <a:pt x="5648293" y="49998"/>
                  <a:pt x="5805226" y="0"/>
                </a:cubicBezTo>
                <a:cubicBezTo>
                  <a:pt x="5962159" y="-49998"/>
                  <a:pt x="6339259" y="29214"/>
                  <a:pt x="6546812" y="0"/>
                </a:cubicBezTo>
                <a:cubicBezTo>
                  <a:pt x="6754365" y="-29214"/>
                  <a:pt x="6835878" y="41921"/>
                  <a:pt x="6963954" y="0"/>
                </a:cubicBezTo>
                <a:cubicBezTo>
                  <a:pt x="7092030" y="-41921"/>
                  <a:pt x="7836577" y="123233"/>
                  <a:pt x="8111094" y="0"/>
                </a:cubicBezTo>
                <a:cubicBezTo>
                  <a:pt x="8115782" y="256717"/>
                  <a:pt x="8028181" y="558310"/>
                  <a:pt x="8111094" y="730190"/>
                </a:cubicBezTo>
                <a:cubicBezTo>
                  <a:pt x="8194007" y="902070"/>
                  <a:pt x="8108885" y="1247184"/>
                  <a:pt x="8111094" y="1394543"/>
                </a:cubicBezTo>
                <a:cubicBezTo>
                  <a:pt x="8113303" y="1541902"/>
                  <a:pt x="8065646" y="1670080"/>
                  <a:pt x="8111094" y="1795549"/>
                </a:cubicBezTo>
                <a:cubicBezTo>
                  <a:pt x="8156542" y="1921018"/>
                  <a:pt x="8045949" y="2187951"/>
                  <a:pt x="8111094" y="2525739"/>
                </a:cubicBezTo>
                <a:cubicBezTo>
                  <a:pt x="8176239" y="2863527"/>
                  <a:pt x="8082013" y="3000930"/>
                  <a:pt x="8111094" y="3255929"/>
                </a:cubicBezTo>
                <a:cubicBezTo>
                  <a:pt x="8140175" y="3510928"/>
                  <a:pt x="8065205" y="3730324"/>
                  <a:pt x="8111094" y="3986119"/>
                </a:cubicBezTo>
                <a:cubicBezTo>
                  <a:pt x="8156983" y="4241914"/>
                  <a:pt x="8100298" y="4232251"/>
                  <a:pt x="8111094" y="4452962"/>
                </a:cubicBezTo>
                <a:cubicBezTo>
                  <a:pt x="8121890" y="4673673"/>
                  <a:pt x="8062603" y="4711146"/>
                  <a:pt x="8111094" y="4919805"/>
                </a:cubicBezTo>
                <a:cubicBezTo>
                  <a:pt x="8159585" y="5128464"/>
                  <a:pt x="8092618" y="5374699"/>
                  <a:pt x="8111094" y="5584158"/>
                </a:cubicBezTo>
                <a:cubicBezTo>
                  <a:pt x="8129570" y="5793617"/>
                  <a:pt x="8030380" y="6318814"/>
                  <a:pt x="8111094" y="6583680"/>
                </a:cubicBezTo>
                <a:cubicBezTo>
                  <a:pt x="7860731" y="6659897"/>
                  <a:pt x="7683823" y="6496111"/>
                  <a:pt x="7369508" y="6583680"/>
                </a:cubicBezTo>
                <a:cubicBezTo>
                  <a:pt x="7055193" y="6671249"/>
                  <a:pt x="6873710" y="6555773"/>
                  <a:pt x="6627923" y="6583680"/>
                </a:cubicBezTo>
                <a:cubicBezTo>
                  <a:pt x="6382136" y="6611587"/>
                  <a:pt x="6236106" y="6559095"/>
                  <a:pt x="6048559" y="6583680"/>
                </a:cubicBezTo>
                <a:cubicBezTo>
                  <a:pt x="5861012" y="6608265"/>
                  <a:pt x="5702841" y="6548478"/>
                  <a:pt x="5469195" y="6583680"/>
                </a:cubicBezTo>
                <a:cubicBezTo>
                  <a:pt x="5235549" y="6618882"/>
                  <a:pt x="4975165" y="6568617"/>
                  <a:pt x="4808720" y="6583680"/>
                </a:cubicBezTo>
                <a:cubicBezTo>
                  <a:pt x="4642276" y="6598743"/>
                  <a:pt x="4569306" y="6540152"/>
                  <a:pt x="4391578" y="6583680"/>
                </a:cubicBezTo>
                <a:cubicBezTo>
                  <a:pt x="4213850" y="6627208"/>
                  <a:pt x="4118694" y="6543073"/>
                  <a:pt x="3974436" y="6583680"/>
                </a:cubicBezTo>
                <a:cubicBezTo>
                  <a:pt x="3830178" y="6624287"/>
                  <a:pt x="3489698" y="6573277"/>
                  <a:pt x="3313961" y="6583680"/>
                </a:cubicBezTo>
                <a:cubicBezTo>
                  <a:pt x="3138224" y="6594083"/>
                  <a:pt x="3067214" y="6575144"/>
                  <a:pt x="2977930" y="6583680"/>
                </a:cubicBezTo>
                <a:cubicBezTo>
                  <a:pt x="2888646" y="6592216"/>
                  <a:pt x="2453812" y="6526446"/>
                  <a:pt x="2317455" y="6583680"/>
                </a:cubicBezTo>
                <a:cubicBezTo>
                  <a:pt x="2181098" y="6640914"/>
                  <a:pt x="1777093" y="6565981"/>
                  <a:pt x="1575870" y="6583680"/>
                </a:cubicBezTo>
                <a:cubicBezTo>
                  <a:pt x="1374647" y="6601379"/>
                  <a:pt x="1083184" y="6566150"/>
                  <a:pt x="834284" y="6583680"/>
                </a:cubicBezTo>
                <a:cubicBezTo>
                  <a:pt x="585384" y="6601210"/>
                  <a:pt x="274811" y="6559412"/>
                  <a:pt x="0" y="6583680"/>
                </a:cubicBezTo>
                <a:cubicBezTo>
                  <a:pt x="-49181" y="6395523"/>
                  <a:pt x="64416" y="6015257"/>
                  <a:pt x="0" y="5853490"/>
                </a:cubicBezTo>
                <a:cubicBezTo>
                  <a:pt x="-64416" y="5691723"/>
                  <a:pt x="1271" y="5568468"/>
                  <a:pt x="0" y="5320810"/>
                </a:cubicBezTo>
                <a:cubicBezTo>
                  <a:pt x="-1271" y="5073152"/>
                  <a:pt x="3445" y="5105980"/>
                  <a:pt x="0" y="4919805"/>
                </a:cubicBezTo>
                <a:cubicBezTo>
                  <a:pt x="-3445" y="4733631"/>
                  <a:pt x="40987" y="4365768"/>
                  <a:pt x="0" y="4189615"/>
                </a:cubicBezTo>
                <a:cubicBezTo>
                  <a:pt x="-40987" y="4013462"/>
                  <a:pt x="33402" y="3705695"/>
                  <a:pt x="0" y="3525261"/>
                </a:cubicBezTo>
                <a:cubicBezTo>
                  <a:pt x="-33402" y="3344827"/>
                  <a:pt x="52727" y="3065388"/>
                  <a:pt x="0" y="2860908"/>
                </a:cubicBezTo>
                <a:cubicBezTo>
                  <a:pt x="-52727" y="2656428"/>
                  <a:pt x="26396" y="2542346"/>
                  <a:pt x="0" y="2459902"/>
                </a:cubicBezTo>
                <a:cubicBezTo>
                  <a:pt x="-26396" y="2377458"/>
                  <a:pt x="19320" y="2151023"/>
                  <a:pt x="0" y="1927223"/>
                </a:cubicBezTo>
                <a:cubicBezTo>
                  <a:pt x="-19320" y="1703423"/>
                  <a:pt x="73512" y="1523231"/>
                  <a:pt x="0" y="1262870"/>
                </a:cubicBezTo>
                <a:cubicBezTo>
                  <a:pt x="-73512" y="1002509"/>
                  <a:pt x="61629" y="989541"/>
                  <a:pt x="0" y="730190"/>
                </a:cubicBezTo>
                <a:cubicBezTo>
                  <a:pt x="-61629" y="470839"/>
                  <a:pt x="20565" y="299893"/>
                  <a:pt x="0" y="0"/>
                </a:cubicBezTo>
                <a:close/>
              </a:path>
            </a:pathLst>
          </a:custGeom>
          <a:ln>
            <a:solidFill>
              <a:schemeClr val="tx1"/>
            </a:solidFill>
            <a:extLst>
              <a:ext uri="{C807C97D-BFC1-408E-A445-0C87EB9F89A2}">
                <ask:lineSketchStyleProps xmlns:ask="http://schemas.microsoft.com/office/drawing/2018/sketchyshapes" sd="2532650714">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440164" y="5865506"/>
            <a:ext cx="1764018" cy="1787280"/>
          </a:xfrm>
          <a:prstGeom prst="rect">
            <a:avLst/>
          </a:prstGeom>
        </p:spPr>
      </p:pic>
    </p:spTree>
    <p:extLst>
      <p:ext uri="{BB962C8B-B14F-4D97-AF65-F5344CB8AC3E}">
        <p14:creationId xmlns:p14="http://schemas.microsoft.com/office/powerpoint/2010/main" val="1247541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264261" y="1122572"/>
            <a:ext cx="3864807" cy="5797212"/>
          </a:xfrm>
          <a:custGeom>
            <a:avLst/>
            <a:gdLst>
              <a:gd name="csX0" fmla="*/ 0 w 3864807"/>
              <a:gd name="csY0" fmla="*/ 0 h 5797212"/>
              <a:gd name="csX1" fmla="*/ 552115 w 3864807"/>
              <a:gd name="csY1" fmla="*/ 0 h 5797212"/>
              <a:gd name="csX2" fmla="*/ 1065583 w 3864807"/>
              <a:gd name="csY2" fmla="*/ 0 h 5797212"/>
              <a:gd name="csX3" fmla="*/ 1656346 w 3864807"/>
              <a:gd name="csY3" fmla="*/ 0 h 5797212"/>
              <a:gd name="csX4" fmla="*/ 2285757 w 3864807"/>
              <a:gd name="csY4" fmla="*/ 0 h 5797212"/>
              <a:gd name="csX5" fmla="*/ 2799224 w 3864807"/>
              <a:gd name="csY5" fmla="*/ 0 h 5797212"/>
              <a:gd name="csX6" fmla="*/ 3312692 w 3864807"/>
              <a:gd name="csY6" fmla="*/ 0 h 5797212"/>
              <a:gd name="csX7" fmla="*/ 3864807 w 3864807"/>
              <a:gd name="csY7" fmla="*/ 0 h 5797212"/>
              <a:gd name="csX8" fmla="*/ 3864807 w 3864807"/>
              <a:gd name="csY8" fmla="*/ 695665 h 5797212"/>
              <a:gd name="csX9" fmla="*/ 3864807 w 3864807"/>
              <a:gd name="csY9" fmla="*/ 1101470 h 5797212"/>
              <a:gd name="csX10" fmla="*/ 3864807 w 3864807"/>
              <a:gd name="csY10" fmla="*/ 1507275 h 5797212"/>
              <a:gd name="csX11" fmla="*/ 3864807 w 3864807"/>
              <a:gd name="csY11" fmla="*/ 1913080 h 5797212"/>
              <a:gd name="csX12" fmla="*/ 3864807 w 3864807"/>
              <a:gd name="csY12" fmla="*/ 2492801 h 5797212"/>
              <a:gd name="csX13" fmla="*/ 3864807 w 3864807"/>
              <a:gd name="csY13" fmla="*/ 3130494 h 5797212"/>
              <a:gd name="csX14" fmla="*/ 3864807 w 3864807"/>
              <a:gd name="csY14" fmla="*/ 3826160 h 5797212"/>
              <a:gd name="csX15" fmla="*/ 3864807 w 3864807"/>
              <a:gd name="csY15" fmla="*/ 4405881 h 5797212"/>
              <a:gd name="csX16" fmla="*/ 3864807 w 3864807"/>
              <a:gd name="csY16" fmla="*/ 4927630 h 5797212"/>
              <a:gd name="csX17" fmla="*/ 3864807 w 3864807"/>
              <a:gd name="csY17" fmla="*/ 5797212 h 5797212"/>
              <a:gd name="csX18" fmla="*/ 3351340 w 3864807"/>
              <a:gd name="csY18" fmla="*/ 5797212 h 5797212"/>
              <a:gd name="csX19" fmla="*/ 2721928 w 3864807"/>
              <a:gd name="csY19" fmla="*/ 5797212 h 5797212"/>
              <a:gd name="csX20" fmla="*/ 2208461 w 3864807"/>
              <a:gd name="csY20" fmla="*/ 5797212 h 5797212"/>
              <a:gd name="csX21" fmla="*/ 1579050 w 3864807"/>
              <a:gd name="csY21" fmla="*/ 5797212 h 5797212"/>
              <a:gd name="csX22" fmla="*/ 1104231 w 3864807"/>
              <a:gd name="csY22" fmla="*/ 5797212 h 5797212"/>
              <a:gd name="csX23" fmla="*/ 668059 w 3864807"/>
              <a:gd name="csY23" fmla="*/ 5797212 h 5797212"/>
              <a:gd name="csX24" fmla="*/ 0 w 3864807"/>
              <a:gd name="csY24" fmla="*/ 5797212 h 5797212"/>
              <a:gd name="csX25" fmla="*/ 0 w 3864807"/>
              <a:gd name="csY25" fmla="*/ 5101547 h 5797212"/>
              <a:gd name="csX26" fmla="*/ 0 w 3864807"/>
              <a:gd name="csY26" fmla="*/ 4695742 h 5797212"/>
              <a:gd name="csX27" fmla="*/ 0 w 3864807"/>
              <a:gd name="csY27" fmla="*/ 4058048 h 5797212"/>
              <a:gd name="csX28" fmla="*/ 0 w 3864807"/>
              <a:gd name="csY28" fmla="*/ 3536299 h 5797212"/>
              <a:gd name="csX29" fmla="*/ 0 w 3864807"/>
              <a:gd name="csY29" fmla="*/ 3072522 h 5797212"/>
              <a:gd name="csX30" fmla="*/ 0 w 3864807"/>
              <a:gd name="csY30" fmla="*/ 2492801 h 5797212"/>
              <a:gd name="csX31" fmla="*/ 0 w 3864807"/>
              <a:gd name="csY31" fmla="*/ 1797136 h 5797212"/>
              <a:gd name="csX32" fmla="*/ 0 w 3864807"/>
              <a:gd name="csY32" fmla="*/ 1101470 h 5797212"/>
              <a:gd name="csX33" fmla="*/ 0 w 3864807"/>
              <a:gd name="csY33" fmla="*/ 695665 h 5797212"/>
              <a:gd name="csX34" fmla="*/ 0 w 3864807"/>
              <a:gd name="csY34" fmla="*/ 0 h 57972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3864807" h="5797212" fill="none" extrusionOk="0">
                <a:moveTo>
                  <a:pt x="0" y="0"/>
                </a:moveTo>
                <a:cubicBezTo>
                  <a:pt x="201137" y="-15135"/>
                  <a:pt x="295230" y="62494"/>
                  <a:pt x="552115" y="0"/>
                </a:cubicBezTo>
                <a:cubicBezTo>
                  <a:pt x="809000" y="-62494"/>
                  <a:pt x="880539" y="31986"/>
                  <a:pt x="1065583" y="0"/>
                </a:cubicBezTo>
                <a:cubicBezTo>
                  <a:pt x="1250627" y="-31986"/>
                  <a:pt x="1363692" y="42365"/>
                  <a:pt x="1656346" y="0"/>
                </a:cubicBezTo>
                <a:cubicBezTo>
                  <a:pt x="1949000" y="-42365"/>
                  <a:pt x="2033850" y="22434"/>
                  <a:pt x="2285757" y="0"/>
                </a:cubicBezTo>
                <a:cubicBezTo>
                  <a:pt x="2537664" y="-22434"/>
                  <a:pt x="2572076" y="44023"/>
                  <a:pt x="2799224" y="0"/>
                </a:cubicBezTo>
                <a:cubicBezTo>
                  <a:pt x="3026372" y="-44023"/>
                  <a:pt x="3129439" y="48574"/>
                  <a:pt x="3312692" y="0"/>
                </a:cubicBezTo>
                <a:cubicBezTo>
                  <a:pt x="3495945" y="-48574"/>
                  <a:pt x="3676513" y="44105"/>
                  <a:pt x="3864807" y="0"/>
                </a:cubicBezTo>
                <a:cubicBezTo>
                  <a:pt x="3933965" y="290972"/>
                  <a:pt x="3829099" y="414967"/>
                  <a:pt x="3864807" y="695665"/>
                </a:cubicBezTo>
                <a:cubicBezTo>
                  <a:pt x="3900515" y="976363"/>
                  <a:pt x="3834767" y="931459"/>
                  <a:pt x="3864807" y="1101470"/>
                </a:cubicBezTo>
                <a:cubicBezTo>
                  <a:pt x="3894847" y="1271482"/>
                  <a:pt x="3826777" y="1372469"/>
                  <a:pt x="3864807" y="1507275"/>
                </a:cubicBezTo>
                <a:cubicBezTo>
                  <a:pt x="3902837" y="1642081"/>
                  <a:pt x="3852193" y="1747752"/>
                  <a:pt x="3864807" y="1913080"/>
                </a:cubicBezTo>
                <a:cubicBezTo>
                  <a:pt x="3877421" y="2078408"/>
                  <a:pt x="3821028" y="2208055"/>
                  <a:pt x="3864807" y="2492801"/>
                </a:cubicBezTo>
                <a:cubicBezTo>
                  <a:pt x="3908586" y="2777547"/>
                  <a:pt x="3841165" y="2974237"/>
                  <a:pt x="3864807" y="3130494"/>
                </a:cubicBezTo>
                <a:cubicBezTo>
                  <a:pt x="3888449" y="3286751"/>
                  <a:pt x="3824466" y="3647947"/>
                  <a:pt x="3864807" y="3826160"/>
                </a:cubicBezTo>
                <a:cubicBezTo>
                  <a:pt x="3905148" y="4004373"/>
                  <a:pt x="3845680" y="4200162"/>
                  <a:pt x="3864807" y="4405881"/>
                </a:cubicBezTo>
                <a:cubicBezTo>
                  <a:pt x="3883934" y="4611600"/>
                  <a:pt x="3846390" y="4780761"/>
                  <a:pt x="3864807" y="4927630"/>
                </a:cubicBezTo>
                <a:cubicBezTo>
                  <a:pt x="3883224" y="5074499"/>
                  <a:pt x="3785649" y="5366709"/>
                  <a:pt x="3864807" y="5797212"/>
                </a:cubicBezTo>
                <a:cubicBezTo>
                  <a:pt x="3730011" y="5798638"/>
                  <a:pt x="3589135" y="5784567"/>
                  <a:pt x="3351340" y="5797212"/>
                </a:cubicBezTo>
                <a:cubicBezTo>
                  <a:pt x="3113545" y="5809857"/>
                  <a:pt x="2914480" y="5794609"/>
                  <a:pt x="2721928" y="5797212"/>
                </a:cubicBezTo>
                <a:cubicBezTo>
                  <a:pt x="2529376" y="5799815"/>
                  <a:pt x="2363670" y="5765972"/>
                  <a:pt x="2208461" y="5797212"/>
                </a:cubicBezTo>
                <a:cubicBezTo>
                  <a:pt x="2053252" y="5828452"/>
                  <a:pt x="1788597" y="5749799"/>
                  <a:pt x="1579050" y="5797212"/>
                </a:cubicBezTo>
                <a:cubicBezTo>
                  <a:pt x="1369503" y="5844625"/>
                  <a:pt x="1253949" y="5792489"/>
                  <a:pt x="1104231" y="5797212"/>
                </a:cubicBezTo>
                <a:cubicBezTo>
                  <a:pt x="954513" y="5801935"/>
                  <a:pt x="864868" y="5785874"/>
                  <a:pt x="668059" y="5797212"/>
                </a:cubicBezTo>
                <a:cubicBezTo>
                  <a:pt x="471250" y="5808550"/>
                  <a:pt x="187330" y="5759999"/>
                  <a:pt x="0" y="5797212"/>
                </a:cubicBezTo>
                <a:cubicBezTo>
                  <a:pt x="-34561" y="5520091"/>
                  <a:pt x="31397" y="5336183"/>
                  <a:pt x="0" y="5101547"/>
                </a:cubicBezTo>
                <a:cubicBezTo>
                  <a:pt x="-31397" y="4866912"/>
                  <a:pt x="31720" y="4870214"/>
                  <a:pt x="0" y="4695742"/>
                </a:cubicBezTo>
                <a:cubicBezTo>
                  <a:pt x="-31720" y="4521270"/>
                  <a:pt x="52963" y="4186227"/>
                  <a:pt x="0" y="4058048"/>
                </a:cubicBezTo>
                <a:cubicBezTo>
                  <a:pt x="-52963" y="3929869"/>
                  <a:pt x="31939" y="3779280"/>
                  <a:pt x="0" y="3536299"/>
                </a:cubicBezTo>
                <a:cubicBezTo>
                  <a:pt x="-31939" y="3293318"/>
                  <a:pt x="51558" y="3234641"/>
                  <a:pt x="0" y="3072522"/>
                </a:cubicBezTo>
                <a:cubicBezTo>
                  <a:pt x="-51558" y="2910403"/>
                  <a:pt x="62245" y="2710849"/>
                  <a:pt x="0" y="2492801"/>
                </a:cubicBezTo>
                <a:cubicBezTo>
                  <a:pt x="-62245" y="2274753"/>
                  <a:pt x="31455" y="2133966"/>
                  <a:pt x="0" y="1797136"/>
                </a:cubicBezTo>
                <a:cubicBezTo>
                  <a:pt x="-31455" y="1460306"/>
                  <a:pt x="34814" y="1431911"/>
                  <a:pt x="0" y="1101470"/>
                </a:cubicBezTo>
                <a:cubicBezTo>
                  <a:pt x="-34814" y="771029"/>
                  <a:pt x="13768" y="830481"/>
                  <a:pt x="0" y="695665"/>
                </a:cubicBezTo>
                <a:cubicBezTo>
                  <a:pt x="-13768" y="560850"/>
                  <a:pt x="81773" y="323056"/>
                  <a:pt x="0" y="0"/>
                </a:cubicBezTo>
                <a:close/>
              </a:path>
              <a:path w="3864807" h="5797212" stroke="0" extrusionOk="0">
                <a:moveTo>
                  <a:pt x="0" y="0"/>
                </a:moveTo>
                <a:cubicBezTo>
                  <a:pt x="131472" y="-37300"/>
                  <a:pt x="390547" y="47154"/>
                  <a:pt x="590763" y="0"/>
                </a:cubicBezTo>
                <a:cubicBezTo>
                  <a:pt x="790979" y="-47154"/>
                  <a:pt x="959740" y="33622"/>
                  <a:pt x="1181527" y="0"/>
                </a:cubicBezTo>
                <a:cubicBezTo>
                  <a:pt x="1403314" y="-33622"/>
                  <a:pt x="1480800" y="43453"/>
                  <a:pt x="1617698" y="0"/>
                </a:cubicBezTo>
                <a:cubicBezTo>
                  <a:pt x="1754596" y="-43453"/>
                  <a:pt x="1856630" y="15607"/>
                  <a:pt x="2053869" y="0"/>
                </a:cubicBezTo>
                <a:cubicBezTo>
                  <a:pt x="2251108" y="-15607"/>
                  <a:pt x="2388864" y="66051"/>
                  <a:pt x="2683280" y="0"/>
                </a:cubicBezTo>
                <a:cubicBezTo>
                  <a:pt x="2977696" y="-66051"/>
                  <a:pt x="3001200" y="20061"/>
                  <a:pt x="3235396" y="0"/>
                </a:cubicBezTo>
                <a:cubicBezTo>
                  <a:pt x="3469592" y="-20061"/>
                  <a:pt x="3673681" y="7533"/>
                  <a:pt x="3864807" y="0"/>
                </a:cubicBezTo>
                <a:cubicBezTo>
                  <a:pt x="3876657" y="86379"/>
                  <a:pt x="3861265" y="217717"/>
                  <a:pt x="3864807" y="405805"/>
                </a:cubicBezTo>
                <a:cubicBezTo>
                  <a:pt x="3868349" y="593894"/>
                  <a:pt x="3854151" y="654327"/>
                  <a:pt x="3864807" y="811610"/>
                </a:cubicBezTo>
                <a:cubicBezTo>
                  <a:pt x="3875463" y="968894"/>
                  <a:pt x="3828464" y="1190839"/>
                  <a:pt x="3864807" y="1333359"/>
                </a:cubicBezTo>
                <a:cubicBezTo>
                  <a:pt x="3901150" y="1475879"/>
                  <a:pt x="3809218" y="1603009"/>
                  <a:pt x="3864807" y="1797136"/>
                </a:cubicBezTo>
                <a:cubicBezTo>
                  <a:pt x="3920396" y="1991263"/>
                  <a:pt x="3817464" y="2116773"/>
                  <a:pt x="3864807" y="2318885"/>
                </a:cubicBezTo>
                <a:cubicBezTo>
                  <a:pt x="3912150" y="2520997"/>
                  <a:pt x="3857165" y="2631010"/>
                  <a:pt x="3864807" y="2724690"/>
                </a:cubicBezTo>
                <a:cubicBezTo>
                  <a:pt x="3872449" y="2818371"/>
                  <a:pt x="3859083" y="2952914"/>
                  <a:pt x="3864807" y="3130494"/>
                </a:cubicBezTo>
                <a:cubicBezTo>
                  <a:pt x="3870531" y="3308074"/>
                  <a:pt x="3808891" y="3450534"/>
                  <a:pt x="3864807" y="3652244"/>
                </a:cubicBezTo>
                <a:cubicBezTo>
                  <a:pt x="3920723" y="3853954"/>
                  <a:pt x="3838333" y="4014386"/>
                  <a:pt x="3864807" y="4116021"/>
                </a:cubicBezTo>
                <a:cubicBezTo>
                  <a:pt x="3891281" y="4217656"/>
                  <a:pt x="3830393" y="4459028"/>
                  <a:pt x="3864807" y="4579797"/>
                </a:cubicBezTo>
                <a:cubicBezTo>
                  <a:pt x="3899221" y="4700566"/>
                  <a:pt x="3822334" y="4838079"/>
                  <a:pt x="3864807" y="5043574"/>
                </a:cubicBezTo>
                <a:cubicBezTo>
                  <a:pt x="3907280" y="5249069"/>
                  <a:pt x="3801998" y="5454134"/>
                  <a:pt x="3864807" y="5797212"/>
                </a:cubicBezTo>
                <a:cubicBezTo>
                  <a:pt x="3747461" y="5844793"/>
                  <a:pt x="3525405" y="5770216"/>
                  <a:pt x="3312692" y="5797212"/>
                </a:cubicBezTo>
                <a:cubicBezTo>
                  <a:pt x="3099979" y="5824208"/>
                  <a:pt x="2944254" y="5786162"/>
                  <a:pt x="2837873" y="5797212"/>
                </a:cubicBezTo>
                <a:cubicBezTo>
                  <a:pt x="2731492" y="5808262"/>
                  <a:pt x="2456797" y="5742212"/>
                  <a:pt x="2285757" y="5797212"/>
                </a:cubicBezTo>
                <a:cubicBezTo>
                  <a:pt x="2114717" y="5852212"/>
                  <a:pt x="1918675" y="5726672"/>
                  <a:pt x="1694994" y="5797212"/>
                </a:cubicBezTo>
                <a:cubicBezTo>
                  <a:pt x="1471313" y="5867752"/>
                  <a:pt x="1269515" y="5785609"/>
                  <a:pt x="1104231" y="5797212"/>
                </a:cubicBezTo>
                <a:cubicBezTo>
                  <a:pt x="938947" y="5808815"/>
                  <a:pt x="719598" y="5772547"/>
                  <a:pt x="513467" y="5797212"/>
                </a:cubicBezTo>
                <a:cubicBezTo>
                  <a:pt x="307336" y="5821877"/>
                  <a:pt x="138518" y="5768446"/>
                  <a:pt x="0" y="5797212"/>
                </a:cubicBezTo>
                <a:cubicBezTo>
                  <a:pt x="-35161" y="5562928"/>
                  <a:pt x="52683" y="5434276"/>
                  <a:pt x="0" y="5275463"/>
                </a:cubicBezTo>
                <a:cubicBezTo>
                  <a:pt x="-52683" y="5116650"/>
                  <a:pt x="7296" y="4721089"/>
                  <a:pt x="0" y="4579797"/>
                </a:cubicBezTo>
                <a:cubicBezTo>
                  <a:pt x="-7296" y="4438505"/>
                  <a:pt x="3236" y="4229593"/>
                  <a:pt x="0" y="4000076"/>
                </a:cubicBezTo>
                <a:cubicBezTo>
                  <a:pt x="-3236" y="3770559"/>
                  <a:pt x="26070" y="3560487"/>
                  <a:pt x="0" y="3304411"/>
                </a:cubicBezTo>
                <a:cubicBezTo>
                  <a:pt x="-26070" y="3048336"/>
                  <a:pt x="20204" y="2952811"/>
                  <a:pt x="0" y="2840634"/>
                </a:cubicBezTo>
                <a:cubicBezTo>
                  <a:pt x="-20204" y="2728457"/>
                  <a:pt x="7207" y="2554072"/>
                  <a:pt x="0" y="2376857"/>
                </a:cubicBezTo>
                <a:cubicBezTo>
                  <a:pt x="-7207" y="2199642"/>
                  <a:pt x="18411" y="1969407"/>
                  <a:pt x="0" y="1797136"/>
                </a:cubicBezTo>
                <a:cubicBezTo>
                  <a:pt x="-18411" y="1624865"/>
                  <a:pt x="7499" y="1293632"/>
                  <a:pt x="0" y="1159442"/>
                </a:cubicBezTo>
                <a:cubicBezTo>
                  <a:pt x="-7499" y="1025252"/>
                  <a:pt x="126624" y="559347"/>
                  <a:pt x="0" y="0"/>
                </a:cubicBezTo>
                <a:close/>
              </a:path>
            </a:pathLst>
          </a:custGeom>
          <a:ln>
            <a:solidFill>
              <a:schemeClr val="tx1"/>
            </a:solidFill>
            <a:extLst>
              <a:ext uri="{C807C97D-BFC1-408E-A445-0C87EB9F89A2}">
                <ask:lineSketchStyleProps xmlns:ask="http://schemas.microsoft.com/office/drawing/2018/sketchyshapes" sd="3471280944">
                  <a:prstGeom prst="rect">
                    <a:avLst/>
                  </a:prstGeom>
                  <ask:type>
                    <ask:lineSketchScribble/>
                  </ask:type>
                </ask:lineSketchStyleProps>
              </a:ext>
            </a:extLst>
          </a:ln>
        </p:spPr>
      </p:pic>
      <p:sp>
        <p:nvSpPr>
          <p:cNvPr id="3" name="Text 0"/>
          <p:cNvSpPr/>
          <p:nvPr/>
        </p:nvSpPr>
        <p:spPr>
          <a:xfrm>
            <a:off x="793790" y="1333619"/>
            <a:ext cx="6423303" cy="708779"/>
          </a:xfrm>
          <a:prstGeom prst="rect">
            <a:avLst/>
          </a:prstGeom>
          <a:noFill/>
          <a:ln/>
        </p:spPr>
        <p:txBody>
          <a:bodyPr wrap="none" lIns="0" tIns="0" rIns="0" bIns="0" rtlCol="0" anchor="t"/>
          <a:lstStyle/>
          <a:p>
            <a:pPr marL="0" indent="0">
              <a:lnSpc>
                <a:spcPts val="5550"/>
              </a:lnSpc>
              <a:buNone/>
            </a:pPr>
            <a:r>
              <a:rPr lang="en-US" sz="4450">
                <a:solidFill>
                  <a:srgbClr val="5C4E3D"/>
                </a:solidFill>
                <a:latin typeface="Libre Baskerville" pitchFamily="34" charset="0"/>
                <a:ea typeface="Libre Baskerville" pitchFamily="34" charset="-122"/>
                <a:cs typeface="Libre Baskerville" pitchFamily="34" charset="-120"/>
              </a:rPr>
              <a:t>Podsumowanie</a:t>
            </a:r>
            <a:endParaRPr lang="en-US" sz="4450" dirty="0"/>
          </a:p>
        </p:txBody>
      </p:sp>
      <p:sp>
        <p:nvSpPr>
          <p:cNvPr id="4" name="Shape 1"/>
          <p:cNvSpPr/>
          <p:nvPr/>
        </p:nvSpPr>
        <p:spPr>
          <a:xfrm>
            <a:off x="793790" y="2637711"/>
            <a:ext cx="510302" cy="510302"/>
          </a:xfrm>
          <a:prstGeom prst="roundRect">
            <a:avLst>
              <a:gd name="adj" fmla="val 18669"/>
            </a:avLst>
          </a:prstGeom>
          <a:solidFill>
            <a:srgbClr val="F7EDD4"/>
          </a:solidFill>
          <a:ln w="7620">
            <a:solidFill>
              <a:srgbClr val="DDD3BA"/>
            </a:solidFill>
            <a:prstDash val="solid"/>
          </a:ln>
        </p:spPr>
        <p:txBody>
          <a:bodyPr/>
          <a:lstStyle/>
          <a:p>
            <a:endParaRPr lang="uk-UA"/>
          </a:p>
        </p:txBody>
      </p:sp>
      <p:sp>
        <p:nvSpPr>
          <p:cNvPr id="5" name="Text 2"/>
          <p:cNvSpPr/>
          <p:nvPr/>
        </p:nvSpPr>
        <p:spPr>
          <a:xfrm>
            <a:off x="972979" y="2722721"/>
            <a:ext cx="151805" cy="340281"/>
          </a:xfrm>
          <a:prstGeom prst="rect">
            <a:avLst/>
          </a:prstGeom>
          <a:noFill/>
          <a:ln/>
        </p:spPr>
        <p:txBody>
          <a:bodyPr wrap="none" lIns="0" tIns="0" rIns="0" bIns="0" rtlCol="0" anchor="t"/>
          <a:lstStyle/>
          <a:p>
            <a:pPr marL="0" indent="0" algn="ctr">
              <a:lnSpc>
                <a:spcPts val="2650"/>
              </a:lnSpc>
              <a:buNone/>
            </a:pPr>
            <a:r>
              <a:rPr lang="en-US" sz="2650" dirty="0">
                <a:solidFill>
                  <a:srgbClr val="454240"/>
                </a:solidFill>
                <a:latin typeface="Libre Baskerville" pitchFamily="34" charset="0"/>
                <a:ea typeface="Libre Baskerville" pitchFamily="34" charset="-122"/>
                <a:cs typeface="Libre Baskerville" pitchFamily="34" charset="-120"/>
              </a:rPr>
              <a:t>1</a:t>
            </a:r>
            <a:endParaRPr lang="en-US" sz="2650" dirty="0"/>
          </a:p>
        </p:txBody>
      </p:sp>
      <p:sp>
        <p:nvSpPr>
          <p:cNvPr id="6" name="Text 3"/>
          <p:cNvSpPr/>
          <p:nvPr/>
        </p:nvSpPr>
        <p:spPr>
          <a:xfrm>
            <a:off x="1530906" y="2637711"/>
            <a:ext cx="3831550" cy="354330"/>
          </a:xfrm>
          <a:prstGeom prst="rect">
            <a:avLst/>
          </a:prstGeom>
          <a:noFill/>
          <a:ln/>
        </p:spPr>
        <p:txBody>
          <a:bodyPr wrap="none" lIns="0" tIns="0" rIns="0" bIns="0" rtlCol="0" anchor="t"/>
          <a:lstStyle/>
          <a:p>
            <a:pPr marL="0" indent="0">
              <a:lnSpc>
                <a:spcPts val="2750"/>
              </a:lnSpc>
              <a:buNone/>
            </a:pPr>
            <a:r>
              <a:rPr lang="en-US" sz="2200" b="1" dirty="0">
                <a:solidFill>
                  <a:srgbClr val="00B050"/>
                </a:solidFill>
                <a:latin typeface="Libre Baskerville" pitchFamily="34" charset="0"/>
                <a:ea typeface="Libre Baskerville" pitchFamily="34" charset="-122"/>
                <a:cs typeface="Libre Baskerville" pitchFamily="34" charset="-120"/>
              </a:rPr>
              <a:t>Każdy senior teraz potrafi:</a:t>
            </a:r>
            <a:endParaRPr lang="en-US" sz="2200" b="1" dirty="0">
              <a:solidFill>
                <a:srgbClr val="00B050"/>
              </a:solidFill>
            </a:endParaRPr>
          </a:p>
        </p:txBody>
      </p:sp>
      <p:sp>
        <p:nvSpPr>
          <p:cNvPr id="7" name="Text 4"/>
          <p:cNvSpPr/>
          <p:nvPr/>
        </p:nvSpPr>
        <p:spPr>
          <a:xfrm>
            <a:off x="1530906" y="3128129"/>
            <a:ext cx="8276034" cy="1088708"/>
          </a:xfrm>
          <a:prstGeom prst="rect">
            <a:avLst/>
          </a:prstGeom>
          <a:noFill/>
          <a:ln/>
        </p:spPr>
        <p:txBody>
          <a:bodyPr wrap="square" lIns="0" tIns="0" rIns="0" bIns="0" rtlCol="0" anchor="t"/>
          <a:lstStyle/>
          <a:p>
            <a:pPr marL="0" indent="0">
              <a:lnSpc>
                <a:spcPts val="2850"/>
              </a:lnSpc>
              <a:buNone/>
            </a:pPr>
            <a:r>
              <a:rPr lang="en-US" sz="2400" dirty="0">
                <a:solidFill>
                  <a:srgbClr val="454240"/>
                </a:solidFill>
                <a:latin typeface="DM Sans" pitchFamily="34" charset="0"/>
                <a:ea typeface="DM Sans" pitchFamily="34" charset="-122"/>
                <a:cs typeface="DM Sans" pitchFamily="34" charset="-120"/>
              </a:rPr>
              <a:t>Połączyć się z Internetem</a:t>
            </a:r>
            <a:r>
              <a:rPr lang="en-US" sz="2400">
                <a:solidFill>
                  <a:srgbClr val="454240"/>
                </a:solidFill>
                <a:latin typeface="DM Sans" pitchFamily="34" charset="0"/>
                <a:ea typeface="DM Sans" pitchFamily="34" charset="-122"/>
                <a:cs typeface="DM Sans" pitchFamily="34" charset="-120"/>
              </a:rPr>
              <a:t>, stworzy</a:t>
            </a:r>
            <a:r>
              <a:rPr lang="pl-PL" sz="2400">
                <a:solidFill>
                  <a:srgbClr val="454240"/>
                </a:solidFill>
                <a:latin typeface="DM Sans" pitchFamily="34" charset="0"/>
                <a:ea typeface="DM Sans" pitchFamily="34" charset="-122"/>
                <a:cs typeface="DM Sans" pitchFamily="34" charset="-120"/>
              </a:rPr>
              <a:t>ć grupę w WhatsAppie, </a:t>
            </a:r>
            <a:r>
              <a:rPr lang="en-US" sz="2400">
                <a:solidFill>
                  <a:srgbClr val="454240"/>
                </a:solidFill>
                <a:latin typeface="DM Sans" pitchFamily="34" charset="0"/>
                <a:ea typeface="DM Sans" pitchFamily="34" charset="-122"/>
                <a:cs typeface="DM Sans" pitchFamily="34" charset="-120"/>
              </a:rPr>
              <a:t>dostosować </a:t>
            </a:r>
            <a:r>
              <a:rPr lang="en-US" sz="2400" dirty="0">
                <a:solidFill>
                  <a:srgbClr val="454240"/>
                </a:solidFill>
                <a:latin typeface="DM Sans" pitchFamily="34" charset="0"/>
                <a:ea typeface="DM Sans" pitchFamily="34" charset="-122"/>
                <a:cs typeface="DM Sans" pitchFamily="34" charset="-120"/>
              </a:rPr>
              <a:t>ustawienia urządzenia, zarządzać pamięcią i baterią, rozwiązywać podstawowe problemy techniczne.</a:t>
            </a:r>
            <a:endParaRPr lang="en-US" sz="2400" dirty="0"/>
          </a:p>
        </p:txBody>
      </p:sp>
      <p:sp>
        <p:nvSpPr>
          <p:cNvPr id="8" name="Shape 5"/>
          <p:cNvSpPr/>
          <p:nvPr/>
        </p:nvSpPr>
        <p:spPr>
          <a:xfrm>
            <a:off x="793790" y="4698802"/>
            <a:ext cx="510302" cy="510302"/>
          </a:xfrm>
          <a:prstGeom prst="roundRect">
            <a:avLst>
              <a:gd name="adj" fmla="val 18669"/>
            </a:avLst>
          </a:prstGeom>
          <a:solidFill>
            <a:srgbClr val="F7EDD4"/>
          </a:solidFill>
          <a:ln w="7620">
            <a:solidFill>
              <a:srgbClr val="DDD3BA"/>
            </a:solidFill>
            <a:prstDash val="solid"/>
          </a:ln>
        </p:spPr>
        <p:txBody>
          <a:bodyPr/>
          <a:lstStyle/>
          <a:p>
            <a:endParaRPr lang="uk-UA"/>
          </a:p>
        </p:txBody>
      </p:sp>
      <p:sp>
        <p:nvSpPr>
          <p:cNvPr id="9" name="Text 6"/>
          <p:cNvSpPr/>
          <p:nvPr/>
        </p:nvSpPr>
        <p:spPr>
          <a:xfrm>
            <a:off x="944166" y="4783812"/>
            <a:ext cx="209550" cy="340281"/>
          </a:xfrm>
          <a:prstGeom prst="rect">
            <a:avLst/>
          </a:prstGeom>
          <a:noFill/>
          <a:ln/>
        </p:spPr>
        <p:txBody>
          <a:bodyPr wrap="none" lIns="0" tIns="0" rIns="0" bIns="0" rtlCol="0" anchor="t"/>
          <a:lstStyle/>
          <a:p>
            <a:pPr marL="0" indent="0" algn="ctr">
              <a:lnSpc>
                <a:spcPts val="2650"/>
              </a:lnSpc>
              <a:buNone/>
            </a:pPr>
            <a:r>
              <a:rPr lang="en-US" sz="2650" dirty="0">
                <a:solidFill>
                  <a:srgbClr val="454240"/>
                </a:solidFill>
                <a:latin typeface="Libre Baskerville" pitchFamily="34" charset="0"/>
                <a:ea typeface="Libre Baskerville" pitchFamily="34" charset="-122"/>
                <a:cs typeface="Libre Baskerville" pitchFamily="34" charset="-120"/>
              </a:rPr>
              <a:t>2</a:t>
            </a:r>
            <a:endParaRPr lang="en-US" sz="2650" dirty="0"/>
          </a:p>
        </p:txBody>
      </p:sp>
      <p:sp>
        <p:nvSpPr>
          <p:cNvPr id="10" name="Text 7"/>
          <p:cNvSpPr/>
          <p:nvPr/>
        </p:nvSpPr>
        <p:spPr>
          <a:xfrm>
            <a:off x="1530906" y="4698802"/>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00B050"/>
                </a:solidFill>
                <a:latin typeface="Libre Baskerville" pitchFamily="34" charset="0"/>
                <a:ea typeface="Libre Baskerville" pitchFamily="34" charset="-122"/>
                <a:cs typeface="Libre Baskerville" pitchFamily="34" charset="-120"/>
              </a:rPr>
              <a:t>Co dalej?</a:t>
            </a:r>
            <a:endParaRPr lang="en-US" sz="2200" b="1" dirty="0">
              <a:solidFill>
                <a:srgbClr val="00B050"/>
              </a:solidFill>
            </a:endParaRPr>
          </a:p>
        </p:txBody>
      </p:sp>
      <p:sp>
        <p:nvSpPr>
          <p:cNvPr id="11" name="Text 8"/>
          <p:cNvSpPr/>
          <p:nvPr/>
        </p:nvSpPr>
        <p:spPr>
          <a:xfrm>
            <a:off x="1530906" y="5189220"/>
            <a:ext cx="8276034" cy="725805"/>
          </a:xfrm>
          <a:prstGeom prst="rect">
            <a:avLst/>
          </a:prstGeom>
          <a:noFill/>
          <a:ln/>
        </p:spPr>
        <p:txBody>
          <a:bodyPr wrap="square" lIns="0" tIns="0" rIns="0" bIns="0" rtlCol="0" anchor="t"/>
          <a:lstStyle/>
          <a:p>
            <a:pPr marL="0" indent="0">
              <a:lnSpc>
                <a:spcPts val="2850"/>
              </a:lnSpc>
              <a:buNone/>
            </a:pPr>
            <a:r>
              <a:rPr lang="en-US" sz="2400" dirty="0">
                <a:solidFill>
                  <a:srgbClr val="454240"/>
                </a:solidFill>
                <a:latin typeface="DM Sans" pitchFamily="34" charset="0"/>
                <a:ea typeface="DM Sans" pitchFamily="34" charset="-122"/>
                <a:cs typeface="DM Sans" pitchFamily="34" charset="-120"/>
              </a:rPr>
              <a:t>Zapraszamy na kolejne warsztaty! Będziemy kontynuować naukę i rozwijać umiejętności cyfrowe.</a:t>
            </a:r>
            <a:endParaRPr lang="en-US" sz="2400" dirty="0"/>
          </a:p>
        </p:txBody>
      </p:sp>
      <p:sp>
        <p:nvSpPr>
          <p:cNvPr id="12" name="Text 9"/>
          <p:cNvSpPr/>
          <p:nvPr/>
        </p:nvSpPr>
        <p:spPr>
          <a:xfrm>
            <a:off x="1304092" y="6637666"/>
            <a:ext cx="7271196" cy="725805"/>
          </a:xfrm>
          <a:prstGeom prst="rect">
            <a:avLst/>
          </a:prstGeom>
          <a:noFill/>
          <a:ln/>
        </p:spPr>
        <p:txBody>
          <a:bodyPr wrap="square" lIns="0" tIns="0" rIns="0" bIns="0" rtlCol="0" anchor="t"/>
          <a:lstStyle/>
          <a:p>
            <a:pPr marL="0" indent="0">
              <a:buNone/>
            </a:pPr>
            <a:r>
              <a:rPr lang="en-US" sz="4000" dirty="0">
                <a:solidFill>
                  <a:srgbClr val="454240"/>
                </a:solidFill>
                <a:latin typeface="DM Sans" pitchFamily="34" charset="0"/>
                <a:ea typeface="DM Sans" pitchFamily="34" charset="-122"/>
                <a:cs typeface="DM Sans" pitchFamily="34" charset="-120"/>
              </a:rPr>
              <a:t>Dziękujemy za </a:t>
            </a:r>
            <a:r>
              <a:rPr lang="en-US" sz="4000">
                <a:solidFill>
                  <a:srgbClr val="454240"/>
                </a:solidFill>
                <a:latin typeface="DM Sans" pitchFamily="34" charset="0"/>
                <a:ea typeface="DM Sans" pitchFamily="34" charset="-122"/>
                <a:cs typeface="DM Sans" pitchFamily="34" charset="-120"/>
              </a:rPr>
              <a:t>udział </a:t>
            </a:r>
            <a:endParaRPr lang="pl-PL" sz="4000">
              <a:solidFill>
                <a:srgbClr val="454240"/>
              </a:solidFill>
              <a:latin typeface="DM Sans" pitchFamily="34" charset="0"/>
              <a:ea typeface="DM Sans" pitchFamily="34" charset="-122"/>
              <a:cs typeface="DM Sans" pitchFamily="34" charset="-120"/>
            </a:endParaRPr>
          </a:p>
          <a:p>
            <a:pPr marL="0" indent="0">
              <a:buNone/>
            </a:pPr>
            <a:r>
              <a:rPr lang="en-US" sz="4000">
                <a:solidFill>
                  <a:srgbClr val="454240"/>
                </a:solidFill>
                <a:latin typeface="DM Sans" pitchFamily="34" charset="0"/>
                <a:ea typeface="DM Sans" pitchFamily="34" charset="-122"/>
                <a:cs typeface="DM Sans" pitchFamily="34" charset="-120"/>
              </a:rPr>
              <a:t>w dzisiejszym warsztacie</a:t>
            </a:r>
            <a:r>
              <a:rPr lang="pl-PL" sz="4000">
                <a:solidFill>
                  <a:srgbClr val="454240"/>
                </a:solidFill>
                <a:latin typeface="DM Sans" pitchFamily="34" charset="0"/>
                <a:ea typeface="DM Sans" pitchFamily="34" charset="-122"/>
                <a:cs typeface="DM Sans" pitchFamily="34" charset="-120"/>
              </a:rPr>
              <a:t>!</a:t>
            </a:r>
            <a:endParaRPr lang="en-US" sz="4000" dirty="0"/>
          </a:p>
        </p:txBody>
      </p:sp>
      <p:pic>
        <p:nvPicPr>
          <p:cNvPr id="13" name="Picture 1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791025" y="6469831"/>
            <a:ext cx="1764018" cy="1787280"/>
          </a:xfrm>
          <a:prstGeom prst="rect">
            <a:avLst/>
          </a:prstGeom>
        </p:spPr>
      </p:pic>
      <p:pic>
        <p:nvPicPr>
          <p:cNvPr id="14" name="Picture 13">
            <a:extLst>
              <a:ext uri="{FF2B5EF4-FFF2-40B4-BE49-F238E27FC236}">
                <a16:creationId xmlns:a16="http://schemas.microsoft.com/office/drawing/2014/main" id="{B986FB55-0220-3E6B-DAE8-AED83CAF9E32}"/>
              </a:ext>
            </a:extLst>
          </p:cNvPr>
          <p:cNvPicPr>
            <a:picLocks noChangeAspect="1"/>
          </p:cNvPicPr>
          <p:nvPr/>
        </p:nvPicPr>
        <p:blipFill>
          <a:blip r:embed="rId5"/>
          <a:stretch>
            <a:fillRect/>
          </a:stretch>
        </p:blipFill>
        <p:spPr>
          <a:xfrm>
            <a:off x="245259" y="233638"/>
            <a:ext cx="1399908" cy="80494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306842-2936-1B22-4369-30C38E667096}"/>
              </a:ext>
            </a:extLst>
          </p:cNvPr>
          <p:cNvSpPr txBox="1"/>
          <p:nvPr/>
        </p:nvSpPr>
        <p:spPr>
          <a:xfrm>
            <a:off x="663497" y="1471060"/>
            <a:ext cx="13147288" cy="4893647"/>
          </a:xfrm>
          <a:prstGeom prst="rect">
            <a:avLst/>
          </a:prstGeom>
          <a:noFill/>
        </p:spPr>
        <p:txBody>
          <a:bodyPr wrap="square">
            <a:spAutoFit/>
          </a:bodyPr>
          <a:lstStyle/>
          <a:p>
            <a:pPr>
              <a:buNone/>
            </a:pPr>
            <a:r>
              <a:rPr lang="pl-PL" sz="6000" b="1"/>
              <a:t>🛜 Co to jest Wi-Fi?</a:t>
            </a:r>
            <a:endParaRPr lang="en-US" sz="6000" b="1"/>
          </a:p>
          <a:p>
            <a:pPr>
              <a:buNone/>
            </a:pPr>
            <a:endParaRPr lang="en-US" sz="6000" b="1"/>
          </a:p>
          <a:p>
            <a:pPr>
              <a:buNone/>
            </a:pPr>
            <a:endParaRPr lang="pl-PL" sz="3200" b="1"/>
          </a:p>
          <a:p>
            <a:r>
              <a:rPr lang="pl-PL" sz="3200"/>
              <a:t>Wi-Fi to technologia umożliwiająca </a:t>
            </a:r>
            <a:r>
              <a:rPr lang="pl-PL" sz="3200" b="1"/>
              <a:t>bezprzewodowe</a:t>
            </a:r>
            <a:r>
              <a:rPr lang="pl-PL" sz="3200"/>
              <a:t> łączenie się z Internetem. Dzięki niej możemy korzystać z Internetu </a:t>
            </a:r>
            <a:r>
              <a:rPr lang="pl-PL" sz="3200" b="1"/>
              <a:t>bez kabli</a:t>
            </a:r>
            <a:r>
              <a:rPr lang="pl-PL" sz="3200"/>
              <a:t>, w domu czy kawiarni.</a:t>
            </a:r>
            <a:endParaRPr lang="en-US" sz="3200"/>
          </a:p>
          <a:p>
            <a:br>
              <a:rPr lang="pl-PL" sz="3200"/>
            </a:br>
            <a:r>
              <a:rPr lang="pl-PL" sz="3200"/>
              <a:t>✅ Wi-Fi działa na określonym obszarze – im bliżej routera, tym lepszy sygnał.</a:t>
            </a:r>
            <a:br>
              <a:rPr lang="pl-PL" sz="3200"/>
            </a:br>
            <a:r>
              <a:rPr lang="pl-PL" sz="3200"/>
              <a:t>✅ Korzystanie z Wi-Fi nie zużywa pakietu danych komórkowych.</a:t>
            </a:r>
          </a:p>
        </p:txBody>
      </p:sp>
      <p:pic>
        <p:nvPicPr>
          <p:cNvPr id="2050" name="Picture 2" descr="Bezpłatne Darmowe zdjęcie z galerii z bezprzewodowy, białe tło, córka Zdjęcie z galerii">
            <a:extLst>
              <a:ext uri="{FF2B5EF4-FFF2-40B4-BE49-F238E27FC236}">
                <a16:creationId xmlns:a16="http://schemas.microsoft.com/office/drawing/2014/main" id="{B2E5697A-A98F-B17B-5C0D-ADF23E563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134" y="379140"/>
            <a:ext cx="4454563" cy="2969709"/>
          </a:xfrm>
          <a:custGeom>
            <a:avLst/>
            <a:gdLst>
              <a:gd name="csX0" fmla="*/ 0 w 4454563"/>
              <a:gd name="csY0" fmla="*/ 0 h 2969709"/>
              <a:gd name="csX1" fmla="*/ 467729 w 4454563"/>
              <a:gd name="csY1" fmla="*/ 0 h 2969709"/>
              <a:gd name="csX2" fmla="*/ 980004 w 4454563"/>
              <a:gd name="csY2" fmla="*/ 0 h 2969709"/>
              <a:gd name="csX3" fmla="*/ 1403187 w 4454563"/>
              <a:gd name="csY3" fmla="*/ 0 h 2969709"/>
              <a:gd name="csX4" fmla="*/ 1915462 w 4454563"/>
              <a:gd name="csY4" fmla="*/ 0 h 2969709"/>
              <a:gd name="csX5" fmla="*/ 2561374 w 4454563"/>
              <a:gd name="csY5" fmla="*/ 0 h 2969709"/>
              <a:gd name="csX6" fmla="*/ 3073648 w 4454563"/>
              <a:gd name="csY6" fmla="*/ 0 h 2969709"/>
              <a:gd name="csX7" fmla="*/ 3675014 w 4454563"/>
              <a:gd name="csY7" fmla="*/ 0 h 2969709"/>
              <a:gd name="csX8" fmla="*/ 4454563 w 4454563"/>
              <a:gd name="csY8" fmla="*/ 0 h 2969709"/>
              <a:gd name="csX9" fmla="*/ 4454563 w 4454563"/>
              <a:gd name="csY9" fmla="*/ 623639 h 2969709"/>
              <a:gd name="csX10" fmla="*/ 4454563 w 4454563"/>
              <a:gd name="csY10" fmla="*/ 1128489 h 2969709"/>
              <a:gd name="csX11" fmla="*/ 4454563 w 4454563"/>
              <a:gd name="csY11" fmla="*/ 1781825 h 2969709"/>
              <a:gd name="csX12" fmla="*/ 4454563 w 4454563"/>
              <a:gd name="csY12" fmla="*/ 2435161 h 2969709"/>
              <a:gd name="csX13" fmla="*/ 4454563 w 4454563"/>
              <a:gd name="csY13" fmla="*/ 2969709 h 2969709"/>
              <a:gd name="csX14" fmla="*/ 3808651 w 4454563"/>
              <a:gd name="csY14" fmla="*/ 2969709 h 2969709"/>
              <a:gd name="csX15" fmla="*/ 3251831 w 4454563"/>
              <a:gd name="csY15" fmla="*/ 2969709 h 2969709"/>
              <a:gd name="csX16" fmla="*/ 2605919 w 4454563"/>
              <a:gd name="csY16" fmla="*/ 2969709 h 2969709"/>
              <a:gd name="csX17" fmla="*/ 2182736 w 4454563"/>
              <a:gd name="csY17" fmla="*/ 2969709 h 2969709"/>
              <a:gd name="csX18" fmla="*/ 1581370 w 4454563"/>
              <a:gd name="csY18" fmla="*/ 2969709 h 2969709"/>
              <a:gd name="csX19" fmla="*/ 935458 w 4454563"/>
              <a:gd name="csY19" fmla="*/ 2969709 h 2969709"/>
              <a:gd name="csX20" fmla="*/ 0 w 4454563"/>
              <a:gd name="csY20" fmla="*/ 2969709 h 2969709"/>
              <a:gd name="csX21" fmla="*/ 0 w 4454563"/>
              <a:gd name="csY21" fmla="*/ 2435161 h 2969709"/>
              <a:gd name="csX22" fmla="*/ 0 w 4454563"/>
              <a:gd name="csY22" fmla="*/ 1841220 h 2969709"/>
              <a:gd name="csX23" fmla="*/ 0 w 4454563"/>
              <a:gd name="csY23" fmla="*/ 1276975 h 2969709"/>
              <a:gd name="csX24" fmla="*/ 0 w 4454563"/>
              <a:gd name="csY24" fmla="*/ 742427 h 2969709"/>
              <a:gd name="csX25" fmla="*/ 0 w 4454563"/>
              <a:gd name="csY25" fmla="*/ 0 h 29697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454563" h="2969709" extrusionOk="0">
                <a:moveTo>
                  <a:pt x="0" y="0"/>
                </a:moveTo>
                <a:cubicBezTo>
                  <a:pt x="209973" y="-17146"/>
                  <a:pt x="257659" y="9563"/>
                  <a:pt x="467729" y="0"/>
                </a:cubicBezTo>
                <a:cubicBezTo>
                  <a:pt x="677799" y="-9563"/>
                  <a:pt x="870220" y="1608"/>
                  <a:pt x="980004" y="0"/>
                </a:cubicBezTo>
                <a:cubicBezTo>
                  <a:pt x="1089788" y="-1608"/>
                  <a:pt x="1231817" y="37259"/>
                  <a:pt x="1403187" y="0"/>
                </a:cubicBezTo>
                <a:cubicBezTo>
                  <a:pt x="1574557" y="-37259"/>
                  <a:pt x="1773984" y="45947"/>
                  <a:pt x="1915462" y="0"/>
                </a:cubicBezTo>
                <a:cubicBezTo>
                  <a:pt x="2056940" y="-45947"/>
                  <a:pt x="2259504" y="59363"/>
                  <a:pt x="2561374" y="0"/>
                </a:cubicBezTo>
                <a:cubicBezTo>
                  <a:pt x="2863244" y="-59363"/>
                  <a:pt x="2836269" y="8910"/>
                  <a:pt x="3073648" y="0"/>
                </a:cubicBezTo>
                <a:cubicBezTo>
                  <a:pt x="3311027" y="-8910"/>
                  <a:pt x="3463579" y="4420"/>
                  <a:pt x="3675014" y="0"/>
                </a:cubicBezTo>
                <a:cubicBezTo>
                  <a:pt x="3886449" y="-4420"/>
                  <a:pt x="4283251" y="68063"/>
                  <a:pt x="4454563" y="0"/>
                </a:cubicBezTo>
                <a:cubicBezTo>
                  <a:pt x="4488284" y="188961"/>
                  <a:pt x="4382073" y="474995"/>
                  <a:pt x="4454563" y="623639"/>
                </a:cubicBezTo>
                <a:cubicBezTo>
                  <a:pt x="4527053" y="772283"/>
                  <a:pt x="4443326" y="987957"/>
                  <a:pt x="4454563" y="1128489"/>
                </a:cubicBezTo>
                <a:cubicBezTo>
                  <a:pt x="4465800" y="1269021"/>
                  <a:pt x="4434492" y="1643966"/>
                  <a:pt x="4454563" y="1781825"/>
                </a:cubicBezTo>
                <a:cubicBezTo>
                  <a:pt x="4474634" y="1919684"/>
                  <a:pt x="4422965" y="2143536"/>
                  <a:pt x="4454563" y="2435161"/>
                </a:cubicBezTo>
                <a:cubicBezTo>
                  <a:pt x="4486161" y="2726786"/>
                  <a:pt x="4416596" y="2731717"/>
                  <a:pt x="4454563" y="2969709"/>
                </a:cubicBezTo>
                <a:cubicBezTo>
                  <a:pt x="4236552" y="3014694"/>
                  <a:pt x="4002489" y="2940621"/>
                  <a:pt x="3808651" y="2969709"/>
                </a:cubicBezTo>
                <a:cubicBezTo>
                  <a:pt x="3614813" y="2998797"/>
                  <a:pt x="3407686" y="2931637"/>
                  <a:pt x="3251831" y="2969709"/>
                </a:cubicBezTo>
                <a:cubicBezTo>
                  <a:pt x="3095976" y="3007781"/>
                  <a:pt x="2821806" y="2966291"/>
                  <a:pt x="2605919" y="2969709"/>
                </a:cubicBezTo>
                <a:cubicBezTo>
                  <a:pt x="2390032" y="2973127"/>
                  <a:pt x="2355548" y="2939430"/>
                  <a:pt x="2182736" y="2969709"/>
                </a:cubicBezTo>
                <a:cubicBezTo>
                  <a:pt x="2009924" y="2999988"/>
                  <a:pt x="1853628" y="2925111"/>
                  <a:pt x="1581370" y="2969709"/>
                </a:cubicBezTo>
                <a:cubicBezTo>
                  <a:pt x="1309112" y="3014307"/>
                  <a:pt x="1138322" y="2924243"/>
                  <a:pt x="935458" y="2969709"/>
                </a:cubicBezTo>
                <a:cubicBezTo>
                  <a:pt x="732594" y="3015175"/>
                  <a:pt x="247939" y="2899459"/>
                  <a:pt x="0" y="2969709"/>
                </a:cubicBezTo>
                <a:cubicBezTo>
                  <a:pt x="-40322" y="2818167"/>
                  <a:pt x="63460" y="2561130"/>
                  <a:pt x="0" y="2435161"/>
                </a:cubicBezTo>
                <a:cubicBezTo>
                  <a:pt x="-63460" y="2309192"/>
                  <a:pt x="69128" y="2009013"/>
                  <a:pt x="0" y="1841220"/>
                </a:cubicBezTo>
                <a:cubicBezTo>
                  <a:pt x="-69128" y="1673427"/>
                  <a:pt x="26461" y="1483882"/>
                  <a:pt x="0" y="1276975"/>
                </a:cubicBezTo>
                <a:cubicBezTo>
                  <a:pt x="-26461" y="1070068"/>
                  <a:pt x="21024" y="922563"/>
                  <a:pt x="0" y="742427"/>
                </a:cubicBezTo>
                <a:cubicBezTo>
                  <a:pt x="-21024" y="562291"/>
                  <a:pt x="22264" y="325891"/>
                  <a:pt x="0" y="0"/>
                </a:cubicBezTo>
                <a:close/>
              </a:path>
            </a:pathLst>
          </a:custGeom>
          <a:noFill/>
          <a:ln>
            <a:solidFill>
              <a:schemeClr val="tx1"/>
            </a:solidFill>
            <a:extLst>
              <a:ext uri="{C807C97D-BFC1-408E-A445-0C87EB9F89A2}">
                <ask:lineSketchStyleProps xmlns:ask="http://schemas.microsoft.com/office/drawing/2018/sketchyshapes" sd="372453783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438575" y="6364707"/>
            <a:ext cx="1764018" cy="1787280"/>
          </a:xfrm>
          <a:prstGeom prst="rect">
            <a:avLst/>
          </a:prstGeom>
        </p:spPr>
      </p:pic>
      <p:pic>
        <p:nvPicPr>
          <p:cNvPr id="5" name="Picture 4">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785568" y="6932141"/>
            <a:ext cx="1396336" cy="802893"/>
          </a:xfrm>
          <a:prstGeom prst="rect">
            <a:avLst/>
          </a:prstGeom>
        </p:spPr>
      </p:pic>
    </p:spTree>
    <p:extLst>
      <p:ext uri="{BB962C8B-B14F-4D97-AF65-F5344CB8AC3E}">
        <p14:creationId xmlns:p14="http://schemas.microsoft.com/office/powerpoint/2010/main" val="895901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ak włączyć internet w smartfonie i skąd brać aplikacje | Poradnik dla seniorów – odc. 1">
            <a:hlinkClick r:id="" action="ppaction://media"/>
            <a:extLst>
              <a:ext uri="{FF2B5EF4-FFF2-40B4-BE49-F238E27FC236}">
                <a16:creationId xmlns:a16="http://schemas.microsoft.com/office/drawing/2014/main" id="{1BE71E38-E5F1-E01D-7EA0-693EE3A136D7}"/>
              </a:ext>
            </a:extLst>
          </p:cNvPr>
          <p:cNvPicPr>
            <a:picLocks noRot="1" noChangeAspect="1"/>
          </p:cNvPicPr>
          <p:nvPr>
            <a:videoFile r:link="rId1"/>
          </p:nvPr>
        </p:nvPicPr>
        <p:blipFill>
          <a:blip r:embed="rId3"/>
          <a:stretch>
            <a:fillRect/>
          </a:stretch>
        </p:blipFill>
        <p:spPr>
          <a:xfrm>
            <a:off x="1584126" y="2175352"/>
            <a:ext cx="9608634" cy="5424875"/>
          </a:xfrm>
          <a:prstGeom prst="rect">
            <a:avLst/>
          </a:prstGeom>
        </p:spPr>
      </p:pic>
      <p:sp>
        <p:nvSpPr>
          <p:cNvPr id="4" name="TextBox 3">
            <a:extLst>
              <a:ext uri="{FF2B5EF4-FFF2-40B4-BE49-F238E27FC236}">
                <a16:creationId xmlns:a16="http://schemas.microsoft.com/office/drawing/2014/main" id="{EB5D8199-BA78-85B0-5F22-5DEE455572D9}"/>
              </a:ext>
            </a:extLst>
          </p:cNvPr>
          <p:cNvSpPr txBox="1"/>
          <p:nvPr/>
        </p:nvSpPr>
        <p:spPr>
          <a:xfrm>
            <a:off x="825190" y="629373"/>
            <a:ext cx="13704850" cy="707886"/>
          </a:xfrm>
          <a:prstGeom prst="rect">
            <a:avLst/>
          </a:prstGeom>
          <a:noFill/>
        </p:spPr>
        <p:txBody>
          <a:bodyPr wrap="square">
            <a:spAutoFit/>
          </a:bodyPr>
          <a:lstStyle/>
          <a:p>
            <a:pPr algn="l"/>
            <a:r>
              <a:rPr lang="pl-PL" sz="4000" b="1" i="0">
                <a:solidFill>
                  <a:srgbClr val="00B050"/>
                </a:solidFill>
                <a:effectLst/>
                <a:latin typeface="Roboto" panose="02000000000000000000" pitchFamily="2" charset="0"/>
              </a:rPr>
              <a:t>Jak włączyć internet w smartfonie i skąd brać aplikacje </a:t>
            </a:r>
          </a:p>
        </p:txBody>
      </p:sp>
      <p:pic>
        <p:nvPicPr>
          <p:cNvPr id="3" name="Picture 2"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352078" y="6211495"/>
            <a:ext cx="1764018" cy="1787280"/>
          </a:xfrm>
          <a:prstGeom prst="rect">
            <a:avLst/>
          </a:prstGeom>
        </p:spPr>
      </p:pic>
      <p:pic>
        <p:nvPicPr>
          <p:cNvPr id="6" name="Picture 5">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2395460" y="2520778"/>
            <a:ext cx="1677254" cy="964421"/>
          </a:xfrm>
          <a:prstGeom prst="rect">
            <a:avLst/>
          </a:prstGeom>
        </p:spPr>
      </p:pic>
    </p:spTree>
    <p:extLst>
      <p:ext uri="{BB962C8B-B14F-4D97-AF65-F5344CB8AC3E}">
        <p14:creationId xmlns:p14="http://schemas.microsoft.com/office/powerpoint/2010/main" val="33136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a:extLst>
              <a:ext uri="{FF2B5EF4-FFF2-40B4-BE49-F238E27FC236}">
                <a16:creationId xmlns:a16="http://schemas.microsoft.com/office/drawing/2014/main" id="{6BD8F745-659E-DBD7-439F-22061D0DB62C}"/>
              </a:ext>
            </a:extLst>
          </p:cNvPr>
          <p:cNvPicPr>
            <a:picLocks noChangeAspect="1"/>
          </p:cNvPicPr>
          <p:nvPr/>
        </p:nvPicPr>
        <p:blipFill>
          <a:blip r:embed="rId2"/>
          <a:stretch>
            <a:fillRect/>
          </a:stretch>
        </p:blipFill>
        <p:spPr>
          <a:xfrm>
            <a:off x="734616" y="1568207"/>
            <a:ext cx="1038428" cy="1038428"/>
          </a:xfrm>
          <a:prstGeom prst="rect">
            <a:avLst/>
          </a:prstGeom>
        </p:spPr>
      </p:pic>
      <p:sp>
        <p:nvSpPr>
          <p:cNvPr id="4" name="Text 1">
            <a:extLst>
              <a:ext uri="{FF2B5EF4-FFF2-40B4-BE49-F238E27FC236}">
                <a16:creationId xmlns:a16="http://schemas.microsoft.com/office/drawing/2014/main" id="{5A906F25-8774-FB65-8789-7F77CDACA72E}"/>
              </a:ext>
            </a:extLst>
          </p:cNvPr>
          <p:cNvSpPr/>
          <p:nvPr/>
        </p:nvSpPr>
        <p:spPr>
          <a:xfrm>
            <a:off x="2420145" y="2087421"/>
            <a:ext cx="1762552" cy="379713"/>
          </a:xfrm>
          <a:prstGeom prst="rect">
            <a:avLst/>
          </a:prstGeom>
          <a:noFill/>
          <a:ln/>
        </p:spPr>
        <p:txBody>
          <a:bodyPr wrap="none" lIns="0" tIns="0" rIns="0" bIns="0" rtlCol="0" anchor="t"/>
          <a:lstStyle/>
          <a:p>
            <a:pPr marL="0" indent="0" algn="l">
              <a:lnSpc>
                <a:spcPts val="2550"/>
              </a:lnSpc>
              <a:buNone/>
            </a:pPr>
            <a:r>
              <a:rPr lang="en-US" sz="4000" b="1" dirty="0">
                <a:solidFill>
                  <a:srgbClr val="C00000"/>
                </a:solidFill>
                <a:latin typeface="Libre Baskerville" pitchFamily="34" charset="0"/>
                <a:ea typeface="Libre Baskerville" pitchFamily="34" charset="-122"/>
                <a:cs typeface="Libre Baskerville" pitchFamily="34" charset="-120"/>
              </a:rPr>
              <a:t>Wi-Fi</a:t>
            </a:r>
            <a:endParaRPr lang="en-US" sz="4000" b="1" dirty="0">
              <a:solidFill>
                <a:srgbClr val="C00000"/>
              </a:solidFill>
            </a:endParaRPr>
          </a:p>
        </p:txBody>
      </p:sp>
      <p:sp>
        <p:nvSpPr>
          <p:cNvPr id="6" name="TextBox 5">
            <a:extLst>
              <a:ext uri="{FF2B5EF4-FFF2-40B4-BE49-F238E27FC236}">
                <a16:creationId xmlns:a16="http://schemas.microsoft.com/office/drawing/2014/main" id="{1D5E8BDD-ABE5-985A-CD38-8325BACBF8B3}"/>
              </a:ext>
            </a:extLst>
          </p:cNvPr>
          <p:cNvSpPr txBox="1"/>
          <p:nvPr/>
        </p:nvSpPr>
        <p:spPr>
          <a:xfrm>
            <a:off x="645407" y="3637807"/>
            <a:ext cx="10560205" cy="3970318"/>
          </a:xfrm>
          <a:prstGeom prst="rect">
            <a:avLst/>
          </a:prstGeom>
          <a:noFill/>
        </p:spPr>
        <p:txBody>
          <a:bodyPr wrap="square">
            <a:spAutoFit/>
          </a:bodyPr>
          <a:lstStyle/>
          <a:p>
            <a:r>
              <a:rPr lang="pl-PL" sz="3600"/>
              <a:t>1️⃣ Wejdź w </a:t>
            </a:r>
            <a:r>
              <a:rPr lang="pl-PL" sz="3600" b="1"/>
              <a:t>Ustawienia</a:t>
            </a:r>
            <a:r>
              <a:rPr lang="pl-PL" sz="3600"/>
              <a:t> telefonu.</a:t>
            </a:r>
            <a:endParaRPr lang="en-US" sz="3600"/>
          </a:p>
          <a:p>
            <a:br>
              <a:rPr lang="pl-PL" sz="3600"/>
            </a:br>
            <a:r>
              <a:rPr lang="pl-PL" sz="3600"/>
              <a:t>2️⃣ Znajdź opcję </a:t>
            </a:r>
            <a:r>
              <a:rPr lang="pl-PL" sz="3600" b="1"/>
              <a:t>Wi-Fi</a:t>
            </a:r>
            <a:r>
              <a:rPr lang="pl-PL" sz="3600"/>
              <a:t> i dotknij ją.</a:t>
            </a:r>
            <a:endParaRPr lang="en-US" sz="3600"/>
          </a:p>
          <a:p>
            <a:br>
              <a:rPr lang="pl-PL" sz="3600"/>
            </a:br>
            <a:r>
              <a:rPr lang="pl-PL" sz="3600"/>
              <a:t>3️⃣ Wybierz swoją sieć Wi-Fi z listy.</a:t>
            </a:r>
            <a:endParaRPr lang="en-US" sz="3600"/>
          </a:p>
          <a:p>
            <a:br>
              <a:rPr lang="pl-PL" sz="3600"/>
            </a:br>
            <a:r>
              <a:rPr lang="pl-PL" sz="3600"/>
              <a:t>4️⃣ Wpisz hasło (jeśli jest wymagane) i naciśnij </a:t>
            </a:r>
            <a:r>
              <a:rPr lang="pl-PL" sz="3600" b="1"/>
              <a:t>Połącz</a:t>
            </a:r>
            <a:r>
              <a:rPr lang="pl-PL" sz="3600"/>
              <a:t>.</a:t>
            </a:r>
            <a:endParaRPr lang="uk-UA" sz="3600"/>
          </a:p>
        </p:txBody>
      </p:sp>
      <p:pic>
        <p:nvPicPr>
          <p:cNvPr id="1026" name="Picture 2" descr="Bezpłatne Darmowe zdjęcie z galerii z biuro domowe, brązowy sweter, cyfrowy Zdjęcie z galerii">
            <a:extLst>
              <a:ext uri="{FF2B5EF4-FFF2-40B4-BE49-F238E27FC236}">
                <a16:creationId xmlns:a16="http://schemas.microsoft.com/office/drawing/2014/main" id="{3BEBB68F-74BB-1B23-E010-436808BD3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7101" y="2087421"/>
            <a:ext cx="2597133" cy="3895699"/>
          </a:xfrm>
          <a:custGeom>
            <a:avLst/>
            <a:gdLst>
              <a:gd name="csX0" fmla="*/ 0 w 2597133"/>
              <a:gd name="csY0" fmla="*/ 0 h 3895699"/>
              <a:gd name="csX1" fmla="*/ 493455 w 2597133"/>
              <a:gd name="csY1" fmla="*/ 0 h 3895699"/>
              <a:gd name="csX2" fmla="*/ 1012882 w 2597133"/>
              <a:gd name="csY2" fmla="*/ 0 h 3895699"/>
              <a:gd name="csX3" fmla="*/ 1558280 w 2597133"/>
              <a:gd name="csY3" fmla="*/ 0 h 3895699"/>
              <a:gd name="csX4" fmla="*/ 2025764 w 2597133"/>
              <a:gd name="csY4" fmla="*/ 0 h 3895699"/>
              <a:gd name="csX5" fmla="*/ 2597133 w 2597133"/>
              <a:gd name="csY5" fmla="*/ 0 h 3895699"/>
              <a:gd name="csX6" fmla="*/ 2597133 w 2597133"/>
              <a:gd name="csY6" fmla="*/ 439657 h 3895699"/>
              <a:gd name="csX7" fmla="*/ 2597133 w 2597133"/>
              <a:gd name="csY7" fmla="*/ 996186 h 3895699"/>
              <a:gd name="csX8" fmla="*/ 2597133 w 2597133"/>
              <a:gd name="csY8" fmla="*/ 1630628 h 3895699"/>
              <a:gd name="csX9" fmla="*/ 2597133 w 2597133"/>
              <a:gd name="csY9" fmla="*/ 2109243 h 3895699"/>
              <a:gd name="csX10" fmla="*/ 2597133 w 2597133"/>
              <a:gd name="csY10" fmla="*/ 2665771 h 3895699"/>
              <a:gd name="csX11" fmla="*/ 2597133 w 2597133"/>
              <a:gd name="csY11" fmla="*/ 3144386 h 3895699"/>
              <a:gd name="csX12" fmla="*/ 2597133 w 2597133"/>
              <a:gd name="csY12" fmla="*/ 3895699 h 3895699"/>
              <a:gd name="csX13" fmla="*/ 2103678 w 2597133"/>
              <a:gd name="csY13" fmla="*/ 3895699 h 3895699"/>
              <a:gd name="csX14" fmla="*/ 1532308 w 2597133"/>
              <a:gd name="csY14" fmla="*/ 3895699 h 3895699"/>
              <a:gd name="csX15" fmla="*/ 1012882 w 2597133"/>
              <a:gd name="csY15" fmla="*/ 3895699 h 3895699"/>
              <a:gd name="csX16" fmla="*/ 493455 w 2597133"/>
              <a:gd name="csY16" fmla="*/ 3895699 h 3895699"/>
              <a:gd name="csX17" fmla="*/ 0 w 2597133"/>
              <a:gd name="csY17" fmla="*/ 3895699 h 3895699"/>
              <a:gd name="csX18" fmla="*/ 0 w 2597133"/>
              <a:gd name="csY18" fmla="*/ 3300214 h 3895699"/>
              <a:gd name="csX19" fmla="*/ 0 w 2597133"/>
              <a:gd name="csY19" fmla="*/ 2782642 h 3895699"/>
              <a:gd name="csX20" fmla="*/ 0 w 2597133"/>
              <a:gd name="csY20" fmla="*/ 2265071 h 3895699"/>
              <a:gd name="csX21" fmla="*/ 0 w 2597133"/>
              <a:gd name="csY21" fmla="*/ 1825413 h 3895699"/>
              <a:gd name="csX22" fmla="*/ 0 w 2597133"/>
              <a:gd name="csY22" fmla="*/ 1385756 h 3895699"/>
              <a:gd name="csX23" fmla="*/ 0 w 2597133"/>
              <a:gd name="csY23" fmla="*/ 907141 h 3895699"/>
              <a:gd name="csX24" fmla="*/ 0 w 2597133"/>
              <a:gd name="csY24" fmla="*/ 0 h 3895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597133" h="3895699" extrusionOk="0">
                <a:moveTo>
                  <a:pt x="0" y="0"/>
                </a:moveTo>
                <a:cubicBezTo>
                  <a:pt x="244187" y="-48998"/>
                  <a:pt x="355557" y="7575"/>
                  <a:pt x="493455" y="0"/>
                </a:cubicBezTo>
                <a:cubicBezTo>
                  <a:pt x="631354" y="-7575"/>
                  <a:pt x="775584" y="19983"/>
                  <a:pt x="1012882" y="0"/>
                </a:cubicBezTo>
                <a:cubicBezTo>
                  <a:pt x="1250180" y="-19983"/>
                  <a:pt x="1369468" y="57058"/>
                  <a:pt x="1558280" y="0"/>
                </a:cubicBezTo>
                <a:cubicBezTo>
                  <a:pt x="1747092" y="-57058"/>
                  <a:pt x="1873048" y="35714"/>
                  <a:pt x="2025764" y="0"/>
                </a:cubicBezTo>
                <a:cubicBezTo>
                  <a:pt x="2178480" y="-35714"/>
                  <a:pt x="2422665" y="18291"/>
                  <a:pt x="2597133" y="0"/>
                </a:cubicBezTo>
                <a:cubicBezTo>
                  <a:pt x="2649885" y="121055"/>
                  <a:pt x="2551450" y="346484"/>
                  <a:pt x="2597133" y="439657"/>
                </a:cubicBezTo>
                <a:cubicBezTo>
                  <a:pt x="2642816" y="532830"/>
                  <a:pt x="2548598" y="838803"/>
                  <a:pt x="2597133" y="996186"/>
                </a:cubicBezTo>
                <a:cubicBezTo>
                  <a:pt x="2645668" y="1153569"/>
                  <a:pt x="2575986" y="1349900"/>
                  <a:pt x="2597133" y="1630628"/>
                </a:cubicBezTo>
                <a:cubicBezTo>
                  <a:pt x="2618280" y="1911356"/>
                  <a:pt x="2569894" y="1977044"/>
                  <a:pt x="2597133" y="2109243"/>
                </a:cubicBezTo>
                <a:cubicBezTo>
                  <a:pt x="2624372" y="2241442"/>
                  <a:pt x="2586833" y="2432105"/>
                  <a:pt x="2597133" y="2665771"/>
                </a:cubicBezTo>
                <a:cubicBezTo>
                  <a:pt x="2607433" y="2899437"/>
                  <a:pt x="2594257" y="2936341"/>
                  <a:pt x="2597133" y="3144386"/>
                </a:cubicBezTo>
                <a:cubicBezTo>
                  <a:pt x="2600009" y="3352432"/>
                  <a:pt x="2534050" y="3578577"/>
                  <a:pt x="2597133" y="3895699"/>
                </a:cubicBezTo>
                <a:cubicBezTo>
                  <a:pt x="2424506" y="3920628"/>
                  <a:pt x="2242967" y="3849369"/>
                  <a:pt x="2103678" y="3895699"/>
                </a:cubicBezTo>
                <a:cubicBezTo>
                  <a:pt x="1964389" y="3942029"/>
                  <a:pt x="1694445" y="3863250"/>
                  <a:pt x="1532308" y="3895699"/>
                </a:cubicBezTo>
                <a:cubicBezTo>
                  <a:pt x="1370171" y="3928148"/>
                  <a:pt x="1199242" y="3847749"/>
                  <a:pt x="1012882" y="3895699"/>
                </a:cubicBezTo>
                <a:cubicBezTo>
                  <a:pt x="826522" y="3943649"/>
                  <a:pt x="714940" y="3834010"/>
                  <a:pt x="493455" y="3895699"/>
                </a:cubicBezTo>
                <a:cubicBezTo>
                  <a:pt x="271970" y="3957388"/>
                  <a:pt x="113379" y="3882785"/>
                  <a:pt x="0" y="3895699"/>
                </a:cubicBezTo>
                <a:cubicBezTo>
                  <a:pt x="-39238" y="3608120"/>
                  <a:pt x="15005" y="3460090"/>
                  <a:pt x="0" y="3300214"/>
                </a:cubicBezTo>
                <a:cubicBezTo>
                  <a:pt x="-15005" y="3140338"/>
                  <a:pt x="20074" y="2911438"/>
                  <a:pt x="0" y="2782642"/>
                </a:cubicBezTo>
                <a:cubicBezTo>
                  <a:pt x="-20074" y="2653846"/>
                  <a:pt x="46835" y="2496953"/>
                  <a:pt x="0" y="2265071"/>
                </a:cubicBezTo>
                <a:cubicBezTo>
                  <a:pt x="-46835" y="2033189"/>
                  <a:pt x="43174" y="1985992"/>
                  <a:pt x="0" y="1825413"/>
                </a:cubicBezTo>
                <a:cubicBezTo>
                  <a:pt x="-43174" y="1664834"/>
                  <a:pt x="51859" y="1527179"/>
                  <a:pt x="0" y="1385756"/>
                </a:cubicBezTo>
                <a:cubicBezTo>
                  <a:pt x="-51859" y="1244333"/>
                  <a:pt x="29170" y="1074533"/>
                  <a:pt x="0" y="907141"/>
                </a:cubicBezTo>
                <a:cubicBezTo>
                  <a:pt x="-29170" y="739750"/>
                  <a:pt x="47653" y="325551"/>
                  <a:pt x="0" y="0"/>
                </a:cubicBezTo>
                <a:close/>
              </a:path>
            </a:pathLst>
          </a:custGeom>
          <a:noFill/>
          <a:ln>
            <a:solidFill>
              <a:schemeClr val="tx1"/>
            </a:solidFill>
            <a:extLst>
              <a:ext uri="{C807C97D-BFC1-408E-A445-0C87EB9F89A2}">
                <ask:lineSketchStyleProps xmlns:ask="http://schemas.microsoft.com/office/drawing/2018/sketchyshapes" sd="244436556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2426218" y="6211496"/>
            <a:ext cx="1764018" cy="1787280"/>
          </a:xfrm>
          <a:prstGeom prst="rect">
            <a:avLst/>
          </a:prstGeom>
        </p:spPr>
      </p:pic>
      <p:pic>
        <p:nvPicPr>
          <p:cNvPr id="7" name="Picture 6">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2286353" y="393052"/>
            <a:ext cx="2043748" cy="1175155"/>
          </a:xfrm>
          <a:prstGeom prst="rect">
            <a:avLst/>
          </a:prstGeom>
        </p:spPr>
      </p:pic>
    </p:spTree>
    <p:extLst>
      <p:ext uri="{BB962C8B-B14F-4D97-AF65-F5344CB8AC3E}">
        <p14:creationId xmlns:p14="http://schemas.microsoft.com/office/powerpoint/2010/main" val="106190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3F0B84-FBBD-DFC0-DE48-529F4D4C0A7E}"/>
              </a:ext>
            </a:extLst>
          </p:cNvPr>
          <p:cNvSpPr txBox="1"/>
          <p:nvPr/>
        </p:nvSpPr>
        <p:spPr>
          <a:xfrm>
            <a:off x="481466" y="836979"/>
            <a:ext cx="13024624" cy="6555641"/>
          </a:xfrm>
          <a:prstGeom prst="rect">
            <a:avLst/>
          </a:prstGeom>
          <a:noFill/>
        </p:spPr>
        <p:txBody>
          <a:bodyPr wrap="square">
            <a:spAutoFit/>
          </a:bodyPr>
          <a:lstStyle/>
          <a:p>
            <a:pPr>
              <a:buNone/>
            </a:pPr>
            <a:r>
              <a:rPr lang="en-US" sz="3600" b="1"/>
              <a:t>                   </a:t>
            </a:r>
            <a:r>
              <a:rPr lang="pl-PL" sz="3600" b="1"/>
              <a:t>📶 </a:t>
            </a:r>
            <a:r>
              <a:rPr lang="pl-PL" sz="6000" b="1"/>
              <a:t>Co to są dane komórkowe?</a:t>
            </a:r>
            <a:endParaRPr lang="en-US" sz="6000" b="1"/>
          </a:p>
          <a:p>
            <a:pPr>
              <a:buNone/>
            </a:pPr>
            <a:endParaRPr lang="pl-PL" sz="3600" b="1"/>
          </a:p>
          <a:p>
            <a:r>
              <a:rPr lang="pl-PL" sz="3600"/>
              <a:t>Dane komórkowe to sposób na łączenie się z Internetem za pomocą </a:t>
            </a:r>
            <a:r>
              <a:rPr lang="pl-PL" sz="3600" b="1"/>
              <a:t>sieci telefonii komórkowej</a:t>
            </a:r>
            <a:r>
              <a:rPr lang="pl-PL" sz="3600"/>
              <a:t> (np. LTE, 5G).</a:t>
            </a:r>
            <a:endParaRPr lang="en-US" sz="3600"/>
          </a:p>
          <a:p>
            <a:br>
              <a:rPr lang="pl-PL" sz="3600"/>
            </a:br>
            <a:r>
              <a:rPr lang="pl-PL" sz="3600"/>
              <a:t>✅ </a:t>
            </a:r>
            <a:r>
              <a:rPr lang="pl-PL" sz="3600" b="1"/>
              <a:t>Działa wszędzie tam, gdzie masz zasięg operatora</a:t>
            </a:r>
            <a:r>
              <a:rPr lang="pl-PL" sz="3600"/>
              <a:t> </a:t>
            </a:r>
            <a:endParaRPr lang="en-US" sz="3600"/>
          </a:p>
          <a:p>
            <a:r>
              <a:rPr lang="pl-PL" sz="3600"/>
              <a:t>(nie wymaga Wi-Fi).</a:t>
            </a:r>
            <a:endParaRPr lang="en-US" sz="3600"/>
          </a:p>
          <a:p>
            <a:r>
              <a:rPr lang="pl-PL" sz="3600"/>
              <a:t>✅ </a:t>
            </a:r>
            <a:r>
              <a:rPr lang="pl-PL" sz="3600" b="1"/>
              <a:t>Zużywa pakiet internetu</a:t>
            </a:r>
            <a:r>
              <a:rPr lang="pl-PL" sz="3600"/>
              <a:t>, który masz w abonamencie </a:t>
            </a:r>
            <a:endParaRPr lang="en-US" sz="3600"/>
          </a:p>
          <a:p>
            <a:r>
              <a:rPr lang="pl-PL" sz="3600"/>
              <a:t>lub na karcie.</a:t>
            </a:r>
            <a:br>
              <a:rPr lang="pl-PL" sz="3600"/>
            </a:br>
            <a:r>
              <a:rPr lang="pl-PL" sz="3600"/>
              <a:t>✅ Możesz włączyć i wyłączyć dane mobilne </a:t>
            </a:r>
            <a:endParaRPr lang="en-US" sz="3600"/>
          </a:p>
          <a:p>
            <a:r>
              <a:rPr lang="pl-PL" sz="3600"/>
              <a:t>w ustawieniach telefonu.</a:t>
            </a:r>
          </a:p>
        </p:txBody>
      </p:sp>
      <p:pic>
        <p:nvPicPr>
          <p:cNvPr id="4098" name="Picture 2" descr="Bezpłatne Czarny Iphone 7 Na Brązowym Stole Zdjęcie z galerii">
            <a:extLst>
              <a:ext uri="{FF2B5EF4-FFF2-40B4-BE49-F238E27FC236}">
                <a16:creationId xmlns:a16="http://schemas.microsoft.com/office/drawing/2014/main" id="{33B740F6-F07A-A3B9-70B3-5AF10A45CB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1434183" y="5033402"/>
            <a:ext cx="3128865" cy="2300636"/>
          </a:xfrm>
          <a:custGeom>
            <a:avLst/>
            <a:gdLst>
              <a:gd name="csX0" fmla="*/ 0 w 3128865"/>
              <a:gd name="csY0" fmla="*/ 0 h 2300636"/>
              <a:gd name="csX1" fmla="*/ 552766 w 3128865"/>
              <a:gd name="csY1" fmla="*/ 0 h 2300636"/>
              <a:gd name="csX2" fmla="*/ 1136821 w 3128865"/>
              <a:gd name="csY2" fmla="*/ 0 h 2300636"/>
              <a:gd name="csX3" fmla="*/ 1627010 w 3128865"/>
              <a:gd name="csY3" fmla="*/ 0 h 2300636"/>
              <a:gd name="csX4" fmla="*/ 2179776 w 3128865"/>
              <a:gd name="csY4" fmla="*/ 0 h 2300636"/>
              <a:gd name="csX5" fmla="*/ 2638676 w 3128865"/>
              <a:gd name="csY5" fmla="*/ 0 h 2300636"/>
              <a:gd name="csX6" fmla="*/ 3128865 w 3128865"/>
              <a:gd name="csY6" fmla="*/ 0 h 2300636"/>
              <a:gd name="csX7" fmla="*/ 3128865 w 3128865"/>
              <a:gd name="csY7" fmla="*/ 598165 h 2300636"/>
              <a:gd name="csX8" fmla="*/ 3128865 w 3128865"/>
              <a:gd name="csY8" fmla="*/ 1150318 h 2300636"/>
              <a:gd name="csX9" fmla="*/ 3128865 w 3128865"/>
              <a:gd name="csY9" fmla="*/ 1771490 h 2300636"/>
              <a:gd name="csX10" fmla="*/ 3128865 w 3128865"/>
              <a:gd name="csY10" fmla="*/ 2300636 h 2300636"/>
              <a:gd name="csX11" fmla="*/ 2607388 w 3128865"/>
              <a:gd name="csY11" fmla="*/ 2300636 h 2300636"/>
              <a:gd name="csX12" fmla="*/ 2117199 w 3128865"/>
              <a:gd name="csY12" fmla="*/ 2300636 h 2300636"/>
              <a:gd name="csX13" fmla="*/ 1533144 w 3128865"/>
              <a:gd name="csY13" fmla="*/ 2300636 h 2300636"/>
              <a:gd name="csX14" fmla="*/ 1105532 w 3128865"/>
              <a:gd name="csY14" fmla="*/ 2300636 h 2300636"/>
              <a:gd name="csX15" fmla="*/ 521477 w 3128865"/>
              <a:gd name="csY15" fmla="*/ 2300636 h 2300636"/>
              <a:gd name="csX16" fmla="*/ 0 w 3128865"/>
              <a:gd name="csY16" fmla="*/ 2300636 h 2300636"/>
              <a:gd name="csX17" fmla="*/ 0 w 3128865"/>
              <a:gd name="csY17" fmla="*/ 1725477 h 2300636"/>
              <a:gd name="csX18" fmla="*/ 0 w 3128865"/>
              <a:gd name="csY18" fmla="*/ 1104305 h 2300636"/>
              <a:gd name="csX19" fmla="*/ 0 w 3128865"/>
              <a:gd name="csY19" fmla="*/ 506140 h 2300636"/>
              <a:gd name="csX20" fmla="*/ 0 w 3128865"/>
              <a:gd name="csY20" fmla="*/ 0 h 23006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128865" h="2300636" extrusionOk="0">
                <a:moveTo>
                  <a:pt x="0" y="0"/>
                </a:moveTo>
                <a:cubicBezTo>
                  <a:pt x="209968" y="-33726"/>
                  <a:pt x="323652" y="22028"/>
                  <a:pt x="552766" y="0"/>
                </a:cubicBezTo>
                <a:cubicBezTo>
                  <a:pt x="781880" y="-22028"/>
                  <a:pt x="906323" y="18467"/>
                  <a:pt x="1136821" y="0"/>
                </a:cubicBezTo>
                <a:cubicBezTo>
                  <a:pt x="1367319" y="-18467"/>
                  <a:pt x="1496969" y="41190"/>
                  <a:pt x="1627010" y="0"/>
                </a:cubicBezTo>
                <a:cubicBezTo>
                  <a:pt x="1757051" y="-41190"/>
                  <a:pt x="1920614" y="46747"/>
                  <a:pt x="2179776" y="0"/>
                </a:cubicBezTo>
                <a:cubicBezTo>
                  <a:pt x="2438938" y="-46747"/>
                  <a:pt x="2458063" y="53558"/>
                  <a:pt x="2638676" y="0"/>
                </a:cubicBezTo>
                <a:cubicBezTo>
                  <a:pt x="2819289" y="-53558"/>
                  <a:pt x="2929206" y="21292"/>
                  <a:pt x="3128865" y="0"/>
                </a:cubicBezTo>
                <a:cubicBezTo>
                  <a:pt x="3149032" y="162380"/>
                  <a:pt x="3101254" y="342675"/>
                  <a:pt x="3128865" y="598165"/>
                </a:cubicBezTo>
                <a:cubicBezTo>
                  <a:pt x="3156476" y="853656"/>
                  <a:pt x="3122930" y="928909"/>
                  <a:pt x="3128865" y="1150318"/>
                </a:cubicBezTo>
                <a:cubicBezTo>
                  <a:pt x="3134800" y="1371727"/>
                  <a:pt x="3105799" y="1578796"/>
                  <a:pt x="3128865" y="1771490"/>
                </a:cubicBezTo>
                <a:cubicBezTo>
                  <a:pt x="3151931" y="1964184"/>
                  <a:pt x="3085935" y="2150828"/>
                  <a:pt x="3128865" y="2300636"/>
                </a:cubicBezTo>
                <a:cubicBezTo>
                  <a:pt x="2949043" y="2344966"/>
                  <a:pt x="2845583" y="2297018"/>
                  <a:pt x="2607388" y="2300636"/>
                </a:cubicBezTo>
                <a:cubicBezTo>
                  <a:pt x="2369193" y="2304254"/>
                  <a:pt x="2295802" y="2271303"/>
                  <a:pt x="2117199" y="2300636"/>
                </a:cubicBezTo>
                <a:cubicBezTo>
                  <a:pt x="1938596" y="2329969"/>
                  <a:pt x="1824457" y="2277705"/>
                  <a:pt x="1533144" y="2300636"/>
                </a:cubicBezTo>
                <a:cubicBezTo>
                  <a:pt x="1241832" y="2323567"/>
                  <a:pt x="1246027" y="2255871"/>
                  <a:pt x="1105532" y="2300636"/>
                </a:cubicBezTo>
                <a:cubicBezTo>
                  <a:pt x="965037" y="2345401"/>
                  <a:pt x="729651" y="2285712"/>
                  <a:pt x="521477" y="2300636"/>
                </a:cubicBezTo>
                <a:cubicBezTo>
                  <a:pt x="313304" y="2315560"/>
                  <a:pt x="175377" y="2288106"/>
                  <a:pt x="0" y="2300636"/>
                </a:cubicBezTo>
                <a:cubicBezTo>
                  <a:pt x="-45035" y="2076817"/>
                  <a:pt x="13736" y="1890411"/>
                  <a:pt x="0" y="1725477"/>
                </a:cubicBezTo>
                <a:cubicBezTo>
                  <a:pt x="-13736" y="1560543"/>
                  <a:pt x="71540" y="1394278"/>
                  <a:pt x="0" y="1104305"/>
                </a:cubicBezTo>
                <a:cubicBezTo>
                  <a:pt x="-71540" y="814332"/>
                  <a:pt x="23511" y="776558"/>
                  <a:pt x="0" y="506140"/>
                </a:cubicBezTo>
                <a:cubicBezTo>
                  <a:pt x="-23511" y="235723"/>
                  <a:pt x="44022" y="168818"/>
                  <a:pt x="0" y="0"/>
                </a:cubicBezTo>
                <a:close/>
              </a:path>
            </a:pathLst>
          </a:custGeom>
          <a:noFill/>
          <a:ln>
            <a:solidFill>
              <a:schemeClr val="tx1"/>
            </a:solidFill>
            <a:extLst>
              <a:ext uri="{C807C97D-BFC1-408E-A445-0C87EB9F89A2}">
                <ask:lineSketchStyleProps xmlns:ask="http://schemas.microsoft.com/office/drawing/2018/sketchyshapes" sd="247886953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3"/>
          <a:stretch>
            <a:fillRect/>
          </a:stretch>
        </p:blipFill>
        <p:spPr>
          <a:xfrm>
            <a:off x="12624081" y="329679"/>
            <a:ext cx="1764018" cy="1787280"/>
          </a:xfrm>
          <a:prstGeom prst="rect">
            <a:avLst/>
          </a:prstGeom>
        </p:spPr>
      </p:pic>
      <p:pic>
        <p:nvPicPr>
          <p:cNvPr id="5" name="Picture 4">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242301" y="481446"/>
            <a:ext cx="2043748" cy="1175155"/>
          </a:xfrm>
          <a:prstGeom prst="rect">
            <a:avLst/>
          </a:prstGeom>
        </p:spPr>
      </p:pic>
    </p:spTree>
    <p:extLst>
      <p:ext uri="{BB962C8B-B14F-4D97-AF65-F5344CB8AC3E}">
        <p14:creationId xmlns:p14="http://schemas.microsoft.com/office/powerpoint/2010/main" val="2350971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4E8FA6-76EC-9B0F-684C-2DBF1CAD386B}"/>
              </a:ext>
            </a:extLst>
          </p:cNvPr>
          <p:cNvSpPr txBox="1"/>
          <p:nvPr/>
        </p:nvSpPr>
        <p:spPr>
          <a:xfrm>
            <a:off x="680224" y="3520202"/>
            <a:ext cx="14574644" cy="3970318"/>
          </a:xfrm>
          <a:prstGeom prst="rect">
            <a:avLst/>
          </a:prstGeom>
          <a:noFill/>
        </p:spPr>
        <p:txBody>
          <a:bodyPr wrap="square">
            <a:spAutoFit/>
          </a:bodyPr>
          <a:lstStyle/>
          <a:p>
            <a:r>
              <a:rPr lang="pl-PL" sz="3600"/>
              <a:t>1️⃣ Otwórz </a:t>
            </a:r>
            <a:r>
              <a:rPr lang="pl-PL" sz="3600" b="1"/>
              <a:t>Ustawienia</a:t>
            </a:r>
            <a:r>
              <a:rPr lang="pl-PL" sz="3600"/>
              <a:t> telefonu.</a:t>
            </a:r>
            <a:endParaRPr lang="en-US" sz="3600"/>
          </a:p>
          <a:p>
            <a:br>
              <a:rPr lang="pl-PL" sz="3600"/>
            </a:br>
            <a:r>
              <a:rPr lang="pl-PL" sz="3600"/>
              <a:t>2️⃣ Wybierz </a:t>
            </a:r>
            <a:r>
              <a:rPr lang="pl-PL" sz="3600" b="1"/>
              <a:t>Sieci komórkowe</a:t>
            </a:r>
            <a:r>
              <a:rPr lang="pl-PL" sz="3600"/>
              <a:t> lub </a:t>
            </a:r>
            <a:r>
              <a:rPr lang="pl-PL" sz="3600" b="1"/>
              <a:t>Dane mobilne</a:t>
            </a:r>
            <a:r>
              <a:rPr lang="pl-PL" sz="3600"/>
              <a:t>.</a:t>
            </a:r>
            <a:endParaRPr lang="en-US" sz="3600"/>
          </a:p>
          <a:p>
            <a:br>
              <a:rPr lang="pl-PL" sz="3600"/>
            </a:br>
            <a:r>
              <a:rPr lang="pl-PL" sz="3600"/>
              <a:t>3️⃣ Przesuń suwak, aby </a:t>
            </a:r>
            <a:r>
              <a:rPr lang="pl-PL" sz="3600" b="1"/>
              <a:t>włączyć dane komórkowe</a:t>
            </a:r>
            <a:r>
              <a:rPr lang="pl-PL" sz="3600"/>
              <a:t>.</a:t>
            </a:r>
            <a:endParaRPr lang="en-US" sz="3600"/>
          </a:p>
          <a:p>
            <a:br>
              <a:rPr lang="pl-PL" sz="3600"/>
            </a:br>
            <a:r>
              <a:rPr lang="pl-PL" sz="3600"/>
              <a:t>4️⃣ </a:t>
            </a:r>
            <a:r>
              <a:rPr lang="pl-PL" sz="3600" b="1"/>
              <a:t>Pamiętaj</a:t>
            </a:r>
            <a:r>
              <a:rPr lang="pl-PL" sz="3600"/>
              <a:t> – używanie danych może</a:t>
            </a:r>
            <a:r>
              <a:rPr lang="en-US" sz="3600"/>
              <a:t> </a:t>
            </a:r>
            <a:r>
              <a:rPr lang="pl-PL" sz="3600"/>
              <a:t>zużywać Twój pakiet internetu!</a:t>
            </a:r>
          </a:p>
        </p:txBody>
      </p:sp>
      <p:pic>
        <p:nvPicPr>
          <p:cNvPr id="4" name="Image 2" descr="preencoded.png">
            <a:extLst>
              <a:ext uri="{FF2B5EF4-FFF2-40B4-BE49-F238E27FC236}">
                <a16:creationId xmlns:a16="http://schemas.microsoft.com/office/drawing/2014/main" id="{EF14E2A1-51DE-E606-0E62-7A73E3F833A7}"/>
              </a:ext>
            </a:extLst>
          </p:cNvPr>
          <p:cNvPicPr>
            <a:picLocks noChangeAspect="1"/>
          </p:cNvPicPr>
          <p:nvPr/>
        </p:nvPicPr>
        <p:blipFill>
          <a:blip r:embed="rId2"/>
          <a:stretch>
            <a:fillRect/>
          </a:stretch>
        </p:blipFill>
        <p:spPr>
          <a:xfrm>
            <a:off x="863768" y="2018496"/>
            <a:ext cx="1023804" cy="1023804"/>
          </a:xfrm>
          <a:prstGeom prst="rect">
            <a:avLst/>
          </a:prstGeom>
        </p:spPr>
      </p:pic>
      <p:sp>
        <p:nvSpPr>
          <p:cNvPr id="5" name="Text 3">
            <a:extLst>
              <a:ext uri="{FF2B5EF4-FFF2-40B4-BE49-F238E27FC236}">
                <a16:creationId xmlns:a16="http://schemas.microsoft.com/office/drawing/2014/main" id="{5F3491F5-CC7E-38AD-4AFA-C9A41775090B}"/>
              </a:ext>
            </a:extLst>
          </p:cNvPr>
          <p:cNvSpPr/>
          <p:nvPr/>
        </p:nvSpPr>
        <p:spPr>
          <a:xfrm>
            <a:off x="2160022" y="2471544"/>
            <a:ext cx="6147638" cy="656034"/>
          </a:xfrm>
          <a:prstGeom prst="rect">
            <a:avLst/>
          </a:prstGeom>
          <a:noFill/>
          <a:ln/>
        </p:spPr>
        <p:txBody>
          <a:bodyPr wrap="square" lIns="0" tIns="0" rIns="0" bIns="0" rtlCol="0" anchor="t"/>
          <a:lstStyle/>
          <a:p>
            <a:pPr marL="0" indent="0" algn="l">
              <a:lnSpc>
                <a:spcPts val="2550"/>
              </a:lnSpc>
              <a:buNone/>
            </a:pPr>
            <a:r>
              <a:rPr lang="en-US" sz="4000" b="1">
                <a:solidFill>
                  <a:srgbClr val="C00000"/>
                </a:solidFill>
                <a:latin typeface="Libre Baskerville" pitchFamily="34" charset="0"/>
                <a:ea typeface="Libre Baskerville" pitchFamily="34" charset="-122"/>
                <a:cs typeface="Libre Baskerville" pitchFamily="34" charset="-120"/>
              </a:rPr>
              <a:t>Dane komórkowe</a:t>
            </a:r>
            <a:endParaRPr lang="en-US" sz="4000" b="1" dirty="0">
              <a:solidFill>
                <a:srgbClr val="C00000"/>
              </a:solidFill>
            </a:endParaRPr>
          </a:p>
        </p:txBody>
      </p:sp>
      <p:pic>
        <p:nvPicPr>
          <p:cNvPr id="3074" name="Picture 2" descr="Bezpłatne Fotografia Selektywnej Ostrości Osoby Trzymającej I Phone'a Wyświetlającego Biały Ekran Zdjęcie z galerii">
            <a:extLst>
              <a:ext uri="{FF2B5EF4-FFF2-40B4-BE49-F238E27FC236}">
                <a16:creationId xmlns:a16="http://schemas.microsoft.com/office/drawing/2014/main" id="{2269663E-7BEE-4AFB-534B-F72D11F4F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5527" y="998087"/>
            <a:ext cx="4430349" cy="2956194"/>
          </a:xfrm>
          <a:custGeom>
            <a:avLst/>
            <a:gdLst>
              <a:gd name="csX0" fmla="*/ 0 w 4430349"/>
              <a:gd name="csY0" fmla="*/ 0 h 2956194"/>
              <a:gd name="csX1" fmla="*/ 420883 w 4430349"/>
              <a:gd name="csY1" fmla="*/ 0 h 2956194"/>
              <a:gd name="csX2" fmla="*/ 1018980 w 4430349"/>
              <a:gd name="csY2" fmla="*/ 0 h 2956194"/>
              <a:gd name="csX3" fmla="*/ 1528470 w 4430349"/>
              <a:gd name="csY3" fmla="*/ 0 h 2956194"/>
              <a:gd name="csX4" fmla="*/ 2037961 w 4430349"/>
              <a:gd name="csY4" fmla="*/ 0 h 2956194"/>
              <a:gd name="csX5" fmla="*/ 2591754 w 4430349"/>
              <a:gd name="csY5" fmla="*/ 0 h 2956194"/>
              <a:gd name="csX6" fmla="*/ 3056941 w 4430349"/>
              <a:gd name="csY6" fmla="*/ 0 h 2956194"/>
              <a:gd name="csX7" fmla="*/ 3655038 w 4430349"/>
              <a:gd name="csY7" fmla="*/ 0 h 2956194"/>
              <a:gd name="csX8" fmla="*/ 4430349 w 4430349"/>
              <a:gd name="csY8" fmla="*/ 0 h 2956194"/>
              <a:gd name="csX9" fmla="*/ 4430349 w 4430349"/>
              <a:gd name="csY9" fmla="*/ 502553 h 2956194"/>
              <a:gd name="csX10" fmla="*/ 4430349 w 4430349"/>
              <a:gd name="csY10" fmla="*/ 1034668 h 2956194"/>
              <a:gd name="csX11" fmla="*/ 4430349 w 4430349"/>
              <a:gd name="csY11" fmla="*/ 1566783 h 2956194"/>
              <a:gd name="csX12" fmla="*/ 4430349 w 4430349"/>
              <a:gd name="csY12" fmla="*/ 2128460 h 2956194"/>
              <a:gd name="csX13" fmla="*/ 4430349 w 4430349"/>
              <a:gd name="csY13" fmla="*/ 2956194 h 2956194"/>
              <a:gd name="csX14" fmla="*/ 4009466 w 4430349"/>
              <a:gd name="csY14" fmla="*/ 2956194 h 2956194"/>
              <a:gd name="csX15" fmla="*/ 3588583 w 4430349"/>
              <a:gd name="csY15" fmla="*/ 2956194 h 2956194"/>
              <a:gd name="csX16" fmla="*/ 3079093 w 4430349"/>
              <a:gd name="csY16" fmla="*/ 2956194 h 2956194"/>
              <a:gd name="csX17" fmla="*/ 2613906 w 4430349"/>
              <a:gd name="csY17" fmla="*/ 2956194 h 2956194"/>
              <a:gd name="csX18" fmla="*/ 2193023 w 4430349"/>
              <a:gd name="csY18" fmla="*/ 2956194 h 2956194"/>
              <a:gd name="csX19" fmla="*/ 1683533 w 4430349"/>
              <a:gd name="csY19" fmla="*/ 2956194 h 2956194"/>
              <a:gd name="csX20" fmla="*/ 1174042 w 4430349"/>
              <a:gd name="csY20" fmla="*/ 2956194 h 2956194"/>
              <a:gd name="csX21" fmla="*/ 664552 w 4430349"/>
              <a:gd name="csY21" fmla="*/ 2956194 h 2956194"/>
              <a:gd name="csX22" fmla="*/ 0 w 4430349"/>
              <a:gd name="csY22" fmla="*/ 2956194 h 2956194"/>
              <a:gd name="csX23" fmla="*/ 0 w 4430349"/>
              <a:gd name="csY23" fmla="*/ 2305831 h 2956194"/>
              <a:gd name="csX24" fmla="*/ 0 w 4430349"/>
              <a:gd name="csY24" fmla="*/ 1803278 h 2956194"/>
              <a:gd name="csX25" fmla="*/ 0 w 4430349"/>
              <a:gd name="csY25" fmla="*/ 1212040 h 2956194"/>
              <a:gd name="csX26" fmla="*/ 0 w 4430349"/>
              <a:gd name="csY26" fmla="*/ 620801 h 2956194"/>
              <a:gd name="csX27" fmla="*/ 0 w 4430349"/>
              <a:gd name="csY27" fmla="*/ 0 h 2956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430349" h="2956194" extrusionOk="0">
                <a:moveTo>
                  <a:pt x="0" y="0"/>
                </a:moveTo>
                <a:cubicBezTo>
                  <a:pt x="192841" y="-49183"/>
                  <a:pt x="268783" y="19665"/>
                  <a:pt x="420883" y="0"/>
                </a:cubicBezTo>
                <a:cubicBezTo>
                  <a:pt x="572983" y="-19665"/>
                  <a:pt x="847882" y="1354"/>
                  <a:pt x="1018980" y="0"/>
                </a:cubicBezTo>
                <a:cubicBezTo>
                  <a:pt x="1190078" y="-1354"/>
                  <a:pt x="1290444" y="440"/>
                  <a:pt x="1528470" y="0"/>
                </a:cubicBezTo>
                <a:cubicBezTo>
                  <a:pt x="1766496" y="-440"/>
                  <a:pt x="1800268" y="4279"/>
                  <a:pt x="2037961" y="0"/>
                </a:cubicBezTo>
                <a:cubicBezTo>
                  <a:pt x="2275654" y="-4279"/>
                  <a:pt x="2370032" y="10278"/>
                  <a:pt x="2591754" y="0"/>
                </a:cubicBezTo>
                <a:cubicBezTo>
                  <a:pt x="2813476" y="-10278"/>
                  <a:pt x="2908368" y="46726"/>
                  <a:pt x="3056941" y="0"/>
                </a:cubicBezTo>
                <a:cubicBezTo>
                  <a:pt x="3205514" y="-46726"/>
                  <a:pt x="3397560" y="18076"/>
                  <a:pt x="3655038" y="0"/>
                </a:cubicBezTo>
                <a:cubicBezTo>
                  <a:pt x="3912516" y="-18076"/>
                  <a:pt x="4082713" y="42713"/>
                  <a:pt x="4430349" y="0"/>
                </a:cubicBezTo>
                <a:cubicBezTo>
                  <a:pt x="4456025" y="195077"/>
                  <a:pt x="4379049" y="329427"/>
                  <a:pt x="4430349" y="502553"/>
                </a:cubicBezTo>
                <a:cubicBezTo>
                  <a:pt x="4481649" y="675679"/>
                  <a:pt x="4429680" y="832543"/>
                  <a:pt x="4430349" y="1034668"/>
                </a:cubicBezTo>
                <a:cubicBezTo>
                  <a:pt x="4431018" y="1236793"/>
                  <a:pt x="4370494" y="1386570"/>
                  <a:pt x="4430349" y="1566783"/>
                </a:cubicBezTo>
                <a:cubicBezTo>
                  <a:pt x="4490204" y="1746996"/>
                  <a:pt x="4365456" y="1960593"/>
                  <a:pt x="4430349" y="2128460"/>
                </a:cubicBezTo>
                <a:cubicBezTo>
                  <a:pt x="4495242" y="2296327"/>
                  <a:pt x="4426466" y="2750716"/>
                  <a:pt x="4430349" y="2956194"/>
                </a:cubicBezTo>
                <a:cubicBezTo>
                  <a:pt x="4272758" y="2981362"/>
                  <a:pt x="4100765" y="2932683"/>
                  <a:pt x="4009466" y="2956194"/>
                </a:cubicBezTo>
                <a:cubicBezTo>
                  <a:pt x="3918167" y="2979705"/>
                  <a:pt x="3705759" y="2926483"/>
                  <a:pt x="3588583" y="2956194"/>
                </a:cubicBezTo>
                <a:cubicBezTo>
                  <a:pt x="3471407" y="2985905"/>
                  <a:pt x="3183553" y="2922652"/>
                  <a:pt x="3079093" y="2956194"/>
                </a:cubicBezTo>
                <a:cubicBezTo>
                  <a:pt x="2974633" y="2989736"/>
                  <a:pt x="2765169" y="2913051"/>
                  <a:pt x="2613906" y="2956194"/>
                </a:cubicBezTo>
                <a:cubicBezTo>
                  <a:pt x="2462643" y="2999337"/>
                  <a:pt x="2298955" y="2950352"/>
                  <a:pt x="2193023" y="2956194"/>
                </a:cubicBezTo>
                <a:cubicBezTo>
                  <a:pt x="2087091" y="2962036"/>
                  <a:pt x="1797983" y="2928112"/>
                  <a:pt x="1683533" y="2956194"/>
                </a:cubicBezTo>
                <a:cubicBezTo>
                  <a:pt x="1569083" y="2984276"/>
                  <a:pt x="1376125" y="2903954"/>
                  <a:pt x="1174042" y="2956194"/>
                </a:cubicBezTo>
                <a:cubicBezTo>
                  <a:pt x="971959" y="3008434"/>
                  <a:pt x="813852" y="2910125"/>
                  <a:pt x="664552" y="2956194"/>
                </a:cubicBezTo>
                <a:cubicBezTo>
                  <a:pt x="515252" y="3002263"/>
                  <a:pt x="269618" y="2876468"/>
                  <a:pt x="0" y="2956194"/>
                </a:cubicBezTo>
                <a:cubicBezTo>
                  <a:pt x="-19742" y="2768283"/>
                  <a:pt x="67205" y="2583294"/>
                  <a:pt x="0" y="2305831"/>
                </a:cubicBezTo>
                <a:cubicBezTo>
                  <a:pt x="-67205" y="2028368"/>
                  <a:pt x="57875" y="1931845"/>
                  <a:pt x="0" y="1803278"/>
                </a:cubicBezTo>
                <a:cubicBezTo>
                  <a:pt x="-57875" y="1674711"/>
                  <a:pt x="9261" y="1452536"/>
                  <a:pt x="0" y="1212040"/>
                </a:cubicBezTo>
                <a:cubicBezTo>
                  <a:pt x="-9261" y="971544"/>
                  <a:pt x="49778" y="892981"/>
                  <a:pt x="0" y="620801"/>
                </a:cubicBezTo>
                <a:cubicBezTo>
                  <a:pt x="-49778" y="348621"/>
                  <a:pt x="39714" y="300998"/>
                  <a:pt x="0" y="0"/>
                </a:cubicBezTo>
                <a:close/>
              </a:path>
            </a:pathLst>
          </a:custGeom>
          <a:noFill/>
          <a:ln>
            <a:solidFill>
              <a:schemeClr val="tx1"/>
            </a:solidFill>
            <a:extLst>
              <a:ext uri="{C807C97D-BFC1-408E-A445-0C87EB9F89A2}">
                <ask:lineSketchStyleProps xmlns:ask="http://schemas.microsoft.com/office/drawing/2018/sketchyshapes" sd="109033280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226179" y="0"/>
            <a:ext cx="1764018" cy="1787280"/>
          </a:xfrm>
          <a:prstGeom prst="rect">
            <a:avLst/>
          </a:prstGeom>
        </p:spPr>
      </p:pic>
      <p:pic>
        <p:nvPicPr>
          <p:cNvPr id="7" name="Picture 6">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2784128" y="306062"/>
            <a:ext cx="2043748" cy="1175155"/>
          </a:xfrm>
          <a:prstGeom prst="rect">
            <a:avLst/>
          </a:prstGeom>
        </p:spPr>
      </p:pic>
    </p:spTree>
    <p:extLst>
      <p:ext uri="{BB962C8B-B14F-4D97-AF65-F5344CB8AC3E}">
        <p14:creationId xmlns:p14="http://schemas.microsoft.com/office/powerpoint/2010/main" val="252710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Sieć 5G, czy jest bezpieczna?🧠📡">
            <a:hlinkClick r:id="" action="ppaction://media"/>
            <a:extLst>
              <a:ext uri="{FF2B5EF4-FFF2-40B4-BE49-F238E27FC236}">
                <a16:creationId xmlns:a16="http://schemas.microsoft.com/office/drawing/2014/main" id="{AC4D8325-721C-EBE9-4088-F22DD162039D}"/>
              </a:ext>
            </a:extLst>
          </p:cNvPr>
          <p:cNvPicPr>
            <a:picLocks noRot="1" noChangeAspect="1"/>
          </p:cNvPicPr>
          <p:nvPr>
            <a:videoFile r:link="rId1"/>
          </p:nvPr>
        </p:nvPicPr>
        <p:blipFill>
          <a:blip r:embed="rId3"/>
          <a:stretch>
            <a:fillRect/>
          </a:stretch>
        </p:blipFill>
        <p:spPr>
          <a:xfrm>
            <a:off x="3517556" y="1162462"/>
            <a:ext cx="10099589" cy="5702060"/>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1276676A-AC93-0284-052B-AD520E62A947}"/>
              </a:ext>
            </a:extLst>
          </p:cNvPr>
          <p:cNvPicPr>
            <a:picLocks noChangeAspect="1"/>
          </p:cNvPicPr>
          <p:nvPr/>
        </p:nvPicPr>
        <p:blipFill>
          <a:blip r:embed="rId4"/>
          <a:stretch>
            <a:fillRect/>
          </a:stretch>
        </p:blipFill>
        <p:spPr>
          <a:xfrm>
            <a:off x="226179" y="0"/>
            <a:ext cx="1764018" cy="1787280"/>
          </a:xfrm>
          <a:prstGeom prst="rect">
            <a:avLst/>
          </a:prstGeom>
        </p:spPr>
      </p:pic>
      <p:pic>
        <p:nvPicPr>
          <p:cNvPr id="4" name="Picture 3">
            <a:extLst>
              <a:ext uri="{FF2B5EF4-FFF2-40B4-BE49-F238E27FC236}">
                <a16:creationId xmlns:a16="http://schemas.microsoft.com/office/drawing/2014/main" id="{74275125-D238-C738-5E1A-6819F8ADD51D}"/>
              </a:ext>
            </a:extLst>
          </p:cNvPr>
          <p:cNvPicPr>
            <a:picLocks noChangeAspect="1"/>
          </p:cNvPicPr>
          <p:nvPr/>
        </p:nvPicPr>
        <p:blipFill>
          <a:blip r:embed="rId5"/>
          <a:stretch>
            <a:fillRect/>
          </a:stretch>
        </p:blipFill>
        <p:spPr>
          <a:xfrm>
            <a:off x="327069" y="6493819"/>
            <a:ext cx="2043748" cy="1175155"/>
          </a:xfrm>
          <a:prstGeom prst="rect">
            <a:avLst/>
          </a:prstGeom>
        </p:spPr>
      </p:pic>
    </p:spTree>
    <p:extLst>
      <p:ext uri="{BB962C8B-B14F-4D97-AF65-F5344CB8AC3E}">
        <p14:creationId xmlns:p14="http://schemas.microsoft.com/office/powerpoint/2010/main" val="138862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1872</TotalTime>
  <Words>1856</Words>
  <Application>Microsoft Office PowerPoint</Application>
  <PresentationFormat>Custom</PresentationFormat>
  <Paragraphs>196</Paragraphs>
  <Slides>36</Slides>
  <Notes>9</Notes>
  <HiddenSlides>0</HiddenSlides>
  <MMClips>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Libre Baskerville</vt:lpstr>
      <vt:lpstr>DM Sans</vt:lpstr>
      <vt:lpstr>Arial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Zvonar</cp:lastModifiedBy>
  <cp:revision>12</cp:revision>
  <dcterms:created xsi:type="dcterms:W3CDTF">2025-02-25T16:47:14Z</dcterms:created>
  <dcterms:modified xsi:type="dcterms:W3CDTF">2026-03-11T23:03:06Z</dcterms:modified>
</cp:coreProperties>
</file>