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34"/>
  </p:notesMasterIdLst>
  <p:sldIdLst>
    <p:sldId id="269" r:id="rId2"/>
    <p:sldId id="270" r:id="rId3"/>
    <p:sldId id="295" r:id="rId4"/>
    <p:sldId id="296" r:id="rId5"/>
    <p:sldId id="297" r:id="rId6"/>
    <p:sldId id="293" r:id="rId7"/>
    <p:sldId id="271" r:id="rId8"/>
    <p:sldId id="272" r:id="rId9"/>
    <p:sldId id="294" r:id="rId10"/>
    <p:sldId id="298" r:id="rId11"/>
    <p:sldId id="256" r:id="rId12"/>
    <p:sldId id="257" r:id="rId13"/>
    <p:sldId id="258" r:id="rId14"/>
    <p:sldId id="282" r:id="rId15"/>
    <p:sldId id="283" r:id="rId16"/>
    <p:sldId id="277" r:id="rId17"/>
    <p:sldId id="279" r:id="rId18"/>
    <p:sldId id="265" r:id="rId19"/>
    <p:sldId id="259" r:id="rId20"/>
    <p:sldId id="284" r:id="rId21"/>
    <p:sldId id="278" r:id="rId22"/>
    <p:sldId id="285" r:id="rId23"/>
    <p:sldId id="260" r:id="rId24"/>
    <p:sldId id="288" r:id="rId25"/>
    <p:sldId id="287" r:id="rId26"/>
    <p:sldId id="261" r:id="rId27"/>
    <p:sldId id="289" r:id="rId28"/>
    <p:sldId id="262" r:id="rId29"/>
    <p:sldId id="290" r:id="rId30"/>
    <p:sldId id="291" r:id="rId31"/>
    <p:sldId id="263" r:id="rId32"/>
    <p:sldId id="264" r:id="rId33"/>
  </p:sldIdLst>
  <p:sldSz cx="14630400" cy="8229600"/>
  <p:notesSz cx="8229600" cy="14630400"/>
  <p:embeddedFontLst>
    <p:embeddedFont>
      <p:font typeface="Libre Baskerville" panose="02000000000000000000" pitchFamily="2" charset="0"/>
      <p:regular r:id="rId35"/>
      <p:bold r:id="rId36"/>
      <p:italic r:id="rId37"/>
    </p:embeddedFont>
    <p:embeddedFont>
      <p:font typeface="MV Boli" panose="02000500030200090000" pitchFamily="2" charset="0"/>
      <p:regular r:id="rId38"/>
    </p:embeddedFont>
    <p:embeddedFont>
      <p:font typeface="Open Sans" panose="020B0606030504020204" pitchFamily="34" charset="0"/>
      <p:regular r:id="rId39"/>
      <p:bold r:id="rId40"/>
      <p:italic r:id="rId41"/>
      <p:boldItalic r:id="rId42"/>
    </p:embeddedFont>
  </p:embeddedFontLst>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90" d="100"/>
          <a:sy n="90" d="100"/>
        </p:scale>
        <p:origin x="64" y="2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5.fntdata"/><Relationship Id="rId21" Type="http://schemas.openxmlformats.org/officeDocument/2006/relationships/slide" Target="slides/slide20.xml"/><Relationship Id="rId34" Type="http://schemas.openxmlformats.org/officeDocument/2006/relationships/notesMaster" Target="notesMasters/notesMaster1.xml"/><Relationship Id="rId42" Type="http://schemas.openxmlformats.org/officeDocument/2006/relationships/font" Target="fonts/font8.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3.fntdata"/><Relationship Id="rId40" Type="http://schemas.openxmlformats.org/officeDocument/2006/relationships/font" Target="fonts/font6.fntdata"/><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2.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1.fntdata"/><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4.fntdata"/><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font" Target="fonts/font7.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577589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B72187-66C2-BDA2-E520-C06EFF748F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7153DF-6D95-A923-0829-9B96BFABE1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247EF67-5AC7-3E10-B1C0-1E95A9F76DE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698F7C7-CA7C-BA1C-6BF2-0F98E98FE712}"/>
              </a:ext>
            </a:extLst>
          </p:cNvPr>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4607606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Technologia pozwala nam na pozostawanie w kontakcie z bliskimi poprzez komunikatory takie jak WhatsApp, Messenger czy e-mail. Możemy szybko wymieniać się wiadomościami i utrzymywać relacje.
• Dzięki platformom zakupowym jak Allegro, Amazon czy Lidl online, możemy robić zakupy nie wychodząc z domu. Mamy dostęp do szerokiego asortymentu produktów bez konieczności wychodzenia.
• Technologia umożliwia nam również prowadzenie rozmów wideo na odległość za pośrednictwem aplikacji takich jak Zoom, Skype czy WhatsApp. Możemy w ten sposób widzieć się twarzą w twarz, nawet gdy jesteśmy daleko od siebie.
• Serwisy muzyczne jak YouTube czy Spotify dają nam dostęp do ogromnej biblioteki muzycznej. Możemy słuchać ulubionych utworów i odkrywać nowych artystów.
</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4F0FF"/>
          </a:solidFill>
          <a:ln/>
        </p:spPr>
      </p:sp>
      <p:sp>
        <p:nvSpPr>
          <p:cNvPr id="3" name="Shape 1"/>
          <p:cNvSpPr/>
          <p:nvPr/>
        </p:nvSpPr>
        <p:spPr>
          <a:xfrm>
            <a:off x="0" y="0"/>
            <a:ext cx="14630400" cy="8229600"/>
          </a:xfrm>
          <a:prstGeom prst="rect">
            <a:avLst/>
          </a:prstGeom>
          <a:solidFill>
            <a:srgbClr val="FBFAFF"/>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4F0FF"/>
          </a:solidFill>
          <a:ln/>
        </p:spPr>
        <p:txBody>
          <a:bodyPr/>
          <a:lstStyle/>
          <a:p>
            <a:endParaRPr lang="en-150"/>
          </a:p>
        </p:txBody>
      </p:sp>
      <p:sp>
        <p:nvSpPr>
          <p:cNvPr id="3" name="Shape 1"/>
          <p:cNvSpPr/>
          <p:nvPr/>
        </p:nvSpPr>
        <p:spPr>
          <a:xfrm>
            <a:off x="0" y="0"/>
            <a:ext cx="14630400" cy="8229600"/>
          </a:xfrm>
          <a:prstGeom prst="rect">
            <a:avLst/>
          </a:prstGeom>
          <a:solidFill>
            <a:srgbClr val="FBFAFF"/>
          </a:solidFill>
          <a:ln/>
        </p:spPr>
        <p:txBody>
          <a:bodyPr/>
          <a:lstStyle/>
          <a:p>
            <a:endParaRPr lang="en-15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4F0FF"/>
          </a:solidFill>
          <a:ln/>
        </p:spPr>
      </p:sp>
      <p:sp>
        <p:nvSpPr>
          <p:cNvPr id="3" name="Shape 1"/>
          <p:cNvSpPr/>
          <p:nvPr/>
        </p:nvSpPr>
        <p:spPr>
          <a:xfrm>
            <a:off x="0" y="0"/>
            <a:ext cx="14630400" cy="8229600"/>
          </a:xfrm>
          <a:prstGeom prst="rect">
            <a:avLst/>
          </a:prstGeom>
          <a:solidFill>
            <a:srgbClr val="FBFAFF"/>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4F0FF"/>
          </a:solidFill>
          <a:ln/>
        </p:spPr>
      </p:sp>
      <p:sp>
        <p:nvSpPr>
          <p:cNvPr id="3" name="Shape 1"/>
          <p:cNvSpPr/>
          <p:nvPr/>
        </p:nvSpPr>
        <p:spPr>
          <a:xfrm>
            <a:off x="0" y="0"/>
            <a:ext cx="14630400" cy="8229600"/>
          </a:xfrm>
          <a:prstGeom prst="rect">
            <a:avLst/>
          </a:prstGeom>
          <a:solidFill>
            <a:srgbClr val="FBFAFF"/>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4F0FF"/>
          </a:solidFill>
          <a:ln/>
        </p:spPr>
      </p:sp>
      <p:sp>
        <p:nvSpPr>
          <p:cNvPr id="3" name="Shape 1"/>
          <p:cNvSpPr/>
          <p:nvPr/>
        </p:nvSpPr>
        <p:spPr>
          <a:xfrm>
            <a:off x="0" y="0"/>
            <a:ext cx="14630400" cy="8229600"/>
          </a:xfrm>
          <a:prstGeom prst="rect">
            <a:avLst/>
          </a:prstGeom>
          <a:solidFill>
            <a:srgbClr val="FBFAFF"/>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4F0FF"/>
          </a:solidFill>
          <a:ln/>
        </p:spPr>
      </p:sp>
      <p:sp>
        <p:nvSpPr>
          <p:cNvPr id="3" name="Shape 1"/>
          <p:cNvSpPr/>
          <p:nvPr/>
        </p:nvSpPr>
        <p:spPr>
          <a:xfrm>
            <a:off x="0" y="0"/>
            <a:ext cx="14630400" cy="8229600"/>
          </a:xfrm>
          <a:prstGeom prst="rect">
            <a:avLst/>
          </a:prstGeom>
          <a:solidFill>
            <a:srgbClr val="FBFAFF"/>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4F0FF"/>
          </a:solidFill>
          <a:ln/>
        </p:spPr>
      </p:sp>
      <p:sp>
        <p:nvSpPr>
          <p:cNvPr id="3" name="Shape 1"/>
          <p:cNvSpPr/>
          <p:nvPr/>
        </p:nvSpPr>
        <p:spPr>
          <a:xfrm>
            <a:off x="0" y="0"/>
            <a:ext cx="14630400" cy="8229600"/>
          </a:xfrm>
          <a:prstGeom prst="rect">
            <a:avLst/>
          </a:prstGeom>
          <a:solidFill>
            <a:srgbClr val="FBFAFF"/>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4F0FF"/>
          </a:solidFill>
          <a:ln/>
        </p:spPr>
      </p:sp>
      <p:sp>
        <p:nvSpPr>
          <p:cNvPr id="3" name="Shape 1"/>
          <p:cNvSpPr/>
          <p:nvPr/>
        </p:nvSpPr>
        <p:spPr>
          <a:xfrm>
            <a:off x="0" y="0"/>
            <a:ext cx="14630400" cy="8229600"/>
          </a:xfrm>
          <a:prstGeom prst="rect">
            <a:avLst/>
          </a:prstGeom>
          <a:solidFill>
            <a:srgbClr val="FBFAFF"/>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4F0FF"/>
          </a:solidFill>
          <a:ln/>
        </p:spPr>
      </p:sp>
      <p:sp>
        <p:nvSpPr>
          <p:cNvPr id="3" name="Shape 1"/>
          <p:cNvSpPr/>
          <p:nvPr/>
        </p:nvSpPr>
        <p:spPr>
          <a:xfrm>
            <a:off x="0" y="0"/>
            <a:ext cx="14630400" cy="8229600"/>
          </a:xfrm>
          <a:prstGeom prst="rect">
            <a:avLst/>
          </a:prstGeom>
          <a:solidFill>
            <a:srgbClr val="FBFAFF"/>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7.png"/><Relationship Id="rId1" Type="http://schemas.openxmlformats.org/officeDocument/2006/relationships/slideLayout" Target="../slideLayouts/slideLayout5.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19.jpeg"/></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3.png"/><Relationship Id="rId5" Type="http://schemas.openxmlformats.org/officeDocument/2006/relationships/image" Target="../media/image23.png"/><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4.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8.jpeg"/><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9.jpeg"/><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slideLayout" Target="../slideLayouts/slideLayout4.xml"/><Relationship Id="rId1" Type="http://schemas.openxmlformats.org/officeDocument/2006/relationships/video" Target="https://www.youtube.com/embed/Oak9R0eOWCw?feature=oembed" TargetMode="External"/><Relationship Id="rId5" Type="http://schemas.openxmlformats.org/officeDocument/2006/relationships/image" Target="../media/image5.png"/><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9.xml"/><Relationship Id="rId1" Type="http://schemas.openxmlformats.org/officeDocument/2006/relationships/slideLayout" Target="../slideLayouts/slideLayout5.xml"/><Relationship Id="rId5" Type="http://schemas.openxmlformats.org/officeDocument/2006/relationships/image" Target="../media/image5.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slideLayout" Target="../slideLayouts/slideLayout5.xml"/><Relationship Id="rId1" Type="http://schemas.openxmlformats.org/officeDocument/2006/relationships/video" Target="https://www.youtube.com/embed/D1zx0rHxElQ?feature=oembed" TargetMode="External"/><Relationship Id="rId5" Type="http://schemas.openxmlformats.org/officeDocument/2006/relationships/image" Target="../media/image5.png"/><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3.jpeg"/><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slideLayout" Target="../slideLayouts/slideLayout4.xml"/><Relationship Id="rId1" Type="http://schemas.openxmlformats.org/officeDocument/2006/relationships/video" Target="https://www.youtube.com/embed/8E4q1eJu1S4?feature=oembed"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0.xml"/><Relationship Id="rId1" Type="http://schemas.openxmlformats.org/officeDocument/2006/relationships/slideLayout" Target="../slideLayouts/slideLayout6.xml"/><Relationship Id="rId5" Type="http://schemas.openxmlformats.org/officeDocument/2006/relationships/image" Target="../media/image5.png"/><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slideLayout" Target="../slideLayouts/slideLayout6.xml"/><Relationship Id="rId1" Type="http://schemas.openxmlformats.org/officeDocument/2006/relationships/video" Target="https://www.youtube.com/embed/AQng_7jv8lU?feature=oembed" TargetMode="External"/><Relationship Id="rId5" Type="http://schemas.openxmlformats.org/officeDocument/2006/relationships/image" Target="../media/image5.png"/><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1.xml"/><Relationship Id="rId1" Type="http://schemas.openxmlformats.org/officeDocument/2006/relationships/slideLayout" Target="../slideLayouts/slideLayout6.xml"/><Relationship Id="rId5" Type="http://schemas.openxmlformats.org/officeDocument/2006/relationships/image" Target="../media/image5.png"/><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image" Target="../media/image40.svg"/><Relationship Id="rId7" Type="http://schemas.openxmlformats.org/officeDocument/2006/relationships/image" Target="../media/image5.png"/><Relationship Id="rId2" Type="http://schemas.openxmlformats.org/officeDocument/2006/relationships/image" Target="../media/image39.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42.svg"/><Relationship Id="rId4" Type="http://schemas.openxmlformats.org/officeDocument/2006/relationships/image" Target="../media/image41.png"/></Relationships>
</file>

<file path=ppt/slides/_rels/slide2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3.xml"/><Relationship Id="rId1" Type="http://schemas.openxmlformats.org/officeDocument/2006/relationships/slideLayout" Target="../slideLayouts/slideLayout8.xml"/><Relationship Id="rId5" Type="http://schemas.openxmlformats.org/officeDocument/2006/relationships/image" Target="../media/image5.png"/><Relationship Id="rId4" Type="http://schemas.openxmlformats.org/officeDocument/2006/relationships/image" Target="../media/image3.png"/></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4.jpeg"/><Relationship Id="rId1" Type="http://schemas.openxmlformats.org/officeDocument/2006/relationships/slideLayout" Target="../slideLayouts/slideLayout8.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hyperlink" Target="https://www.ising.pl/" TargetMode="External"/><Relationship Id="rId1" Type="http://schemas.openxmlformats.org/officeDocument/2006/relationships/slideLayout" Target="../slideLayouts/slideLayout8.xml"/><Relationship Id="rId5" Type="http://schemas.openxmlformats.org/officeDocument/2006/relationships/image" Target="../media/image5.png"/><Relationship Id="rId4" Type="http://schemas.openxmlformats.org/officeDocument/2006/relationships/image" Target="../media/image3.png"/></Relationships>
</file>

<file path=ppt/slides/_rels/slide31.xml.rels><?xml version="1.0" encoding="UTF-8" standalone="yes"?>
<Relationships xmlns="http://schemas.openxmlformats.org/package/2006/relationships"><Relationship Id="rId3" Type="http://schemas.openxmlformats.org/officeDocument/2006/relationships/image" Target="../media/image46.png"/><Relationship Id="rId7"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9.xml"/><Relationship Id="rId6" Type="http://schemas.openxmlformats.org/officeDocument/2006/relationships/image" Target="../media/image3.png"/><Relationship Id="rId5" Type="http://schemas.openxmlformats.org/officeDocument/2006/relationships/image" Target="../media/image48.png"/><Relationship Id="rId4" Type="http://schemas.openxmlformats.org/officeDocument/2006/relationships/image" Target="../media/image47.png"/></Relationships>
</file>

<file path=ppt/slides/_rels/slide3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5.xml"/><Relationship Id="rId1" Type="http://schemas.openxmlformats.org/officeDocument/2006/relationships/slideLayout" Target="../slideLayouts/slideLayout10.xml"/><Relationship Id="rId5" Type="http://schemas.openxmlformats.org/officeDocument/2006/relationships/image" Target="../media/image5.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9.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hyperlink" Target="mailto:victor.zvonar@eduqlebork.pl"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5.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2.png"/><Relationship Id="rId7"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6.png"/><Relationship Id="rId1" Type="http://schemas.openxmlformats.org/officeDocument/2006/relationships/slideLayout" Target="../slideLayouts/slideLayout5.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4"/>
          <p:cNvSpPr/>
          <p:nvPr/>
        </p:nvSpPr>
        <p:spPr>
          <a:xfrm>
            <a:off x="1737726" y="6419857"/>
            <a:ext cx="5896936" cy="362903"/>
          </a:xfrm>
          <a:prstGeom prst="rect">
            <a:avLst/>
          </a:prstGeom>
          <a:noFill/>
          <a:ln/>
        </p:spPr>
        <p:txBody>
          <a:bodyPr wrap="none" lIns="0" tIns="0" rIns="0" bIns="0" rtlCol="0" anchor="t"/>
          <a:lstStyle/>
          <a:p>
            <a:pPr algn="l">
              <a:lnSpc>
                <a:spcPts val="2850"/>
              </a:lnSpc>
              <a:buSzPct val="100000"/>
            </a:pPr>
            <a:r>
              <a:rPr lang="en-US" sz="2000" b="1">
                <a:solidFill>
                  <a:srgbClr val="FF0000"/>
                </a:solidFill>
                <a:latin typeface="MV Boli" panose="02000500030200090000" pitchFamily="2" charset="0"/>
                <a:ea typeface="Nobile" pitchFamily="34" charset="-122"/>
                <a:cs typeface="MV Boli" panose="02000500030200090000" pitchFamily="2" charset="0"/>
              </a:rPr>
              <a:t>Partner</a:t>
            </a:r>
            <a:r>
              <a:rPr lang="pl-PL" sz="2000" b="1">
                <a:solidFill>
                  <a:srgbClr val="FF0000"/>
                </a:solidFill>
                <a:latin typeface="MV Boli" panose="02000500030200090000" pitchFamily="2" charset="0"/>
                <a:ea typeface="Nobile" pitchFamily="34" charset="-122"/>
                <a:cs typeface="MV Boli" panose="02000500030200090000" pitchFamily="2" charset="0"/>
              </a:rPr>
              <a:t>zy</a:t>
            </a:r>
            <a:r>
              <a:rPr lang="en-US" sz="2000" b="1">
                <a:solidFill>
                  <a:srgbClr val="FF0000"/>
                </a:solidFill>
                <a:latin typeface="MV Boli" panose="02000500030200090000" pitchFamily="2" charset="0"/>
                <a:ea typeface="Nobile" pitchFamily="34" charset="-122"/>
                <a:cs typeface="MV Boli" panose="02000500030200090000" pitchFamily="2" charset="0"/>
              </a:rPr>
              <a:t>: </a:t>
            </a:r>
            <a:r>
              <a:rPr lang="en-US" sz="2000" b="1" dirty="0">
                <a:solidFill>
                  <a:srgbClr val="FF0000"/>
                </a:solidFill>
                <a:latin typeface="MV Boli" panose="02000500030200090000" pitchFamily="2" charset="0"/>
                <a:ea typeface="Nobile" pitchFamily="34" charset="-122"/>
                <a:cs typeface="MV Boli" panose="02000500030200090000" pitchFamily="2" charset="0"/>
              </a:rPr>
              <a:t>EDUQ </a:t>
            </a:r>
            <a:r>
              <a:rPr lang="en-US" sz="2000" b="1">
                <a:solidFill>
                  <a:srgbClr val="FF0000"/>
                </a:solidFill>
                <a:latin typeface="MV Boli" panose="02000500030200090000" pitchFamily="2" charset="0"/>
                <a:ea typeface="Nobile" pitchFamily="34" charset="-122"/>
                <a:cs typeface="MV Boli" panose="02000500030200090000" pitchFamily="2" charset="0"/>
              </a:rPr>
              <a:t>(Po</a:t>
            </a:r>
            <a:r>
              <a:rPr lang="pl-PL" sz="2000" b="1">
                <a:solidFill>
                  <a:srgbClr val="FF0000"/>
                </a:solidFill>
                <a:latin typeface="MV Boli" panose="02000500030200090000" pitchFamily="2" charset="0"/>
                <a:ea typeface="Nobile" pitchFamily="34" charset="-122"/>
                <a:cs typeface="MV Boli" panose="02000500030200090000" pitchFamily="2" charset="0"/>
              </a:rPr>
              <a:t>lska</a:t>
            </a:r>
            <a:r>
              <a:rPr lang="en-US" sz="2000" b="1">
                <a:solidFill>
                  <a:srgbClr val="FF0000"/>
                </a:solidFill>
                <a:latin typeface="MV Boli" panose="02000500030200090000" pitchFamily="2" charset="0"/>
                <a:ea typeface="Nobile" pitchFamily="34" charset="-122"/>
                <a:cs typeface="MV Boli" panose="02000500030200090000" pitchFamily="2" charset="0"/>
              </a:rPr>
              <a:t>) </a:t>
            </a:r>
            <a:r>
              <a:rPr lang="pl-PL" sz="2000" b="1">
                <a:solidFill>
                  <a:srgbClr val="FF0000"/>
                </a:solidFill>
                <a:latin typeface="MV Boli" panose="02000500030200090000" pitchFamily="2" charset="0"/>
                <a:ea typeface="Nobile" pitchFamily="34" charset="-122"/>
                <a:cs typeface="MV Boli" panose="02000500030200090000" pitchFamily="2" charset="0"/>
              </a:rPr>
              <a:t>i</a:t>
            </a:r>
            <a:r>
              <a:rPr lang="en-US" sz="2000" b="1">
                <a:solidFill>
                  <a:srgbClr val="FF0000"/>
                </a:solidFill>
                <a:latin typeface="MV Boli" panose="02000500030200090000" pitchFamily="2" charset="0"/>
                <a:ea typeface="Nobile" pitchFamily="34" charset="-122"/>
                <a:cs typeface="MV Boli" panose="02000500030200090000" pitchFamily="2" charset="0"/>
              </a:rPr>
              <a:t> Adiper (</a:t>
            </a:r>
            <a:r>
              <a:rPr lang="pl-PL" sz="2000" b="1">
                <a:solidFill>
                  <a:srgbClr val="FF0000"/>
                </a:solidFill>
                <a:latin typeface="MV Boli" panose="02000500030200090000" pitchFamily="2" charset="0"/>
                <a:ea typeface="Nobile" pitchFamily="34" charset="-122"/>
                <a:cs typeface="MV Boli" panose="02000500030200090000" pitchFamily="2" charset="0"/>
              </a:rPr>
              <a:t>Hiszpania</a:t>
            </a:r>
            <a:r>
              <a:rPr lang="en-US" sz="2000" b="1">
                <a:solidFill>
                  <a:srgbClr val="FF0000"/>
                </a:solidFill>
                <a:latin typeface="MV Boli" panose="02000500030200090000" pitchFamily="2" charset="0"/>
                <a:ea typeface="Nobile" pitchFamily="34" charset="-122"/>
                <a:cs typeface="MV Boli" panose="02000500030200090000" pitchFamily="2" charset="0"/>
              </a:rPr>
              <a:t>)</a:t>
            </a:r>
            <a:endParaRPr lang="en-US" sz="2000" b="1" dirty="0">
              <a:solidFill>
                <a:srgbClr val="FF0000"/>
              </a:solidFill>
              <a:latin typeface="MV Boli" panose="02000500030200090000" pitchFamily="2" charset="0"/>
              <a:cs typeface="MV Boli" panose="02000500030200090000" pitchFamily="2" charset="0"/>
            </a:endParaRPr>
          </a:p>
        </p:txBody>
      </p:sp>
      <p:pic>
        <p:nvPicPr>
          <p:cNvPr id="11" name="Image 0" descr="preencoded.png">
            <a:extLst>
              <a:ext uri="{FF2B5EF4-FFF2-40B4-BE49-F238E27FC236}">
                <a16:creationId xmlns:a16="http://schemas.microsoft.com/office/drawing/2014/main" id="{2F675AA0-82B2-C7E5-BA68-8A3ED27DF72D}"/>
              </a:ext>
            </a:extLst>
          </p:cNvPr>
          <p:cNvPicPr>
            <a:picLocks noChangeAspect="1"/>
          </p:cNvPicPr>
          <p:nvPr/>
        </p:nvPicPr>
        <p:blipFill>
          <a:blip r:embed="rId3"/>
          <a:stretch>
            <a:fillRect/>
          </a:stretch>
        </p:blipFill>
        <p:spPr>
          <a:xfrm>
            <a:off x="9313250" y="210066"/>
            <a:ext cx="4917989" cy="7661188"/>
          </a:xfrm>
          <a:custGeom>
            <a:avLst/>
            <a:gdLst>
              <a:gd name="csX0" fmla="*/ 0 w 4917989"/>
              <a:gd name="csY0" fmla="*/ 0 h 7661188"/>
              <a:gd name="csX1" fmla="*/ 546443 w 4917989"/>
              <a:gd name="csY1" fmla="*/ 0 h 7661188"/>
              <a:gd name="csX2" fmla="*/ 994527 w 4917989"/>
              <a:gd name="csY2" fmla="*/ 0 h 7661188"/>
              <a:gd name="csX3" fmla="*/ 1639330 w 4917989"/>
              <a:gd name="csY3" fmla="*/ 0 h 7661188"/>
              <a:gd name="csX4" fmla="*/ 2234953 w 4917989"/>
              <a:gd name="csY4" fmla="*/ 0 h 7661188"/>
              <a:gd name="csX5" fmla="*/ 2879756 w 4917989"/>
              <a:gd name="csY5" fmla="*/ 0 h 7661188"/>
              <a:gd name="csX6" fmla="*/ 3327839 w 4917989"/>
              <a:gd name="csY6" fmla="*/ 0 h 7661188"/>
              <a:gd name="csX7" fmla="*/ 3923462 w 4917989"/>
              <a:gd name="csY7" fmla="*/ 0 h 7661188"/>
              <a:gd name="csX8" fmla="*/ 4917989 w 4917989"/>
              <a:gd name="csY8" fmla="*/ 0 h 7661188"/>
              <a:gd name="csX9" fmla="*/ 4917989 w 4917989"/>
              <a:gd name="csY9" fmla="*/ 436098 h 7661188"/>
              <a:gd name="csX10" fmla="*/ 4917989 w 4917989"/>
              <a:gd name="csY10" fmla="*/ 795585 h 7661188"/>
              <a:gd name="csX11" fmla="*/ 4917989 w 4917989"/>
              <a:gd name="csY11" fmla="*/ 1231683 h 7661188"/>
              <a:gd name="csX12" fmla="*/ 4917989 w 4917989"/>
              <a:gd name="csY12" fmla="*/ 1974229 h 7661188"/>
              <a:gd name="csX13" fmla="*/ 4917989 w 4917989"/>
              <a:gd name="csY13" fmla="*/ 2640163 h 7661188"/>
              <a:gd name="csX14" fmla="*/ 4917989 w 4917989"/>
              <a:gd name="csY14" fmla="*/ 2999650 h 7661188"/>
              <a:gd name="csX15" fmla="*/ 4917989 w 4917989"/>
              <a:gd name="csY15" fmla="*/ 3665584 h 7661188"/>
              <a:gd name="csX16" fmla="*/ 4917989 w 4917989"/>
              <a:gd name="csY16" fmla="*/ 4331518 h 7661188"/>
              <a:gd name="csX17" fmla="*/ 4917989 w 4917989"/>
              <a:gd name="csY17" fmla="*/ 5074064 h 7661188"/>
              <a:gd name="csX18" fmla="*/ 4917989 w 4917989"/>
              <a:gd name="csY18" fmla="*/ 5586774 h 7661188"/>
              <a:gd name="csX19" fmla="*/ 4917989 w 4917989"/>
              <a:gd name="csY19" fmla="*/ 6099484 h 7661188"/>
              <a:gd name="csX20" fmla="*/ 4917989 w 4917989"/>
              <a:gd name="csY20" fmla="*/ 6458971 h 7661188"/>
              <a:gd name="csX21" fmla="*/ 4917989 w 4917989"/>
              <a:gd name="csY21" fmla="*/ 6895069 h 7661188"/>
              <a:gd name="csX22" fmla="*/ 4917989 w 4917989"/>
              <a:gd name="csY22" fmla="*/ 7661188 h 7661188"/>
              <a:gd name="csX23" fmla="*/ 4469906 w 4917989"/>
              <a:gd name="csY23" fmla="*/ 7661188 h 7661188"/>
              <a:gd name="csX24" fmla="*/ 4071002 w 4917989"/>
              <a:gd name="csY24" fmla="*/ 7661188 h 7661188"/>
              <a:gd name="csX25" fmla="*/ 3524559 w 4917989"/>
              <a:gd name="csY25" fmla="*/ 7661188 h 7661188"/>
              <a:gd name="csX26" fmla="*/ 2879756 w 4917989"/>
              <a:gd name="csY26" fmla="*/ 7661188 h 7661188"/>
              <a:gd name="csX27" fmla="*/ 2382492 w 4917989"/>
              <a:gd name="csY27" fmla="*/ 7661188 h 7661188"/>
              <a:gd name="csX28" fmla="*/ 1836049 w 4917989"/>
              <a:gd name="csY28" fmla="*/ 7661188 h 7661188"/>
              <a:gd name="csX29" fmla="*/ 1338786 w 4917989"/>
              <a:gd name="csY29" fmla="*/ 7661188 h 7661188"/>
              <a:gd name="csX30" fmla="*/ 939882 w 4917989"/>
              <a:gd name="csY30" fmla="*/ 7661188 h 7661188"/>
              <a:gd name="csX31" fmla="*/ 0 w 4917989"/>
              <a:gd name="csY31" fmla="*/ 7661188 h 7661188"/>
              <a:gd name="csX32" fmla="*/ 0 w 4917989"/>
              <a:gd name="csY32" fmla="*/ 7301701 h 7661188"/>
              <a:gd name="csX33" fmla="*/ 0 w 4917989"/>
              <a:gd name="csY33" fmla="*/ 6635767 h 7661188"/>
              <a:gd name="csX34" fmla="*/ 0 w 4917989"/>
              <a:gd name="csY34" fmla="*/ 6276281 h 7661188"/>
              <a:gd name="csX35" fmla="*/ 0 w 4917989"/>
              <a:gd name="csY35" fmla="*/ 5610347 h 7661188"/>
              <a:gd name="csX36" fmla="*/ 0 w 4917989"/>
              <a:gd name="csY36" fmla="*/ 5174249 h 7661188"/>
              <a:gd name="csX37" fmla="*/ 0 w 4917989"/>
              <a:gd name="csY37" fmla="*/ 4814762 h 7661188"/>
              <a:gd name="csX38" fmla="*/ 0 w 4917989"/>
              <a:gd name="csY38" fmla="*/ 4455275 h 7661188"/>
              <a:gd name="csX39" fmla="*/ 0 w 4917989"/>
              <a:gd name="csY39" fmla="*/ 3789341 h 7661188"/>
              <a:gd name="csX40" fmla="*/ 0 w 4917989"/>
              <a:gd name="csY40" fmla="*/ 3276631 h 7661188"/>
              <a:gd name="csX41" fmla="*/ 0 w 4917989"/>
              <a:gd name="csY41" fmla="*/ 2840533 h 7661188"/>
              <a:gd name="csX42" fmla="*/ 0 w 4917989"/>
              <a:gd name="csY42" fmla="*/ 2404434 h 7661188"/>
              <a:gd name="csX43" fmla="*/ 0 w 4917989"/>
              <a:gd name="csY43" fmla="*/ 1891724 h 7661188"/>
              <a:gd name="csX44" fmla="*/ 0 w 4917989"/>
              <a:gd name="csY44" fmla="*/ 1149178 h 7661188"/>
              <a:gd name="csX45" fmla="*/ 0 w 4917989"/>
              <a:gd name="csY45" fmla="*/ 0 h 76611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Lst>
            <a:rect l="l" t="t" r="r" b="b"/>
            <a:pathLst>
              <a:path w="4917989" h="7661188" fill="none" extrusionOk="0">
                <a:moveTo>
                  <a:pt x="0" y="0"/>
                </a:moveTo>
                <a:cubicBezTo>
                  <a:pt x="184175" y="-38695"/>
                  <a:pt x="406004" y="11017"/>
                  <a:pt x="546443" y="0"/>
                </a:cubicBezTo>
                <a:cubicBezTo>
                  <a:pt x="686882" y="-11017"/>
                  <a:pt x="897950" y="5425"/>
                  <a:pt x="994527" y="0"/>
                </a:cubicBezTo>
                <a:cubicBezTo>
                  <a:pt x="1091104" y="-5425"/>
                  <a:pt x="1325819" y="61147"/>
                  <a:pt x="1639330" y="0"/>
                </a:cubicBezTo>
                <a:cubicBezTo>
                  <a:pt x="1952841" y="-61147"/>
                  <a:pt x="1964146" y="41903"/>
                  <a:pt x="2234953" y="0"/>
                </a:cubicBezTo>
                <a:cubicBezTo>
                  <a:pt x="2505760" y="-41903"/>
                  <a:pt x="2637083" y="26172"/>
                  <a:pt x="2879756" y="0"/>
                </a:cubicBezTo>
                <a:cubicBezTo>
                  <a:pt x="3122429" y="-26172"/>
                  <a:pt x="3142694" y="15723"/>
                  <a:pt x="3327839" y="0"/>
                </a:cubicBezTo>
                <a:cubicBezTo>
                  <a:pt x="3512984" y="-15723"/>
                  <a:pt x="3795309" y="35030"/>
                  <a:pt x="3923462" y="0"/>
                </a:cubicBezTo>
                <a:cubicBezTo>
                  <a:pt x="4051615" y="-35030"/>
                  <a:pt x="4617737" y="114238"/>
                  <a:pt x="4917989" y="0"/>
                </a:cubicBezTo>
                <a:cubicBezTo>
                  <a:pt x="4961103" y="169735"/>
                  <a:pt x="4877033" y="328561"/>
                  <a:pt x="4917989" y="436098"/>
                </a:cubicBezTo>
                <a:cubicBezTo>
                  <a:pt x="4958945" y="543635"/>
                  <a:pt x="4889666" y="709025"/>
                  <a:pt x="4917989" y="795585"/>
                </a:cubicBezTo>
                <a:cubicBezTo>
                  <a:pt x="4946312" y="882145"/>
                  <a:pt x="4873749" y="1057551"/>
                  <a:pt x="4917989" y="1231683"/>
                </a:cubicBezTo>
                <a:cubicBezTo>
                  <a:pt x="4962229" y="1405815"/>
                  <a:pt x="4834178" y="1694576"/>
                  <a:pt x="4917989" y="1974229"/>
                </a:cubicBezTo>
                <a:cubicBezTo>
                  <a:pt x="5001800" y="2253882"/>
                  <a:pt x="4838216" y="2343984"/>
                  <a:pt x="4917989" y="2640163"/>
                </a:cubicBezTo>
                <a:cubicBezTo>
                  <a:pt x="4997762" y="2936342"/>
                  <a:pt x="4890060" y="2924231"/>
                  <a:pt x="4917989" y="2999650"/>
                </a:cubicBezTo>
                <a:cubicBezTo>
                  <a:pt x="4945918" y="3075069"/>
                  <a:pt x="4839165" y="3349473"/>
                  <a:pt x="4917989" y="3665584"/>
                </a:cubicBezTo>
                <a:cubicBezTo>
                  <a:pt x="4996813" y="3981695"/>
                  <a:pt x="4855718" y="4038084"/>
                  <a:pt x="4917989" y="4331518"/>
                </a:cubicBezTo>
                <a:cubicBezTo>
                  <a:pt x="4980260" y="4624952"/>
                  <a:pt x="4858067" y="4869439"/>
                  <a:pt x="4917989" y="5074064"/>
                </a:cubicBezTo>
                <a:cubicBezTo>
                  <a:pt x="4977911" y="5278689"/>
                  <a:pt x="4893077" y="5342612"/>
                  <a:pt x="4917989" y="5586774"/>
                </a:cubicBezTo>
                <a:cubicBezTo>
                  <a:pt x="4942901" y="5830936"/>
                  <a:pt x="4858644" y="5912149"/>
                  <a:pt x="4917989" y="6099484"/>
                </a:cubicBezTo>
                <a:cubicBezTo>
                  <a:pt x="4977334" y="6286819"/>
                  <a:pt x="4917662" y="6356719"/>
                  <a:pt x="4917989" y="6458971"/>
                </a:cubicBezTo>
                <a:cubicBezTo>
                  <a:pt x="4918316" y="6561223"/>
                  <a:pt x="4878067" y="6770388"/>
                  <a:pt x="4917989" y="6895069"/>
                </a:cubicBezTo>
                <a:cubicBezTo>
                  <a:pt x="4957911" y="7019750"/>
                  <a:pt x="4843530" y="7304123"/>
                  <a:pt x="4917989" y="7661188"/>
                </a:cubicBezTo>
                <a:cubicBezTo>
                  <a:pt x="4696370" y="7668449"/>
                  <a:pt x="4682640" y="7610141"/>
                  <a:pt x="4469906" y="7661188"/>
                </a:cubicBezTo>
                <a:cubicBezTo>
                  <a:pt x="4257172" y="7712235"/>
                  <a:pt x="4221932" y="7617064"/>
                  <a:pt x="4071002" y="7661188"/>
                </a:cubicBezTo>
                <a:cubicBezTo>
                  <a:pt x="3920072" y="7705312"/>
                  <a:pt x="3718746" y="7642614"/>
                  <a:pt x="3524559" y="7661188"/>
                </a:cubicBezTo>
                <a:cubicBezTo>
                  <a:pt x="3330372" y="7679762"/>
                  <a:pt x="3197879" y="7658348"/>
                  <a:pt x="2879756" y="7661188"/>
                </a:cubicBezTo>
                <a:cubicBezTo>
                  <a:pt x="2561633" y="7664028"/>
                  <a:pt x="2607668" y="7654639"/>
                  <a:pt x="2382492" y="7661188"/>
                </a:cubicBezTo>
                <a:cubicBezTo>
                  <a:pt x="2157316" y="7667737"/>
                  <a:pt x="2071483" y="7630917"/>
                  <a:pt x="1836049" y="7661188"/>
                </a:cubicBezTo>
                <a:cubicBezTo>
                  <a:pt x="1600615" y="7691459"/>
                  <a:pt x="1496779" y="7651973"/>
                  <a:pt x="1338786" y="7661188"/>
                </a:cubicBezTo>
                <a:cubicBezTo>
                  <a:pt x="1180793" y="7670403"/>
                  <a:pt x="1045604" y="7642951"/>
                  <a:pt x="939882" y="7661188"/>
                </a:cubicBezTo>
                <a:cubicBezTo>
                  <a:pt x="834160" y="7679425"/>
                  <a:pt x="314830" y="7592838"/>
                  <a:pt x="0" y="7661188"/>
                </a:cubicBezTo>
                <a:cubicBezTo>
                  <a:pt x="-14150" y="7497429"/>
                  <a:pt x="27714" y="7452484"/>
                  <a:pt x="0" y="7301701"/>
                </a:cubicBezTo>
                <a:cubicBezTo>
                  <a:pt x="-27714" y="7150918"/>
                  <a:pt x="44746" y="6872365"/>
                  <a:pt x="0" y="6635767"/>
                </a:cubicBezTo>
                <a:cubicBezTo>
                  <a:pt x="-44746" y="6399169"/>
                  <a:pt x="22595" y="6403881"/>
                  <a:pt x="0" y="6276281"/>
                </a:cubicBezTo>
                <a:cubicBezTo>
                  <a:pt x="-22595" y="6148681"/>
                  <a:pt x="69216" y="5852659"/>
                  <a:pt x="0" y="5610347"/>
                </a:cubicBezTo>
                <a:cubicBezTo>
                  <a:pt x="-69216" y="5368035"/>
                  <a:pt x="46197" y="5305543"/>
                  <a:pt x="0" y="5174249"/>
                </a:cubicBezTo>
                <a:cubicBezTo>
                  <a:pt x="-46197" y="5042955"/>
                  <a:pt x="4914" y="4914549"/>
                  <a:pt x="0" y="4814762"/>
                </a:cubicBezTo>
                <a:cubicBezTo>
                  <a:pt x="-4914" y="4714975"/>
                  <a:pt x="9942" y="4540880"/>
                  <a:pt x="0" y="4455275"/>
                </a:cubicBezTo>
                <a:cubicBezTo>
                  <a:pt x="-9942" y="4369670"/>
                  <a:pt x="24700" y="4019882"/>
                  <a:pt x="0" y="3789341"/>
                </a:cubicBezTo>
                <a:cubicBezTo>
                  <a:pt x="-24700" y="3558800"/>
                  <a:pt x="32436" y="3508846"/>
                  <a:pt x="0" y="3276631"/>
                </a:cubicBezTo>
                <a:cubicBezTo>
                  <a:pt x="-32436" y="3044416"/>
                  <a:pt x="3621" y="2935822"/>
                  <a:pt x="0" y="2840533"/>
                </a:cubicBezTo>
                <a:cubicBezTo>
                  <a:pt x="-3621" y="2745244"/>
                  <a:pt x="47499" y="2555403"/>
                  <a:pt x="0" y="2404434"/>
                </a:cubicBezTo>
                <a:cubicBezTo>
                  <a:pt x="-47499" y="2253465"/>
                  <a:pt x="54708" y="1997905"/>
                  <a:pt x="0" y="1891724"/>
                </a:cubicBezTo>
                <a:cubicBezTo>
                  <a:pt x="-54708" y="1785543"/>
                  <a:pt x="70773" y="1453836"/>
                  <a:pt x="0" y="1149178"/>
                </a:cubicBezTo>
                <a:cubicBezTo>
                  <a:pt x="-70773" y="844520"/>
                  <a:pt x="46542" y="478071"/>
                  <a:pt x="0" y="0"/>
                </a:cubicBezTo>
                <a:close/>
              </a:path>
              <a:path w="4917989" h="7661188" stroke="0" extrusionOk="0">
                <a:moveTo>
                  <a:pt x="0" y="0"/>
                </a:moveTo>
                <a:cubicBezTo>
                  <a:pt x="109444" y="-20578"/>
                  <a:pt x="379190" y="30872"/>
                  <a:pt x="546443" y="0"/>
                </a:cubicBezTo>
                <a:cubicBezTo>
                  <a:pt x="713696" y="-30872"/>
                  <a:pt x="868275" y="37337"/>
                  <a:pt x="1092886" y="0"/>
                </a:cubicBezTo>
                <a:cubicBezTo>
                  <a:pt x="1317497" y="-37337"/>
                  <a:pt x="1391233" y="45237"/>
                  <a:pt x="1491790" y="0"/>
                </a:cubicBezTo>
                <a:cubicBezTo>
                  <a:pt x="1592347" y="-45237"/>
                  <a:pt x="1701839" y="5249"/>
                  <a:pt x="1890694" y="0"/>
                </a:cubicBezTo>
                <a:cubicBezTo>
                  <a:pt x="2079549" y="-5249"/>
                  <a:pt x="2173930" y="2545"/>
                  <a:pt x="2387957" y="0"/>
                </a:cubicBezTo>
                <a:cubicBezTo>
                  <a:pt x="2601984" y="-2545"/>
                  <a:pt x="2751861" y="65355"/>
                  <a:pt x="3032760" y="0"/>
                </a:cubicBezTo>
                <a:cubicBezTo>
                  <a:pt x="3313659" y="-65355"/>
                  <a:pt x="3300079" y="16977"/>
                  <a:pt x="3431663" y="0"/>
                </a:cubicBezTo>
                <a:cubicBezTo>
                  <a:pt x="3563247" y="-16977"/>
                  <a:pt x="3820383" y="74247"/>
                  <a:pt x="4076466" y="0"/>
                </a:cubicBezTo>
                <a:cubicBezTo>
                  <a:pt x="4332549" y="-74247"/>
                  <a:pt x="4614242" y="2619"/>
                  <a:pt x="4917989" y="0"/>
                </a:cubicBezTo>
                <a:cubicBezTo>
                  <a:pt x="4941795" y="151807"/>
                  <a:pt x="4917669" y="262374"/>
                  <a:pt x="4917989" y="359487"/>
                </a:cubicBezTo>
                <a:cubicBezTo>
                  <a:pt x="4918309" y="456600"/>
                  <a:pt x="4868014" y="593017"/>
                  <a:pt x="4917989" y="795585"/>
                </a:cubicBezTo>
                <a:cubicBezTo>
                  <a:pt x="4967964" y="998153"/>
                  <a:pt x="4886284" y="1095558"/>
                  <a:pt x="4917989" y="1308295"/>
                </a:cubicBezTo>
                <a:cubicBezTo>
                  <a:pt x="4949694" y="1521032"/>
                  <a:pt x="4903027" y="1593835"/>
                  <a:pt x="4917989" y="1821005"/>
                </a:cubicBezTo>
                <a:cubicBezTo>
                  <a:pt x="4932951" y="2048175"/>
                  <a:pt x="4896628" y="2171081"/>
                  <a:pt x="4917989" y="2486939"/>
                </a:cubicBezTo>
                <a:cubicBezTo>
                  <a:pt x="4939350" y="2802797"/>
                  <a:pt x="4909058" y="2725272"/>
                  <a:pt x="4917989" y="2846426"/>
                </a:cubicBezTo>
                <a:cubicBezTo>
                  <a:pt x="4926920" y="2967580"/>
                  <a:pt x="4850015" y="3405876"/>
                  <a:pt x="4917989" y="3588972"/>
                </a:cubicBezTo>
                <a:cubicBezTo>
                  <a:pt x="4985963" y="3772068"/>
                  <a:pt x="4871933" y="3852177"/>
                  <a:pt x="4917989" y="4025070"/>
                </a:cubicBezTo>
                <a:cubicBezTo>
                  <a:pt x="4964045" y="4197963"/>
                  <a:pt x="4915921" y="4288013"/>
                  <a:pt x="4917989" y="4537781"/>
                </a:cubicBezTo>
                <a:cubicBezTo>
                  <a:pt x="4920057" y="4787549"/>
                  <a:pt x="4885971" y="4785773"/>
                  <a:pt x="4917989" y="4897267"/>
                </a:cubicBezTo>
                <a:cubicBezTo>
                  <a:pt x="4950007" y="5008761"/>
                  <a:pt x="4840217" y="5263846"/>
                  <a:pt x="4917989" y="5563201"/>
                </a:cubicBezTo>
                <a:cubicBezTo>
                  <a:pt x="4995761" y="5862556"/>
                  <a:pt x="4883962" y="5919581"/>
                  <a:pt x="4917989" y="6229135"/>
                </a:cubicBezTo>
                <a:cubicBezTo>
                  <a:pt x="4952016" y="6538689"/>
                  <a:pt x="4907472" y="6792125"/>
                  <a:pt x="4917989" y="6971681"/>
                </a:cubicBezTo>
                <a:cubicBezTo>
                  <a:pt x="4928506" y="7151237"/>
                  <a:pt x="4845927" y="7324942"/>
                  <a:pt x="4917989" y="7661188"/>
                </a:cubicBezTo>
                <a:cubicBezTo>
                  <a:pt x="4790556" y="7713640"/>
                  <a:pt x="4509269" y="7628034"/>
                  <a:pt x="4371546" y="7661188"/>
                </a:cubicBezTo>
                <a:cubicBezTo>
                  <a:pt x="4233823" y="7694342"/>
                  <a:pt x="4099234" y="7614443"/>
                  <a:pt x="3923462" y="7661188"/>
                </a:cubicBezTo>
                <a:cubicBezTo>
                  <a:pt x="3747690" y="7707933"/>
                  <a:pt x="3503229" y="7610220"/>
                  <a:pt x="3327839" y="7661188"/>
                </a:cubicBezTo>
                <a:cubicBezTo>
                  <a:pt x="3152449" y="7712156"/>
                  <a:pt x="2997979" y="7658158"/>
                  <a:pt x="2732216" y="7661188"/>
                </a:cubicBezTo>
                <a:cubicBezTo>
                  <a:pt x="2466453" y="7664218"/>
                  <a:pt x="2428169" y="7626574"/>
                  <a:pt x="2136593" y="7661188"/>
                </a:cubicBezTo>
                <a:cubicBezTo>
                  <a:pt x="1845017" y="7695802"/>
                  <a:pt x="1826454" y="7646283"/>
                  <a:pt x="1639330" y="7661188"/>
                </a:cubicBezTo>
                <a:cubicBezTo>
                  <a:pt x="1452206" y="7676093"/>
                  <a:pt x="1395504" y="7616313"/>
                  <a:pt x="1240426" y="7661188"/>
                </a:cubicBezTo>
                <a:cubicBezTo>
                  <a:pt x="1085348" y="7706063"/>
                  <a:pt x="914023" y="7596593"/>
                  <a:pt x="595623" y="7661188"/>
                </a:cubicBezTo>
                <a:cubicBezTo>
                  <a:pt x="277223" y="7725783"/>
                  <a:pt x="139557" y="7637156"/>
                  <a:pt x="0" y="7661188"/>
                </a:cubicBezTo>
                <a:cubicBezTo>
                  <a:pt x="-37888" y="7490668"/>
                  <a:pt x="36661" y="7229795"/>
                  <a:pt x="0" y="6918642"/>
                </a:cubicBezTo>
                <a:cubicBezTo>
                  <a:pt x="-36661" y="6607489"/>
                  <a:pt x="35923" y="6495081"/>
                  <a:pt x="0" y="6329320"/>
                </a:cubicBezTo>
                <a:cubicBezTo>
                  <a:pt x="-35923" y="6163559"/>
                  <a:pt x="4218" y="6049625"/>
                  <a:pt x="0" y="5816610"/>
                </a:cubicBezTo>
                <a:cubicBezTo>
                  <a:pt x="-4218" y="5583595"/>
                  <a:pt x="5837" y="5551686"/>
                  <a:pt x="0" y="5303899"/>
                </a:cubicBezTo>
                <a:cubicBezTo>
                  <a:pt x="-5837" y="5056112"/>
                  <a:pt x="3391" y="5041092"/>
                  <a:pt x="0" y="4867801"/>
                </a:cubicBezTo>
                <a:cubicBezTo>
                  <a:pt x="-3391" y="4694510"/>
                  <a:pt x="65531" y="4364268"/>
                  <a:pt x="0" y="4201867"/>
                </a:cubicBezTo>
                <a:cubicBezTo>
                  <a:pt x="-65531" y="4039466"/>
                  <a:pt x="4130" y="3889784"/>
                  <a:pt x="0" y="3612545"/>
                </a:cubicBezTo>
                <a:cubicBezTo>
                  <a:pt x="-4130" y="3335306"/>
                  <a:pt x="11121" y="3313036"/>
                  <a:pt x="0" y="3176446"/>
                </a:cubicBezTo>
                <a:cubicBezTo>
                  <a:pt x="-11121" y="3039856"/>
                  <a:pt x="13593" y="2855420"/>
                  <a:pt x="0" y="2740348"/>
                </a:cubicBezTo>
                <a:cubicBezTo>
                  <a:pt x="-13593" y="2625276"/>
                  <a:pt x="27574" y="2472969"/>
                  <a:pt x="0" y="2304250"/>
                </a:cubicBezTo>
                <a:cubicBezTo>
                  <a:pt x="-27574" y="2135531"/>
                  <a:pt x="1707" y="2092228"/>
                  <a:pt x="0" y="1944763"/>
                </a:cubicBezTo>
                <a:cubicBezTo>
                  <a:pt x="-1707" y="1797298"/>
                  <a:pt x="3664" y="1455741"/>
                  <a:pt x="0" y="1202217"/>
                </a:cubicBezTo>
                <a:cubicBezTo>
                  <a:pt x="-3664" y="948693"/>
                  <a:pt x="19145" y="849200"/>
                  <a:pt x="0" y="689507"/>
                </a:cubicBezTo>
                <a:cubicBezTo>
                  <a:pt x="-19145" y="529814"/>
                  <a:pt x="53991" y="180661"/>
                  <a:pt x="0" y="0"/>
                </a:cubicBezTo>
                <a:close/>
              </a:path>
            </a:pathLst>
          </a:custGeom>
          <a:ln>
            <a:solidFill>
              <a:schemeClr val="tx1"/>
            </a:solidFill>
            <a:extLst>
              <a:ext uri="{C807C97D-BFC1-408E-A445-0C87EB9F89A2}">
                <ask:lineSketchStyleProps xmlns:ask="http://schemas.microsoft.com/office/drawing/2018/sketchyshapes" sd="120835592">
                  <a:prstGeom prst="rect">
                    <a:avLst/>
                  </a:prstGeom>
                  <ask:type>
                    <ask:lineSketchScribble/>
                  </ask:type>
                </ask:lineSketchStyleProps>
              </a:ext>
            </a:extLst>
          </a:ln>
        </p:spPr>
      </p:pic>
      <p:grpSp>
        <p:nvGrpSpPr>
          <p:cNvPr id="8" name="Group 7">
            <a:extLst>
              <a:ext uri="{FF2B5EF4-FFF2-40B4-BE49-F238E27FC236}">
                <a16:creationId xmlns:a16="http://schemas.microsoft.com/office/drawing/2014/main" id="{DDF5A99A-862C-13B1-6B00-05E5EBD99648}"/>
              </a:ext>
            </a:extLst>
          </p:cNvPr>
          <p:cNvGrpSpPr/>
          <p:nvPr/>
        </p:nvGrpSpPr>
        <p:grpSpPr>
          <a:xfrm>
            <a:off x="865065" y="-11427"/>
            <a:ext cx="8088570" cy="5827154"/>
            <a:chOff x="865065" y="-11427"/>
            <a:chExt cx="8088570" cy="5827154"/>
          </a:xfrm>
        </p:grpSpPr>
        <p:sp>
          <p:nvSpPr>
            <p:cNvPr id="3" name="Text 0"/>
            <p:cNvSpPr/>
            <p:nvPr/>
          </p:nvSpPr>
          <p:spPr>
            <a:xfrm>
              <a:off x="865065" y="4114800"/>
              <a:ext cx="7469264" cy="1700927"/>
            </a:xfrm>
            <a:prstGeom prst="rect">
              <a:avLst/>
            </a:prstGeom>
            <a:noFill/>
            <a:ln/>
          </p:spPr>
          <p:txBody>
            <a:bodyPr wrap="square" lIns="0" tIns="0" rIns="0" bIns="0" rtlCol="0" anchor="t"/>
            <a:lstStyle/>
            <a:p>
              <a:pPr marL="0" indent="0" algn="ctr">
                <a:lnSpc>
                  <a:spcPts val="4450"/>
                </a:lnSpc>
                <a:buNone/>
              </a:pPr>
              <a:r>
                <a:rPr lang="pl-PL" sz="4400" b="1">
                  <a:solidFill>
                    <a:srgbClr val="056AA0"/>
                  </a:solidFill>
                  <a:latin typeface="Arial" panose="020B0604020202020204" pitchFamily="34" charset="0"/>
                  <a:ea typeface="Nobile" pitchFamily="34" charset="-122"/>
                  <a:cs typeface="Arial" panose="020B0604020202020204" pitchFamily="34" charset="0"/>
                </a:rPr>
                <a:t>Seniorzy tworzą cyfrowe możliwości dla rówieśników</a:t>
              </a:r>
              <a:endParaRPr lang="en-US" sz="4400" dirty="0">
                <a:solidFill>
                  <a:srgbClr val="D05F12"/>
                </a:solidFill>
                <a:latin typeface="Arial" panose="020B0604020202020204" pitchFamily="34" charset="0"/>
                <a:cs typeface="Arial" panose="020B0604020202020204" pitchFamily="34" charset="0"/>
              </a:endParaRPr>
            </a:p>
          </p:txBody>
        </p:sp>
        <p:pic>
          <p:nvPicPr>
            <p:cNvPr id="4" name="Picture 3" descr="A logo with a circle and a circle in the middle&#10;&#10;Description automatically generated">
              <a:extLst>
                <a:ext uri="{FF2B5EF4-FFF2-40B4-BE49-F238E27FC236}">
                  <a16:creationId xmlns:a16="http://schemas.microsoft.com/office/drawing/2014/main" id="{B9CB0F2B-431F-5416-DF3D-51C2E6451AA7}"/>
                </a:ext>
              </a:extLst>
            </p:cNvPr>
            <p:cNvPicPr>
              <a:picLocks noChangeAspect="1"/>
            </p:cNvPicPr>
            <p:nvPr/>
          </p:nvPicPr>
          <p:blipFill>
            <a:blip r:embed="rId4"/>
            <a:stretch>
              <a:fillRect/>
            </a:stretch>
          </p:blipFill>
          <p:spPr>
            <a:xfrm>
              <a:off x="2708935" y="-11427"/>
              <a:ext cx="1890762" cy="1890762"/>
            </a:xfrm>
            <a:prstGeom prst="rect">
              <a:avLst/>
            </a:prstGeom>
          </p:spPr>
        </p:pic>
        <p:pic>
          <p:nvPicPr>
            <p:cNvPr id="9" name="Picture 8" descr="A blue flag with yellow stars&#10;&#10;Description automatically generated">
              <a:extLst>
                <a:ext uri="{FF2B5EF4-FFF2-40B4-BE49-F238E27FC236}">
                  <a16:creationId xmlns:a16="http://schemas.microsoft.com/office/drawing/2014/main" id="{FD3FDCEF-74A8-F48E-437F-220F1011D030}"/>
                </a:ext>
              </a:extLst>
            </p:cNvPr>
            <p:cNvPicPr>
              <a:picLocks noChangeAspect="1"/>
            </p:cNvPicPr>
            <p:nvPr/>
          </p:nvPicPr>
          <p:blipFill>
            <a:blip r:embed="rId5"/>
            <a:stretch>
              <a:fillRect/>
            </a:stretch>
          </p:blipFill>
          <p:spPr>
            <a:xfrm>
              <a:off x="7189617" y="36300"/>
              <a:ext cx="1764018" cy="1787280"/>
            </a:xfrm>
            <a:prstGeom prst="rect">
              <a:avLst/>
            </a:prstGeom>
          </p:spPr>
        </p:pic>
        <p:pic>
          <p:nvPicPr>
            <p:cNvPr id="16" name="Picture 15" descr="A blue hand and black background&#10;&#10;Description automatically generated">
              <a:extLst>
                <a:ext uri="{FF2B5EF4-FFF2-40B4-BE49-F238E27FC236}">
                  <a16:creationId xmlns:a16="http://schemas.microsoft.com/office/drawing/2014/main" id="{C3A50269-88AE-AB97-F01F-181261FA81B9}"/>
                </a:ext>
              </a:extLst>
            </p:cNvPr>
            <p:cNvPicPr>
              <a:picLocks noChangeAspect="1"/>
            </p:cNvPicPr>
            <p:nvPr/>
          </p:nvPicPr>
          <p:blipFill>
            <a:blip r:embed="rId6"/>
            <a:stretch>
              <a:fillRect/>
            </a:stretch>
          </p:blipFill>
          <p:spPr>
            <a:xfrm>
              <a:off x="4879274" y="23911"/>
              <a:ext cx="1890763" cy="1890763"/>
            </a:xfrm>
            <a:prstGeom prst="rect">
              <a:avLst/>
            </a:prstGeom>
          </p:spPr>
        </p:pic>
      </p:grpSp>
      <p:pic>
        <p:nvPicPr>
          <p:cNvPr id="18" name="Picture 17">
            <a:extLst>
              <a:ext uri="{FF2B5EF4-FFF2-40B4-BE49-F238E27FC236}">
                <a16:creationId xmlns:a16="http://schemas.microsoft.com/office/drawing/2014/main" id="{06AD88ED-793B-9E8F-CE19-D2EEB09035D5}"/>
              </a:ext>
            </a:extLst>
          </p:cNvPr>
          <p:cNvPicPr>
            <a:picLocks noChangeAspect="1"/>
          </p:cNvPicPr>
          <p:nvPr/>
        </p:nvPicPr>
        <p:blipFill>
          <a:blip r:embed="rId7"/>
          <a:stretch>
            <a:fillRect/>
          </a:stretch>
        </p:blipFill>
        <p:spPr>
          <a:xfrm>
            <a:off x="245607" y="453705"/>
            <a:ext cx="2043748" cy="1175155"/>
          </a:xfrm>
          <a:prstGeom prst="rect">
            <a:avLst/>
          </a:prstGeom>
        </p:spPr>
      </p:pic>
      <p:sp>
        <p:nvSpPr>
          <p:cNvPr id="2" name="TextBox 6">
            <a:extLst>
              <a:ext uri="{FF2B5EF4-FFF2-40B4-BE49-F238E27FC236}">
                <a16:creationId xmlns:a16="http://schemas.microsoft.com/office/drawing/2014/main" id="{E3BA6053-6C1F-4757-1B70-DEA2DF3D38F2}"/>
              </a:ext>
            </a:extLst>
          </p:cNvPr>
          <p:cNvSpPr txBox="1"/>
          <p:nvPr/>
        </p:nvSpPr>
        <p:spPr>
          <a:xfrm>
            <a:off x="305724" y="1809743"/>
            <a:ext cx="8587946" cy="821443"/>
          </a:xfrm>
          <a:prstGeom prst="rect">
            <a:avLst/>
          </a:prstGeom>
          <a:noFill/>
          <a:ln>
            <a:solidFill>
              <a:schemeClr val="accent1"/>
            </a:solidFill>
          </a:ln>
        </p:spPr>
        <p:txBody>
          <a:bodyPr wrap="square">
            <a:spAutoFit/>
          </a:bodyPr>
          <a:ls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15000"/>
              </a:lnSpc>
              <a:spcAft>
                <a:spcPts val="800"/>
              </a:spcAft>
            </a:pPr>
            <a:r>
              <a:rPr lang="uk-UA" sz="1400" kern="100">
                <a:solidFill>
                  <a:srgbClr val="26324B"/>
                </a:solidFill>
                <a:effectLst/>
                <a:latin typeface="Arial" panose="020B0604020202020204" pitchFamily="34" charset="0"/>
                <a:ea typeface="Aptos" panose="020B0004020202020204" pitchFamily="34" charset="0"/>
                <a:cs typeface="Times New Roman" panose="02020603050405020304" pitchFamily="18"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uk-UA" sz="1400" kern="100">
              <a:effectLst/>
              <a:latin typeface="Aptos" panose="020B0004020202020204" pitchFamily="34" charset="0"/>
              <a:ea typeface="Aptos" panose="020B0004020202020204" pitchFamily="34" charset="0"/>
              <a:cs typeface="Times New Roman" panose="020206030504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91AFB57-4E20-A53C-C6CA-758566E8681D}"/>
              </a:ext>
            </a:extLst>
          </p:cNvPr>
          <p:cNvSpPr txBox="1"/>
          <p:nvPr/>
        </p:nvSpPr>
        <p:spPr>
          <a:xfrm>
            <a:off x="790833" y="836979"/>
            <a:ext cx="11108724" cy="6555641"/>
          </a:xfrm>
          <a:prstGeom prst="rect">
            <a:avLst/>
          </a:prstGeom>
          <a:noFill/>
        </p:spPr>
        <p:txBody>
          <a:bodyPr wrap="square">
            <a:spAutoFit/>
          </a:bodyPr>
          <a:lstStyle/>
          <a:p>
            <a:pPr>
              <a:buNone/>
            </a:pPr>
            <a:r>
              <a:rPr lang="pl-PL" sz="2800"/>
              <a:t>📅 </a:t>
            </a:r>
            <a:r>
              <a:rPr lang="pl-PL" sz="2800" b="1"/>
              <a:t>Obecność na zajęciach jest obowiązkowa!</a:t>
            </a:r>
            <a:r>
              <a:rPr lang="en-US" sz="2800" b="1"/>
              <a:t> </a:t>
            </a:r>
            <a:r>
              <a:rPr lang="pl-PL" sz="2800"/>
              <a:t>😊</a:t>
            </a:r>
            <a:endParaRPr lang="en-US" sz="2800" b="1"/>
          </a:p>
          <a:p>
            <a:pPr>
              <a:buNone/>
            </a:pPr>
            <a:endParaRPr lang="pl-PL" sz="2800"/>
          </a:p>
          <a:p>
            <a:pPr>
              <a:buNone/>
            </a:pPr>
            <a:r>
              <a:rPr lang="pl-PL" sz="2800"/>
              <a:t>✅ Każdy warsztat jest częścią większego programu, który został zaprojektowany tak, aby krok po kroku ułatwiać Wam zdobywanie nowych umiejętności cyfrowych.</a:t>
            </a:r>
            <a:endParaRPr lang="en-US" sz="2800"/>
          </a:p>
          <a:p>
            <a:pPr>
              <a:buNone/>
            </a:pPr>
            <a:endParaRPr lang="pl-PL" sz="2800"/>
          </a:p>
          <a:p>
            <a:pPr>
              <a:buNone/>
            </a:pPr>
            <a:r>
              <a:rPr lang="pl-PL" sz="2800"/>
              <a:t>✅ Nieobecność na jednym spotkaniu może oznaczać trudności w nadążaniu za kolejnymi tematami.</a:t>
            </a:r>
            <a:endParaRPr lang="en-US" sz="2800"/>
          </a:p>
          <a:p>
            <a:pPr>
              <a:buNone/>
            </a:pPr>
            <a:endParaRPr lang="pl-PL" sz="2800"/>
          </a:p>
          <a:p>
            <a:pPr>
              <a:buNone/>
            </a:pPr>
            <a:r>
              <a:rPr lang="pl-PL" sz="2800"/>
              <a:t>✅ Regularne uczestnictwo to </a:t>
            </a:r>
            <a:r>
              <a:rPr lang="pl-PL" sz="2800" b="1"/>
              <a:t>najlepszy sposób na skuteczną naukę</a:t>
            </a:r>
            <a:r>
              <a:rPr lang="pl-PL" sz="2800"/>
              <a:t> – każde zajęcia zawierają ćwiczenia praktyczne, które pomagają lepiej zrozumieć nowe technologie.</a:t>
            </a:r>
            <a:endParaRPr lang="en-US" sz="2800"/>
          </a:p>
          <a:p>
            <a:pPr>
              <a:buNone/>
            </a:pPr>
            <a:endParaRPr lang="en-US" sz="2800"/>
          </a:p>
          <a:p>
            <a:r>
              <a:rPr lang="pl-PL" sz="2800"/>
              <a:t>🎯 </a:t>
            </a:r>
            <a:r>
              <a:rPr lang="pl-PL" sz="2800" b="1"/>
              <a:t>Zarezerwujcie sobie czas i dołączcie do nas – razem nauczymy się, jak technologia może ułatwić codzienne życie!</a:t>
            </a:r>
            <a:r>
              <a:rPr lang="pl-PL" sz="2800"/>
              <a:t> 😊</a:t>
            </a:r>
          </a:p>
        </p:txBody>
      </p:sp>
      <p:pic>
        <p:nvPicPr>
          <p:cNvPr id="4" name="Picture 3" descr="Cartoon bee with pointer">
            <a:extLst>
              <a:ext uri="{FF2B5EF4-FFF2-40B4-BE49-F238E27FC236}">
                <a16:creationId xmlns:a16="http://schemas.microsoft.com/office/drawing/2014/main" id="{DF8F852E-1457-F8F7-CB40-AFF107E444E6}"/>
              </a:ext>
            </a:extLst>
          </p:cNvPr>
          <p:cNvPicPr>
            <a:picLocks noChangeAspect="1"/>
          </p:cNvPicPr>
          <p:nvPr/>
        </p:nvPicPr>
        <p:blipFill>
          <a:blip r:embed="rId2"/>
          <a:stretch>
            <a:fillRect/>
          </a:stretch>
        </p:blipFill>
        <p:spPr>
          <a:xfrm>
            <a:off x="12294974" y="3120052"/>
            <a:ext cx="1958416" cy="2208611"/>
          </a:xfrm>
          <a:prstGeom prst="rect">
            <a:avLst/>
          </a:prstGeom>
        </p:spPr>
      </p:pic>
      <p:pic>
        <p:nvPicPr>
          <p:cNvPr id="2" name="Picture 1" descr="A blue flag with yellow stars&#10;&#10;Description automatically generated">
            <a:extLst>
              <a:ext uri="{FF2B5EF4-FFF2-40B4-BE49-F238E27FC236}">
                <a16:creationId xmlns:a16="http://schemas.microsoft.com/office/drawing/2014/main" id="{834E8645-C8BB-8C36-DC93-162A208D9E44}"/>
              </a:ext>
            </a:extLst>
          </p:cNvPr>
          <p:cNvPicPr>
            <a:picLocks noChangeAspect="1"/>
          </p:cNvPicPr>
          <p:nvPr/>
        </p:nvPicPr>
        <p:blipFill>
          <a:blip r:embed="rId3"/>
          <a:stretch>
            <a:fillRect/>
          </a:stretch>
        </p:blipFill>
        <p:spPr>
          <a:xfrm>
            <a:off x="12569309" y="317226"/>
            <a:ext cx="1764018" cy="1787280"/>
          </a:xfrm>
          <a:prstGeom prst="rect">
            <a:avLst/>
          </a:prstGeom>
        </p:spPr>
      </p:pic>
      <p:pic>
        <p:nvPicPr>
          <p:cNvPr id="5" name="Picture 4">
            <a:extLst>
              <a:ext uri="{FF2B5EF4-FFF2-40B4-BE49-F238E27FC236}">
                <a16:creationId xmlns:a16="http://schemas.microsoft.com/office/drawing/2014/main" id="{35146209-B99F-C7A2-708C-B35BB3B45D5D}"/>
              </a:ext>
            </a:extLst>
          </p:cNvPr>
          <p:cNvPicPr>
            <a:picLocks noChangeAspect="1"/>
          </p:cNvPicPr>
          <p:nvPr/>
        </p:nvPicPr>
        <p:blipFill>
          <a:blip r:embed="rId4"/>
          <a:stretch>
            <a:fillRect/>
          </a:stretch>
        </p:blipFill>
        <p:spPr>
          <a:xfrm>
            <a:off x="12294974" y="6584496"/>
            <a:ext cx="2043748" cy="1175155"/>
          </a:xfrm>
          <a:prstGeom prst="rect">
            <a:avLst/>
          </a:prstGeom>
        </p:spPr>
      </p:pic>
    </p:spTree>
    <p:extLst>
      <p:ext uri="{BB962C8B-B14F-4D97-AF65-F5344CB8AC3E}">
        <p14:creationId xmlns:p14="http://schemas.microsoft.com/office/powerpoint/2010/main" val="26995138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3" name="Text 0"/>
          <p:cNvSpPr/>
          <p:nvPr/>
        </p:nvSpPr>
        <p:spPr>
          <a:xfrm>
            <a:off x="6307859" y="1313602"/>
            <a:ext cx="7556421" cy="1417558"/>
          </a:xfrm>
          <a:prstGeom prst="rect">
            <a:avLst/>
          </a:prstGeom>
          <a:noFill/>
          <a:ln/>
        </p:spPr>
        <p:txBody>
          <a:bodyPr wrap="square" lIns="0" tIns="0" rIns="0" bIns="0" rtlCol="0" anchor="t"/>
          <a:lstStyle/>
          <a:p>
            <a:pPr marL="0" indent="0">
              <a:lnSpc>
                <a:spcPts val="5550"/>
              </a:lnSpc>
              <a:buNone/>
            </a:pPr>
            <a:r>
              <a:rPr lang="en-US" sz="4450" b="1">
                <a:solidFill>
                  <a:srgbClr val="C00000"/>
                </a:solidFill>
                <a:latin typeface="Libre Baskerville" pitchFamily="34" charset="0"/>
                <a:ea typeface="Libre Baskerville" pitchFamily="34" charset="-122"/>
                <a:cs typeface="Libre Baskerville" pitchFamily="34" charset="-120"/>
              </a:rPr>
              <a:t>Jak seniorom </a:t>
            </a:r>
            <a:endParaRPr lang="pl-PL" sz="4450" b="1">
              <a:solidFill>
                <a:srgbClr val="C00000"/>
              </a:solidFill>
              <a:latin typeface="Libre Baskerville" pitchFamily="34" charset="0"/>
              <a:ea typeface="Libre Baskerville" pitchFamily="34" charset="-122"/>
              <a:cs typeface="Libre Baskerville" pitchFamily="34" charset="-120"/>
            </a:endParaRPr>
          </a:p>
          <a:p>
            <a:pPr marL="0" indent="0">
              <a:lnSpc>
                <a:spcPts val="5550"/>
              </a:lnSpc>
              <a:buNone/>
            </a:pPr>
            <a:r>
              <a:rPr lang="en-US" sz="4450" b="1">
                <a:solidFill>
                  <a:srgbClr val="C00000"/>
                </a:solidFill>
                <a:latin typeface="Libre Baskerville" pitchFamily="34" charset="0"/>
                <a:ea typeface="Libre Baskerville" pitchFamily="34" charset="-122"/>
                <a:cs typeface="Libre Baskerville" pitchFamily="34" charset="-120"/>
              </a:rPr>
              <a:t>zaskoczyć </a:t>
            </a:r>
            <a:r>
              <a:rPr lang="en-US" sz="4450" b="1" dirty="0">
                <a:solidFill>
                  <a:srgbClr val="C00000"/>
                </a:solidFill>
                <a:latin typeface="Libre Baskerville" pitchFamily="34" charset="0"/>
                <a:ea typeface="Libre Baskerville" pitchFamily="34" charset="-122"/>
                <a:cs typeface="Libre Baskerville" pitchFamily="34" charset="-120"/>
              </a:rPr>
              <a:t>wnuków</a:t>
            </a:r>
            <a:r>
              <a:rPr lang="en-US" sz="4450" dirty="0">
                <a:solidFill>
                  <a:srgbClr val="C00000"/>
                </a:solidFill>
                <a:latin typeface="Libre Baskerville" pitchFamily="34" charset="0"/>
                <a:ea typeface="Libre Baskerville" pitchFamily="34" charset="-122"/>
                <a:cs typeface="Libre Baskerville" pitchFamily="34" charset="-120"/>
              </a:rPr>
              <a:t>?</a:t>
            </a:r>
            <a:endParaRPr lang="en-US" sz="4450" dirty="0">
              <a:solidFill>
                <a:srgbClr val="C00000"/>
              </a:solidFill>
            </a:endParaRPr>
          </a:p>
        </p:txBody>
      </p:sp>
      <p:sp>
        <p:nvSpPr>
          <p:cNvPr id="4" name="Text 1"/>
          <p:cNvSpPr/>
          <p:nvPr/>
        </p:nvSpPr>
        <p:spPr>
          <a:xfrm>
            <a:off x="6307859" y="3558274"/>
            <a:ext cx="7556421" cy="1133951"/>
          </a:xfrm>
          <a:prstGeom prst="rect">
            <a:avLst/>
          </a:prstGeom>
          <a:noFill/>
          <a:ln/>
        </p:spPr>
        <p:txBody>
          <a:bodyPr wrap="square" lIns="0" tIns="0" rIns="0" bIns="0" rtlCol="0" anchor="t"/>
          <a:lstStyle/>
          <a:p>
            <a:pPr marL="0" indent="0">
              <a:lnSpc>
                <a:spcPts val="4450"/>
              </a:lnSpc>
              <a:buNone/>
            </a:pPr>
            <a:r>
              <a:rPr lang="en-US" sz="3550" dirty="0">
                <a:solidFill>
                  <a:srgbClr val="403CCF"/>
                </a:solidFill>
                <a:latin typeface="Libre Baskerville" pitchFamily="34" charset="0"/>
                <a:ea typeface="Libre Baskerville" pitchFamily="34" charset="-122"/>
                <a:cs typeface="Libre Baskerville" pitchFamily="34" charset="-120"/>
              </a:rPr>
              <a:t>Pierwsze zabawne kroki w świecie cyfrowym </a:t>
            </a:r>
            <a:endParaRPr lang="en-US" sz="3550" dirty="0"/>
          </a:p>
        </p:txBody>
      </p:sp>
      <p:sp>
        <p:nvSpPr>
          <p:cNvPr id="5" name="Text 2"/>
          <p:cNvSpPr/>
          <p:nvPr/>
        </p:nvSpPr>
        <p:spPr>
          <a:xfrm>
            <a:off x="6307859" y="5169248"/>
            <a:ext cx="7556421" cy="1404547"/>
          </a:xfrm>
          <a:prstGeom prst="rect">
            <a:avLst/>
          </a:prstGeom>
          <a:noFill/>
          <a:ln/>
        </p:spPr>
        <p:txBody>
          <a:bodyPr wrap="square" lIns="0" tIns="0" rIns="0" bIns="0" rtlCol="0" anchor="t"/>
          <a:lstStyle/>
          <a:p>
            <a:pPr marL="0" indent="0">
              <a:lnSpc>
                <a:spcPct val="150000"/>
              </a:lnSpc>
              <a:buNone/>
            </a:pPr>
            <a:r>
              <a:rPr lang="en-US" sz="2400" dirty="0">
                <a:solidFill>
                  <a:srgbClr val="49495A"/>
                </a:solidFill>
                <a:latin typeface="Open Sans" pitchFamily="34" charset="0"/>
                <a:ea typeface="Open Sans" pitchFamily="34" charset="-122"/>
                <a:cs typeface="Open Sans" pitchFamily="34" charset="-120"/>
              </a:rPr>
              <a:t>Witajcie na </a:t>
            </a:r>
            <a:r>
              <a:rPr lang="en-US" sz="2400">
                <a:solidFill>
                  <a:srgbClr val="49495A"/>
                </a:solidFill>
                <a:latin typeface="Open Sans" pitchFamily="34" charset="0"/>
                <a:ea typeface="Open Sans" pitchFamily="34" charset="-122"/>
                <a:cs typeface="Open Sans" pitchFamily="34" charset="-120"/>
              </a:rPr>
              <a:t>naszym </a:t>
            </a:r>
            <a:r>
              <a:rPr lang="pl-PL" sz="2400">
                <a:solidFill>
                  <a:srgbClr val="49495A"/>
                </a:solidFill>
                <a:latin typeface="Open Sans" pitchFamily="34" charset="0"/>
                <a:ea typeface="Open Sans" pitchFamily="34" charset="-122"/>
                <a:cs typeface="Open Sans" pitchFamily="34" charset="-120"/>
              </a:rPr>
              <a:t>pierwszym </a:t>
            </a:r>
            <a:r>
              <a:rPr lang="en-US" sz="2400">
                <a:solidFill>
                  <a:srgbClr val="49495A"/>
                </a:solidFill>
                <a:latin typeface="Open Sans" pitchFamily="34" charset="0"/>
                <a:ea typeface="Open Sans" pitchFamily="34" charset="-122"/>
                <a:cs typeface="Open Sans" pitchFamily="34" charset="-120"/>
              </a:rPr>
              <a:t>warsztacie</a:t>
            </a:r>
            <a:r>
              <a:rPr lang="en-US" sz="2400" dirty="0">
                <a:solidFill>
                  <a:srgbClr val="49495A"/>
                </a:solidFill>
                <a:latin typeface="Open Sans" pitchFamily="34" charset="0"/>
                <a:ea typeface="Open Sans" pitchFamily="34" charset="-122"/>
                <a:cs typeface="Open Sans" pitchFamily="34" charset="-120"/>
              </a:rPr>
              <a:t>, który otworzy przed Wami drzwi do fascynującego świata nowoczesnych technologii</a:t>
            </a:r>
            <a:r>
              <a:rPr lang="en-US" sz="2400">
                <a:solidFill>
                  <a:srgbClr val="49495A"/>
                </a:solidFill>
                <a:latin typeface="Open Sans" pitchFamily="34" charset="0"/>
                <a:ea typeface="Open Sans" pitchFamily="34" charset="-122"/>
                <a:cs typeface="Open Sans" pitchFamily="34" charset="-120"/>
              </a:rPr>
              <a:t>! </a:t>
            </a:r>
            <a:endParaRPr lang="en-US" sz="2400" dirty="0"/>
          </a:p>
        </p:txBody>
      </p:sp>
      <p:pic>
        <p:nvPicPr>
          <p:cNvPr id="1028" name="Picture 4" descr="man in white dress shirt wearing black framed eyeglasses">
            <a:extLst>
              <a:ext uri="{FF2B5EF4-FFF2-40B4-BE49-F238E27FC236}">
                <a16:creationId xmlns:a16="http://schemas.microsoft.com/office/drawing/2014/main" id="{A2A87EE5-DE3E-F7EA-616A-0E4913DBD33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6364"/>
          <a:stretch/>
        </p:blipFill>
        <p:spPr bwMode="auto">
          <a:xfrm>
            <a:off x="902044" y="1834978"/>
            <a:ext cx="4259860" cy="455964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girl in white and black crew neck shirt">
            <a:extLst>
              <a:ext uri="{FF2B5EF4-FFF2-40B4-BE49-F238E27FC236}">
                <a16:creationId xmlns:a16="http://schemas.microsoft.com/office/drawing/2014/main" id="{44D3CC3D-F5A1-6F93-56CB-75BF23193F4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32978"/>
          <a:stretch/>
        </p:blipFill>
        <p:spPr bwMode="auto">
          <a:xfrm>
            <a:off x="2880470" y="4692225"/>
            <a:ext cx="2987643" cy="2971801"/>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descr="A blue flag with yellow stars&#10;&#10;Description automatically generated">
            <a:extLst>
              <a:ext uri="{FF2B5EF4-FFF2-40B4-BE49-F238E27FC236}">
                <a16:creationId xmlns:a16="http://schemas.microsoft.com/office/drawing/2014/main" id="{BAADA45A-D917-E412-5E84-57A4069E7D22}"/>
              </a:ext>
            </a:extLst>
          </p:cNvPr>
          <p:cNvPicPr>
            <a:picLocks noChangeAspect="1"/>
          </p:cNvPicPr>
          <p:nvPr/>
        </p:nvPicPr>
        <p:blipFill>
          <a:blip r:embed="rId5"/>
          <a:stretch>
            <a:fillRect/>
          </a:stretch>
        </p:blipFill>
        <p:spPr>
          <a:xfrm>
            <a:off x="12663576" y="47698"/>
            <a:ext cx="1764018" cy="1787280"/>
          </a:xfrm>
          <a:prstGeom prst="rect">
            <a:avLst/>
          </a:prstGeom>
        </p:spPr>
      </p:pic>
      <p:pic>
        <p:nvPicPr>
          <p:cNvPr id="7" name="Picture 6">
            <a:extLst>
              <a:ext uri="{FF2B5EF4-FFF2-40B4-BE49-F238E27FC236}">
                <a16:creationId xmlns:a16="http://schemas.microsoft.com/office/drawing/2014/main" id="{CF6BB294-03D0-0BDB-8693-B0E7E89E477A}"/>
              </a:ext>
            </a:extLst>
          </p:cNvPr>
          <p:cNvPicPr>
            <a:picLocks noChangeAspect="1"/>
          </p:cNvPicPr>
          <p:nvPr/>
        </p:nvPicPr>
        <p:blipFill>
          <a:blip r:embed="rId6"/>
          <a:stretch>
            <a:fillRect/>
          </a:stretch>
        </p:blipFill>
        <p:spPr>
          <a:xfrm>
            <a:off x="12283934" y="6720420"/>
            <a:ext cx="2043748" cy="1175155"/>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430566" y="1218386"/>
            <a:ext cx="8770340" cy="1417558"/>
          </a:xfrm>
          <a:prstGeom prst="rect">
            <a:avLst/>
          </a:prstGeom>
          <a:noFill/>
          <a:ln/>
        </p:spPr>
        <p:txBody>
          <a:bodyPr wrap="square" lIns="0" tIns="0" rIns="0" bIns="0" rtlCol="0" anchor="t"/>
          <a:lstStyle/>
          <a:p>
            <a:pPr marL="0" indent="0">
              <a:lnSpc>
                <a:spcPts val="5550"/>
              </a:lnSpc>
              <a:buNone/>
            </a:pPr>
            <a:r>
              <a:rPr lang="en-US" sz="4450">
                <a:solidFill>
                  <a:srgbClr val="C00000"/>
                </a:solidFill>
                <a:latin typeface="Libre Baskerville" pitchFamily="34" charset="0"/>
                <a:ea typeface="Libre Baskerville" pitchFamily="34" charset="-122"/>
                <a:cs typeface="Libre Baskerville" pitchFamily="34" charset="-120"/>
              </a:rPr>
              <a:t>O </a:t>
            </a:r>
            <a:r>
              <a:rPr lang="en-US" sz="4450" dirty="0">
                <a:solidFill>
                  <a:srgbClr val="C00000"/>
                </a:solidFill>
                <a:latin typeface="Libre Baskerville" pitchFamily="34" charset="0"/>
                <a:ea typeface="Libre Baskerville" pitchFamily="34" charset="-122"/>
                <a:cs typeface="Libre Baskerville" pitchFamily="34" charset="-120"/>
              </a:rPr>
              <a:t>co chodzi?</a:t>
            </a:r>
            <a:endParaRPr lang="en-US" sz="4450" dirty="0">
              <a:solidFill>
                <a:srgbClr val="C00000"/>
              </a:solidFill>
            </a:endParaRPr>
          </a:p>
        </p:txBody>
      </p:sp>
      <p:sp>
        <p:nvSpPr>
          <p:cNvPr id="4" name="Shape 1"/>
          <p:cNvSpPr/>
          <p:nvPr/>
        </p:nvSpPr>
        <p:spPr>
          <a:xfrm>
            <a:off x="6372583" y="2952073"/>
            <a:ext cx="510302" cy="510302"/>
          </a:xfrm>
          <a:prstGeom prst="roundRect">
            <a:avLst>
              <a:gd name="adj" fmla="val 6667"/>
            </a:avLst>
          </a:prstGeom>
          <a:solidFill>
            <a:srgbClr val="EAE8F3"/>
          </a:solidFill>
          <a:ln/>
        </p:spPr>
        <p:txBody>
          <a:bodyPr/>
          <a:lstStyle/>
          <a:p>
            <a:endParaRPr lang="uk-UA"/>
          </a:p>
        </p:txBody>
      </p:sp>
      <p:sp>
        <p:nvSpPr>
          <p:cNvPr id="5" name="Text 2"/>
          <p:cNvSpPr/>
          <p:nvPr/>
        </p:nvSpPr>
        <p:spPr>
          <a:xfrm>
            <a:off x="6551772" y="3037084"/>
            <a:ext cx="151805" cy="340281"/>
          </a:xfrm>
          <a:prstGeom prst="rect">
            <a:avLst/>
          </a:prstGeom>
          <a:noFill/>
          <a:ln/>
        </p:spPr>
        <p:txBody>
          <a:bodyPr wrap="none" lIns="0" tIns="0" rIns="0" bIns="0" rtlCol="0" anchor="t"/>
          <a:lstStyle/>
          <a:p>
            <a:pPr marL="0" indent="0" algn="ctr">
              <a:lnSpc>
                <a:spcPts val="2650"/>
              </a:lnSpc>
              <a:buNone/>
            </a:pPr>
            <a:r>
              <a:rPr lang="en-US" sz="2650" dirty="0">
                <a:solidFill>
                  <a:srgbClr val="49495A"/>
                </a:solidFill>
                <a:latin typeface="Libre Baskerville" pitchFamily="34" charset="0"/>
                <a:ea typeface="Libre Baskerville" pitchFamily="34" charset="-122"/>
                <a:cs typeface="Libre Baskerville" pitchFamily="34" charset="-120"/>
              </a:rPr>
              <a:t>1</a:t>
            </a:r>
            <a:endParaRPr lang="en-US" sz="2650" dirty="0"/>
          </a:p>
        </p:txBody>
      </p:sp>
      <p:sp>
        <p:nvSpPr>
          <p:cNvPr id="6" name="Text 3"/>
          <p:cNvSpPr/>
          <p:nvPr/>
        </p:nvSpPr>
        <p:spPr>
          <a:xfrm>
            <a:off x="7109699" y="2952073"/>
            <a:ext cx="2835235" cy="354330"/>
          </a:xfrm>
          <a:prstGeom prst="rect">
            <a:avLst/>
          </a:prstGeom>
          <a:noFill/>
          <a:ln/>
        </p:spPr>
        <p:txBody>
          <a:bodyPr wrap="none" lIns="0" tIns="0" rIns="0" bIns="0" rtlCol="0" anchor="t"/>
          <a:lstStyle/>
          <a:p>
            <a:pPr marL="0" indent="0">
              <a:lnSpc>
                <a:spcPts val="2750"/>
              </a:lnSpc>
              <a:buNone/>
            </a:pPr>
            <a:r>
              <a:rPr lang="en-US" sz="2200" dirty="0">
                <a:solidFill>
                  <a:srgbClr val="49495A"/>
                </a:solidFill>
                <a:latin typeface="Libre Baskerville" pitchFamily="34" charset="0"/>
                <a:ea typeface="Libre Baskerville" pitchFamily="34" charset="-122"/>
                <a:cs typeface="Libre Baskerville" pitchFamily="34" charset="-120"/>
              </a:rPr>
              <a:t>Cel warsztatu</a:t>
            </a:r>
            <a:endParaRPr lang="en-US" sz="2200" dirty="0"/>
          </a:p>
        </p:txBody>
      </p:sp>
      <p:sp>
        <p:nvSpPr>
          <p:cNvPr id="7" name="Text 4"/>
          <p:cNvSpPr/>
          <p:nvPr/>
        </p:nvSpPr>
        <p:spPr>
          <a:xfrm>
            <a:off x="7109699" y="3442492"/>
            <a:ext cx="2927747" cy="2540318"/>
          </a:xfrm>
          <a:prstGeom prst="rect">
            <a:avLst/>
          </a:prstGeom>
          <a:noFill/>
          <a:ln/>
        </p:spPr>
        <p:txBody>
          <a:bodyPr wrap="square" lIns="0" tIns="0" rIns="0" bIns="0" rtlCol="0" anchor="t"/>
          <a:lstStyle/>
          <a:p>
            <a:pPr marL="0" indent="0">
              <a:lnSpc>
                <a:spcPct val="150000"/>
              </a:lnSpc>
              <a:buNone/>
            </a:pPr>
            <a:r>
              <a:rPr lang="en-US" sz="2000">
                <a:solidFill>
                  <a:srgbClr val="49495A"/>
                </a:solidFill>
                <a:latin typeface="Open Sans" pitchFamily="34" charset="0"/>
                <a:ea typeface="Open Sans" pitchFamily="34" charset="-122"/>
                <a:cs typeface="Open Sans" pitchFamily="34" charset="-120"/>
              </a:rPr>
              <a:t>Pokazać, </a:t>
            </a:r>
            <a:r>
              <a:rPr lang="en-US" sz="2000" dirty="0">
                <a:solidFill>
                  <a:srgbClr val="49495A"/>
                </a:solidFill>
                <a:latin typeface="Open Sans" pitchFamily="34" charset="0"/>
                <a:ea typeface="Open Sans" pitchFamily="34" charset="-122"/>
                <a:cs typeface="Open Sans" pitchFamily="34" charset="-120"/>
              </a:rPr>
              <a:t>jak nowoczesna technologia może </a:t>
            </a:r>
            <a:r>
              <a:rPr lang="en-US" sz="2000">
                <a:solidFill>
                  <a:srgbClr val="49495A"/>
                </a:solidFill>
                <a:latin typeface="Open Sans" pitchFamily="34" charset="0"/>
                <a:ea typeface="Open Sans" pitchFamily="34" charset="-122"/>
                <a:cs typeface="Open Sans" pitchFamily="34" charset="-120"/>
              </a:rPr>
              <a:t>ułatwić życie</a:t>
            </a:r>
            <a:endParaRPr lang="en-US" sz="2000" dirty="0"/>
          </a:p>
        </p:txBody>
      </p:sp>
      <p:sp>
        <p:nvSpPr>
          <p:cNvPr id="8" name="Shape 5"/>
          <p:cNvSpPr/>
          <p:nvPr/>
        </p:nvSpPr>
        <p:spPr>
          <a:xfrm>
            <a:off x="10264260" y="2952073"/>
            <a:ext cx="510302" cy="510302"/>
          </a:xfrm>
          <a:prstGeom prst="roundRect">
            <a:avLst>
              <a:gd name="adj" fmla="val 6667"/>
            </a:avLst>
          </a:prstGeom>
          <a:solidFill>
            <a:srgbClr val="EAE8F3"/>
          </a:solidFill>
          <a:ln/>
        </p:spPr>
        <p:txBody>
          <a:bodyPr/>
          <a:lstStyle/>
          <a:p>
            <a:endParaRPr lang="uk-UA"/>
          </a:p>
        </p:txBody>
      </p:sp>
      <p:sp>
        <p:nvSpPr>
          <p:cNvPr id="9" name="Text 6"/>
          <p:cNvSpPr/>
          <p:nvPr/>
        </p:nvSpPr>
        <p:spPr>
          <a:xfrm>
            <a:off x="10414636" y="3037084"/>
            <a:ext cx="209550" cy="340281"/>
          </a:xfrm>
          <a:prstGeom prst="rect">
            <a:avLst/>
          </a:prstGeom>
          <a:noFill/>
          <a:ln/>
        </p:spPr>
        <p:txBody>
          <a:bodyPr wrap="none" lIns="0" tIns="0" rIns="0" bIns="0" rtlCol="0" anchor="t"/>
          <a:lstStyle/>
          <a:p>
            <a:pPr marL="0" indent="0" algn="ctr">
              <a:lnSpc>
                <a:spcPts val="2650"/>
              </a:lnSpc>
              <a:buNone/>
            </a:pPr>
            <a:r>
              <a:rPr lang="en-US" sz="2650" dirty="0">
                <a:solidFill>
                  <a:srgbClr val="49495A"/>
                </a:solidFill>
                <a:latin typeface="Libre Baskerville" pitchFamily="34" charset="0"/>
                <a:ea typeface="Libre Baskerville" pitchFamily="34" charset="-122"/>
                <a:cs typeface="Libre Baskerville" pitchFamily="34" charset="-120"/>
              </a:rPr>
              <a:t>2</a:t>
            </a:r>
            <a:endParaRPr lang="en-US" sz="2650" dirty="0"/>
          </a:p>
        </p:txBody>
      </p:sp>
      <p:sp>
        <p:nvSpPr>
          <p:cNvPr id="10" name="Text 7"/>
          <p:cNvSpPr/>
          <p:nvPr/>
        </p:nvSpPr>
        <p:spPr>
          <a:xfrm>
            <a:off x="11093888" y="2952073"/>
            <a:ext cx="2835235" cy="354330"/>
          </a:xfrm>
          <a:prstGeom prst="rect">
            <a:avLst/>
          </a:prstGeom>
          <a:noFill/>
          <a:ln/>
        </p:spPr>
        <p:txBody>
          <a:bodyPr wrap="none" lIns="0" tIns="0" rIns="0" bIns="0" rtlCol="0" anchor="t"/>
          <a:lstStyle/>
          <a:p>
            <a:pPr marL="0" indent="0">
              <a:lnSpc>
                <a:spcPts val="2750"/>
              </a:lnSpc>
              <a:buNone/>
            </a:pPr>
            <a:r>
              <a:rPr lang="en-US" sz="2200" dirty="0">
                <a:solidFill>
                  <a:srgbClr val="49495A"/>
                </a:solidFill>
                <a:latin typeface="Libre Baskerville" pitchFamily="34" charset="0"/>
                <a:ea typeface="Libre Baskerville" pitchFamily="34" charset="-122"/>
                <a:cs typeface="Libre Baskerville" pitchFamily="34" charset="-120"/>
              </a:rPr>
              <a:t>Dla kogo</a:t>
            </a:r>
            <a:endParaRPr lang="en-US" sz="2200" dirty="0"/>
          </a:p>
        </p:txBody>
      </p:sp>
      <p:sp>
        <p:nvSpPr>
          <p:cNvPr id="11" name="Text 8"/>
          <p:cNvSpPr/>
          <p:nvPr/>
        </p:nvSpPr>
        <p:spPr>
          <a:xfrm>
            <a:off x="11093888" y="3442492"/>
            <a:ext cx="3338804" cy="1814513"/>
          </a:xfrm>
          <a:prstGeom prst="rect">
            <a:avLst/>
          </a:prstGeom>
          <a:noFill/>
          <a:ln/>
        </p:spPr>
        <p:txBody>
          <a:bodyPr wrap="square" lIns="0" tIns="0" rIns="0" bIns="0" rtlCol="0" anchor="t"/>
          <a:lstStyle/>
          <a:p>
            <a:pPr marL="0" indent="0">
              <a:lnSpc>
                <a:spcPct val="150000"/>
              </a:lnSpc>
              <a:buNone/>
            </a:pPr>
            <a:r>
              <a:rPr lang="en-US" sz="2000" dirty="0">
                <a:solidFill>
                  <a:srgbClr val="49495A"/>
                </a:solidFill>
                <a:latin typeface="Open Sans" pitchFamily="34" charset="0"/>
                <a:ea typeface="Open Sans" pitchFamily="34" charset="-122"/>
                <a:cs typeface="Open Sans" pitchFamily="34" charset="-120"/>
              </a:rPr>
              <a:t>Dla każdego seniora – nie trzeba mieć </a:t>
            </a:r>
            <a:r>
              <a:rPr lang="en-US" sz="2000">
                <a:solidFill>
                  <a:srgbClr val="49495A"/>
                </a:solidFill>
                <a:latin typeface="Open Sans" pitchFamily="34" charset="0"/>
                <a:ea typeface="Open Sans" pitchFamily="34" charset="-122"/>
                <a:cs typeface="Open Sans" pitchFamily="34" charset="-120"/>
              </a:rPr>
              <a:t>wcześniejszego doświadczenia</a:t>
            </a:r>
            <a:endParaRPr lang="en-US" sz="2000" dirty="0"/>
          </a:p>
        </p:txBody>
      </p:sp>
      <p:sp>
        <p:nvSpPr>
          <p:cNvPr id="12" name="Shape 9"/>
          <p:cNvSpPr/>
          <p:nvPr/>
        </p:nvSpPr>
        <p:spPr>
          <a:xfrm>
            <a:off x="6280190" y="6000155"/>
            <a:ext cx="510302" cy="510302"/>
          </a:xfrm>
          <a:prstGeom prst="roundRect">
            <a:avLst>
              <a:gd name="adj" fmla="val 6667"/>
            </a:avLst>
          </a:prstGeom>
          <a:solidFill>
            <a:srgbClr val="EAE8F3"/>
          </a:solidFill>
          <a:ln/>
        </p:spPr>
        <p:txBody>
          <a:bodyPr/>
          <a:lstStyle/>
          <a:p>
            <a:endParaRPr lang="uk-UA"/>
          </a:p>
        </p:txBody>
      </p:sp>
      <p:sp>
        <p:nvSpPr>
          <p:cNvPr id="13" name="Text 10"/>
          <p:cNvSpPr/>
          <p:nvPr/>
        </p:nvSpPr>
        <p:spPr>
          <a:xfrm>
            <a:off x="6430566" y="6085166"/>
            <a:ext cx="209550" cy="340281"/>
          </a:xfrm>
          <a:prstGeom prst="rect">
            <a:avLst/>
          </a:prstGeom>
          <a:noFill/>
          <a:ln/>
        </p:spPr>
        <p:txBody>
          <a:bodyPr wrap="none" lIns="0" tIns="0" rIns="0" bIns="0" rtlCol="0" anchor="t"/>
          <a:lstStyle/>
          <a:p>
            <a:pPr marL="0" indent="0" algn="ctr">
              <a:lnSpc>
                <a:spcPts val="2650"/>
              </a:lnSpc>
              <a:buNone/>
            </a:pPr>
            <a:r>
              <a:rPr lang="en-US" sz="2650" dirty="0">
                <a:solidFill>
                  <a:srgbClr val="49495A"/>
                </a:solidFill>
                <a:latin typeface="Libre Baskerville" pitchFamily="34" charset="0"/>
                <a:ea typeface="Libre Baskerville" pitchFamily="34" charset="-122"/>
                <a:cs typeface="Libre Baskerville" pitchFamily="34" charset="-120"/>
              </a:rPr>
              <a:t>3</a:t>
            </a:r>
            <a:endParaRPr lang="en-US" sz="2650" dirty="0"/>
          </a:p>
        </p:txBody>
      </p:sp>
      <p:sp>
        <p:nvSpPr>
          <p:cNvPr id="14" name="Text 11"/>
          <p:cNvSpPr/>
          <p:nvPr/>
        </p:nvSpPr>
        <p:spPr>
          <a:xfrm>
            <a:off x="7017306" y="6000155"/>
            <a:ext cx="2835235" cy="354330"/>
          </a:xfrm>
          <a:prstGeom prst="rect">
            <a:avLst/>
          </a:prstGeom>
          <a:noFill/>
          <a:ln/>
        </p:spPr>
        <p:txBody>
          <a:bodyPr wrap="none" lIns="0" tIns="0" rIns="0" bIns="0" rtlCol="0" anchor="t"/>
          <a:lstStyle/>
          <a:p>
            <a:pPr marL="0" indent="0">
              <a:lnSpc>
                <a:spcPts val="2750"/>
              </a:lnSpc>
              <a:buNone/>
            </a:pPr>
            <a:r>
              <a:rPr lang="en-US" sz="2200" dirty="0">
                <a:solidFill>
                  <a:srgbClr val="49495A"/>
                </a:solidFill>
                <a:latin typeface="Libre Baskerville" pitchFamily="34" charset="0"/>
                <a:ea typeface="Libre Baskerville" pitchFamily="34" charset="-122"/>
                <a:cs typeface="Libre Baskerville" pitchFamily="34" charset="-120"/>
              </a:rPr>
              <a:t>Bonus</a:t>
            </a:r>
            <a:endParaRPr lang="en-US" sz="2200" dirty="0"/>
          </a:p>
        </p:txBody>
      </p:sp>
      <p:sp>
        <p:nvSpPr>
          <p:cNvPr id="15" name="Text 12"/>
          <p:cNvSpPr/>
          <p:nvPr/>
        </p:nvSpPr>
        <p:spPr>
          <a:xfrm>
            <a:off x="7017306" y="6490574"/>
            <a:ext cx="6819305" cy="725805"/>
          </a:xfrm>
          <a:prstGeom prst="rect">
            <a:avLst/>
          </a:prstGeom>
          <a:noFill/>
          <a:ln/>
        </p:spPr>
        <p:txBody>
          <a:bodyPr wrap="square" lIns="0" tIns="0" rIns="0" bIns="0" rtlCol="0" anchor="t"/>
          <a:lstStyle/>
          <a:p>
            <a:pPr marL="0" indent="0">
              <a:lnSpc>
                <a:spcPct val="150000"/>
              </a:lnSpc>
              <a:buNone/>
            </a:pPr>
            <a:r>
              <a:rPr lang="en-US" sz="2000">
                <a:solidFill>
                  <a:srgbClr val="49495A"/>
                </a:solidFill>
                <a:latin typeface="Open Sans" pitchFamily="34" charset="0"/>
                <a:ea typeface="Open Sans" pitchFamily="34" charset="-122"/>
                <a:cs typeface="Open Sans" pitchFamily="34" charset="-120"/>
              </a:rPr>
              <a:t>Przygotujcie </a:t>
            </a:r>
            <a:r>
              <a:rPr lang="en-US" sz="2000" dirty="0">
                <a:solidFill>
                  <a:srgbClr val="49495A"/>
                </a:solidFill>
                <a:latin typeface="Open Sans" pitchFamily="34" charset="0"/>
                <a:ea typeface="Open Sans" pitchFamily="34" charset="-122"/>
                <a:cs typeface="Open Sans" pitchFamily="34" charset="-120"/>
              </a:rPr>
              <a:t>się na to, że to Wy będziecie uczyć młodsze pokolenie czegoś nowego.</a:t>
            </a:r>
            <a:endParaRPr lang="en-US" sz="2000" dirty="0"/>
          </a:p>
        </p:txBody>
      </p:sp>
      <p:pic>
        <p:nvPicPr>
          <p:cNvPr id="16" name="Picture 15" descr="A blue flag with yellow stars&#10;&#10;Description automatically generated">
            <a:extLst>
              <a:ext uri="{FF2B5EF4-FFF2-40B4-BE49-F238E27FC236}">
                <a16:creationId xmlns:a16="http://schemas.microsoft.com/office/drawing/2014/main" id="{6E55D029-A804-515E-BACE-ED8EC16170DB}"/>
              </a:ext>
            </a:extLst>
          </p:cNvPr>
          <p:cNvPicPr>
            <a:picLocks noChangeAspect="1"/>
          </p:cNvPicPr>
          <p:nvPr/>
        </p:nvPicPr>
        <p:blipFill>
          <a:blip r:embed="rId4"/>
          <a:stretch>
            <a:fillRect/>
          </a:stretch>
        </p:blipFill>
        <p:spPr>
          <a:xfrm>
            <a:off x="133909" y="36300"/>
            <a:ext cx="1764018" cy="1787280"/>
          </a:xfrm>
          <a:prstGeom prst="rect">
            <a:avLst/>
          </a:prstGeom>
        </p:spPr>
      </p:pic>
      <p:pic>
        <p:nvPicPr>
          <p:cNvPr id="18" name="Picture 17">
            <a:extLst>
              <a:ext uri="{FF2B5EF4-FFF2-40B4-BE49-F238E27FC236}">
                <a16:creationId xmlns:a16="http://schemas.microsoft.com/office/drawing/2014/main" id="{294658E1-C8CB-2F09-9F19-2A847D8CFBF8}"/>
              </a:ext>
            </a:extLst>
          </p:cNvPr>
          <p:cNvPicPr>
            <a:picLocks noChangeAspect="1"/>
          </p:cNvPicPr>
          <p:nvPr/>
        </p:nvPicPr>
        <p:blipFill>
          <a:blip r:embed="rId5"/>
          <a:stretch>
            <a:fillRect/>
          </a:stretch>
        </p:blipFill>
        <p:spPr>
          <a:xfrm>
            <a:off x="12388944" y="314679"/>
            <a:ext cx="2043748" cy="1175155"/>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816472" y="246928"/>
            <a:ext cx="10778804" cy="2005324"/>
          </a:xfrm>
          <a:custGeom>
            <a:avLst/>
            <a:gdLst>
              <a:gd name="csX0" fmla="*/ 0 w 10778804"/>
              <a:gd name="csY0" fmla="*/ 0 h 2005324"/>
              <a:gd name="csX1" fmla="*/ 383246 w 10778804"/>
              <a:gd name="csY1" fmla="*/ 0 h 2005324"/>
              <a:gd name="csX2" fmla="*/ 1089857 w 10778804"/>
              <a:gd name="csY2" fmla="*/ 0 h 2005324"/>
              <a:gd name="csX3" fmla="*/ 1904255 w 10778804"/>
              <a:gd name="csY3" fmla="*/ 0 h 2005324"/>
              <a:gd name="csX4" fmla="*/ 2503078 w 10778804"/>
              <a:gd name="csY4" fmla="*/ 0 h 2005324"/>
              <a:gd name="csX5" fmla="*/ 2994112 w 10778804"/>
              <a:gd name="csY5" fmla="*/ 0 h 2005324"/>
              <a:gd name="csX6" fmla="*/ 3592935 w 10778804"/>
              <a:gd name="csY6" fmla="*/ 0 h 2005324"/>
              <a:gd name="csX7" fmla="*/ 4299545 w 10778804"/>
              <a:gd name="csY7" fmla="*/ 0 h 2005324"/>
              <a:gd name="csX8" fmla="*/ 4898368 w 10778804"/>
              <a:gd name="csY8" fmla="*/ 0 h 2005324"/>
              <a:gd name="csX9" fmla="*/ 5389402 w 10778804"/>
              <a:gd name="csY9" fmla="*/ 0 h 2005324"/>
              <a:gd name="csX10" fmla="*/ 5772648 w 10778804"/>
              <a:gd name="csY10" fmla="*/ 0 h 2005324"/>
              <a:gd name="csX11" fmla="*/ 6371471 w 10778804"/>
              <a:gd name="csY11" fmla="*/ 0 h 2005324"/>
              <a:gd name="csX12" fmla="*/ 6970293 w 10778804"/>
              <a:gd name="csY12" fmla="*/ 0 h 2005324"/>
              <a:gd name="csX13" fmla="*/ 7569116 w 10778804"/>
              <a:gd name="csY13" fmla="*/ 0 h 2005324"/>
              <a:gd name="csX14" fmla="*/ 7844574 w 10778804"/>
              <a:gd name="csY14" fmla="*/ 0 h 2005324"/>
              <a:gd name="csX15" fmla="*/ 8335608 w 10778804"/>
              <a:gd name="csY15" fmla="*/ 0 h 2005324"/>
              <a:gd name="csX16" fmla="*/ 8611067 w 10778804"/>
              <a:gd name="csY16" fmla="*/ 0 h 2005324"/>
              <a:gd name="csX17" fmla="*/ 8886525 w 10778804"/>
              <a:gd name="csY17" fmla="*/ 0 h 2005324"/>
              <a:gd name="csX18" fmla="*/ 9161983 w 10778804"/>
              <a:gd name="csY18" fmla="*/ 0 h 2005324"/>
              <a:gd name="csX19" fmla="*/ 9653018 w 10778804"/>
              <a:gd name="csY19" fmla="*/ 0 h 2005324"/>
              <a:gd name="csX20" fmla="*/ 9928476 w 10778804"/>
              <a:gd name="csY20" fmla="*/ 0 h 2005324"/>
              <a:gd name="csX21" fmla="*/ 10203934 w 10778804"/>
              <a:gd name="csY21" fmla="*/ 0 h 2005324"/>
              <a:gd name="csX22" fmla="*/ 10778804 w 10778804"/>
              <a:gd name="csY22" fmla="*/ 0 h 2005324"/>
              <a:gd name="csX23" fmla="*/ 10778804 w 10778804"/>
              <a:gd name="csY23" fmla="*/ 441171 h 2005324"/>
              <a:gd name="csX24" fmla="*/ 10778804 w 10778804"/>
              <a:gd name="csY24" fmla="*/ 922449 h 2005324"/>
              <a:gd name="csX25" fmla="*/ 10778804 w 10778804"/>
              <a:gd name="csY25" fmla="*/ 1463887 h 2005324"/>
              <a:gd name="csX26" fmla="*/ 10778804 w 10778804"/>
              <a:gd name="csY26" fmla="*/ 2005324 h 2005324"/>
              <a:gd name="csX27" fmla="*/ 10287770 w 10778804"/>
              <a:gd name="csY27" fmla="*/ 2005324 h 2005324"/>
              <a:gd name="csX28" fmla="*/ 9796735 w 10778804"/>
              <a:gd name="csY28" fmla="*/ 2005324 h 2005324"/>
              <a:gd name="csX29" fmla="*/ 8982337 w 10778804"/>
              <a:gd name="csY29" fmla="*/ 2005324 h 2005324"/>
              <a:gd name="csX30" fmla="*/ 8383514 w 10778804"/>
              <a:gd name="csY30" fmla="*/ 2005324 h 2005324"/>
              <a:gd name="csX31" fmla="*/ 7784692 w 10778804"/>
              <a:gd name="csY31" fmla="*/ 2005324 h 2005324"/>
              <a:gd name="csX32" fmla="*/ 7293657 w 10778804"/>
              <a:gd name="csY32" fmla="*/ 2005324 h 2005324"/>
              <a:gd name="csX33" fmla="*/ 6694835 w 10778804"/>
              <a:gd name="csY33" fmla="*/ 2005324 h 2005324"/>
              <a:gd name="csX34" fmla="*/ 6419377 w 10778804"/>
              <a:gd name="csY34" fmla="*/ 2005324 h 2005324"/>
              <a:gd name="csX35" fmla="*/ 5712766 w 10778804"/>
              <a:gd name="csY35" fmla="*/ 2005324 h 2005324"/>
              <a:gd name="csX36" fmla="*/ 4898368 w 10778804"/>
              <a:gd name="csY36" fmla="*/ 2005324 h 2005324"/>
              <a:gd name="csX37" fmla="*/ 4299545 w 10778804"/>
              <a:gd name="csY37" fmla="*/ 2005324 h 2005324"/>
              <a:gd name="csX38" fmla="*/ 3485147 w 10778804"/>
              <a:gd name="csY38" fmla="*/ 2005324 h 2005324"/>
              <a:gd name="csX39" fmla="*/ 3101900 w 10778804"/>
              <a:gd name="csY39" fmla="*/ 2005324 h 2005324"/>
              <a:gd name="csX40" fmla="*/ 2826442 w 10778804"/>
              <a:gd name="csY40" fmla="*/ 2005324 h 2005324"/>
              <a:gd name="csX41" fmla="*/ 2335408 w 10778804"/>
              <a:gd name="csY41" fmla="*/ 2005324 h 2005324"/>
              <a:gd name="csX42" fmla="*/ 1736585 w 10778804"/>
              <a:gd name="csY42" fmla="*/ 2005324 h 2005324"/>
              <a:gd name="csX43" fmla="*/ 1461127 w 10778804"/>
              <a:gd name="csY43" fmla="*/ 2005324 h 2005324"/>
              <a:gd name="csX44" fmla="*/ 970092 w 10778804"/>
              <a:gd name="csY44" fmla="*/ 2005324 h 2005324"/>
              <a:gd name="csX45" fmla="*/ 586846 w 10778804"/>
              <a:gd name="csY45" fmla="*/ 2005324 h 2005324"/>
              <a:gd name="csX46" fmla="*/ 0 w 10778804"/>
              <a:gd name="csY46" fmla="*/ 2005324 h 2005324"/>
              <a:gd name="csX47" fmla="*/ 0 w 10778804"/>
              <a:gd name="csY47" fmla="*/ 1564153 h 2005324"/>
              <a:gd name="csX48" fmla="*/ 0 w 10778804"/>
              <a:gd name="csY48" fmla="*/ 1082875 h 2005324"/>
              <a:gd name="csX49" fmla="*/ 0 w 10778804"/>
              <a:gd name="csY49" fmla="*/ 601597 h 2005324"/>
              <a:gd name="csX50" fmla="*/ 0 w 10778804"/>
              <a:gd name="csY50" fmla="*/ 0 h 200532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Lst>
            <a:rect l="l" t="t" r="r" b="b"/>
            <a:pathLst>
              <a:path w="10778804" h="2005324" fill="none" extrusionOk="0">
                <a:moveTo>
                  <a:pt x="0" y="0"/>
                </a:moveTo>
                <a:cubicBezTo>
                  <a:pt x="179582" y="-39056"/>
                  <a:pt x="217659" y="34442"/>
                  <a:pt x="383246" y="0"/>
                </a:cubicBezTo>
                <a:cubicBezTo>
                  <a:pt x="548833" y="-34442"/>
                  <a:pt x="832224" y="75409"/>
                  <a:pt x="1089857" y="0"/>
                </a:cubicBezTo>
                <a:cubicBezTo>
                  <a:pt x="1347490" y="-75409"/>
                  <a:pt x="1560786" y="59110"/>
                  <a:pt x="1904255" y="0"/>
                </a:cubicBezTo>
                <a:cubicBezTo>
                  <a:pt x="2247724" y="-59110"/>
                  <a:pt x="2303705" y="44452"/>
                  <a:pt x="2503078" y="0"/>
                </a:cubicBezTo>
                <a:cubicBezTo>
                  <a:pt x="2702451" y="-44452"/>
                  <a:pt x="2877456" y="3428"/>
                  <a:pt x="2994112" y="0"/>
                </a:cubicBezTo>
                <a:cubicBezTo>
                  <a:pt x="3110768" y="-3428"/>
                  <a:pt x="3442841" y="7419"/>
                  <a:pt x="3592935" y="0"/>
                </a:cubicBezTo>
                <a:cubicBezTo>
                  <a:pt x="3743029" y="-7419"/>
                  <a:pt x="3955325" y="41944"/>
                  <a:pt x="4299545" y="0"/>
                </a:cubicBezTo>
                <a:cubicBezTo>
                  <a:pt x="4643765" y="-41944"/>
                  <a:pt x="4718063" y="32278"/>
                  <a:pt x="4898368" y="0"/>
                </a:cubicBezTo>
                <a:cubicBezTo>
                  <a:pt x="5078673" y="-32278"/>
                  <a:pt x="5205247" y="11197"/>
                  <a:pt x="5389402" y="0"/>
                </a:cubicBezTo>
                <a:cubicBezTo>
                  <a:pt x="5573557" y="-11197"/>
                  <a:pt x="5607263" y="1271"/>
                  <a:pt x="5772648" y="0"/>
                </a:cubicBezTo>
                <a:cubicBezTo>
                  <a:pt x="5938033" y="-1271"/>
                  <a:pt x="6152330" y="39896"/>
                  <a:pt x="6371471" y="0"/>
                </a:cubicBezTo>
                <a:cubicBezTo>
                  <a:pt x="6590612" y="-39896"/>
                  <a:pt x="6688636" y="35335"/>
                  <a:pt x="6970293" y="0"/>
                </a:cubicBezTo>
                <a:cubicBezTo>
                  <a:pt x="7251950" y="-35335"/>
                  <a:pt x="7330677" y="4778"/>
                  <a:pt x="7569116" y="0"/>
                </a:cubicBezTo>
                <a:cubicBezTo>
                  <a:pt x="7807555" y="-4778"/>
                  <a:pt x="7743707" y="26529"/>
                  <a:pt x="7844574" y="0"/>
                </a:cubicBezTo>
                <a:cubicBezTo>
                  <a:pt x="7945441" y="-26529"/>
                  <a:pt x="8217431" y="54120"/>
                  <a:pt x="8335608" y="0"/>
                </a:cubicBezTo>
                <a:cubicBezTo>
                  <a:pt x="8453785" y="-54120"/>
                  <a:pt x="8503561" y="11626"/>
                  <a:pt x="8611067" y="0"/>
                </a:cubicBezTo>
                <a:cubicBezTo>
                  <a:pt x="8718573" y="-11626"/>
                  <a:pt x="8820428" y="27223"/>
                  <a:pt x="8886525" y="0"/>
                </a:cubicBezTo>
                <a:cubicBezTo>
                  <a:pt x="8952622" y="-27223"/>
                  <a:pt x="9071369" y="10188"/>
                  <a:pt x="9161983" y="0"/>
                </a:cubicBezTo>
                <a:cubicBezTo>
                  <a:pt x="9252597" y="-10188"/>
                  <a:pt x="9528499" y="3167"/>
                  <a:pt x="9653018" y="0"/>
                </a:cubicBezTo>
                <a:cubicBezTo>
                  <a:pt x="9777538" y="-3167"/>
                  <a:pt x="9855586" y="10991"/>
                  <a:pt x="9928476" y="0"/>
                </a:cubicBezTo>
                <a:cubicBezTo>
                  <a:pt x="10001366" y="-10991"/>
                  <a:pt x="10079583" y="2279"/>
                  <a:pt x="10203934" y="0"/>
                </a:cubicBezTo>
                <a:cubicBezTo>
                  <a:pt x="10328285" y="-2279"/>
                  <a:pt x="10659671" y="44073"/>
                  <a:pt x="10778804" y="0"/>
                </a:cubicBezTo>
                <a:cubicBezTo>
                  <a:pt x="10823173" y="155072"/>
                  <a:pt x="10728271" y="257599"/>
                  <a:pt x="10778804" y="441171"/>
                </a:cubicBezTo>
                <a:cubicBezTo>
                  <a:pt x="10829337" y="624743"/>
                  <a:pt x="10724437" y="751416"/>
                  <a:pt x="10778804" y="922449"/>
                </a:cubicBezTo>
                <a:cubicBezTo>
                  <a:pt x="10833171" y="1093482"/>
                  <a:pt x="10743834" y="1334630"/>
                  <a:pt x="10778804" y="1463887"/>
                </a:cubicBezTo>
                <a:cubicBezTo>
                  <a:pt x="10813774" y="1593144"/>
                  <a:pt x="10731396" y="1775655"/>
                  <a:pt x="10778804" y="2005324"/>
                </a:cubicBezTo>
                <a:cubicBezTo>
                  <a:pt x="10670442" y="2011616"/>
                  <a:pt x="10473748" y="1951620"/>
                  <a:pt x="10287770" y="2005324"/>
                </a:cubicBezTo>
                <a:cubicBezTo>
                  <a:pt x="10101792" y="2059028"/>
                  <a:pt x="10034664" y="1947450"/>
                  <a:pt x="9796735" y="2005324"/>
                </a:cubicBezTo>
                <a:cubicBezTo>
                  <a:pt x="9558806" y="2063198"/>
                  <a:pt x="9236919" y="1943689"/>
                  <a:pt x="8982337" y="2005324"/>
                </a:cubicBezTo>
                <a:cubicBezTo>
                  <a:pt x="8727755" y="2066959"/>
                  <a:pt x="8605289" y="1977276"/>
                  <a:pt x="8383514" y="2005324"/>
                </a:cubicBezTo>
                <a:cubicBezTo>
                  <a:pt x="8161739" y="2033372"/>
                  <a:pt x="7907882" y="1967171"/>
                  <a:pt x="7784692" y="2005324"/>
                </a:cubicBezTo>
                <a:cubicBezTo>
                  <a:pt x="7661502" y="2043477"/>
                  <a:pt x="7448526" y="2001816"/>
                  <a:pt x="7293657" y="2005324"/>
                </a:cubicBezTo>
                <a:cubicBezTo>
                  <a:pt x="7138788" y="2008832"/>
                  <a:pt x="6826252" y="1944446"/>
                  <a:pt x="6694835" y="2005324"/>
                </a:cubicBezTo>
                <a:cubicBezTo>
                  <a:pt x="6563418" y="2066202"/>
                  <a:pt x="6500679" y="2002945"/>
                  <a:pt x="6419377" y="2005324"/>
                </a:cubicBezTo>
                <a:cubicBezTo>
                  <a:pt x="6338075" y="2007703"/>
                  <a:pt x="5947640" y="1955892"/>
                  <a:pt x="5712766" y="2005324"/>
                </a:cubicBezTo>
                <a:cubicBezTo>
                  <a:pt x="5477892" y="2054756"/>
                  <a:pt x="5146925" y="1979721"/>
                  <a:pt x="4898368" y="2005324"/>
                </a:cubicBezTo>
                <a:cubicBezTo>
                  <a:pt x="4649811" y="2030927"/>
                  <a:pt x="4419646" y="1957060"/>
                  <a:pt x="4299545" y="2005324"/>
                </a:cubicBezTo>
                <a:cubicBezTo>
                  <a:pt x="4179444" y="2053588"/>
                  <a:pt x="3757583" y="1995799"/>
                  <a:pt x="3485147" y="2005324"/>
                </a:cubicBezTo>
                <a:cubicBezTo>
                  <a:pt x="3212711" y="2014849"/>
                  <a:pt x="3265202" y="1964994"/>
                  <a:pt x="3101900" y="2005324"/>
                </a:cubicBezTo>
                <a:cubicBezTo>
                  <a:pt x="2938598" y="2045654"/>
                  <a:pt x="2908856" y="1994058"/>
                  <a:pt x="2826442" y="2005324"/>
                </a:cubicBezTo>
                <a:cubicBezTo>
                  <a:pt x="2744028" y="2016590"/>
                  <a:pt x="2575776" y="1969996"/>
                  <a:pt x="2335408" y="2005324"/>
                </a:cubicBezTo>
                <a:cubicBezTo>
                  <a:pt x="2095040" y="2040652"/>
                  <a:pt x="1931425" y="1981419"/>
                  <a:pt x="1736585" y="2005324"/>
                </a:cubicBezTo>
                <a:cubicBezTo>
                  <a:pt x="1541745" y="2029229"/>
                  <a:pt x="1531395" y="2003445"/>
                  <a:pt x="1461127" y="2005324"/>
                </a:cubicBezTo>
                <a:cubicBezTo>
                  <a:pt x="1390859" y="2007203"/>
                  <a:pt x="1181463" y="1979849"/>
                  <a:pt x="970092" y="2005324"/>
                </a:cubicBezTo>
                <a:cubicBezTo>
                  <a:pt x="758722" y="2030799"/>
                  <a:pt x="722283" y="2001899"/>
                  <a:pt x="586846" y="2005324"/>
                </a:cubicBezTo>
                <a:cubicBezTo>
                  <a:pt x="451409" y="2008749"/>
                  <a:pt x="141526" y="1982775"/>
                  <a:pt x="0" y="2005324"/>
                </a:cubicBezTo>
                <a:cubicBezTo>
                  <a:pt x="-31922" y="1819681"/>
                  <a:pt x="41839" y="1755693"/>
                  <a:pt x="0" y="1564153"/>
                </a:cubicBezTo>
                <a:cubicBezTo>
                  <a:pt x="-41839" y="1372613"/>
                  <a:pt x="54965" y="1228113"/>
                  <a:pt x="0" y="1082875"/>
                </a:cubicBezTo>
                <a:cubicBezTo>
                  <a:pt x="-54965" y="937637"/>
                  <a:pt x="36753" y="705282"/>
                  <a:pt x="0" y="601597"/>
                </a:cubicBezTo>
                <a:cubicBezTo>
                  <a:pt x="-36753" y="497912"/>
                  <a:pt x="29009" y="190094"/>
                  <a:pt x="0" y="0"/>
                </a:cubicBezTo>
                <a:close/>
              </a:path>
              <a:path w="10778804" h="2005324" stroke="0" extrusionOk="0">
                <a:moveTo>
                  <a:pt x="0" y="0"/>
                </a:moveTo>
                <a:cubicBezTo>
                  <a:pt x="121436" y="-46954"/>
                  <a:pt x="351141" y="57142"/>
                  <a:pt x="598822" y="0"/>
                </a:cubicBezTo>
                <a:cubicBezTo>
                  <a:pt x="846503" y="-57142"/>
                  <a:pt x="1058955" y="15987"/>
                  <a:pt x="1305433" y="0"/>
                </a:cubicBezTo>
                <a:cubicBezTo>
                  <a:pt x="1551911" y="-15987"/>
                  <a:pt x="1807679" y="77042"/>
                  <a:pt x="2012043" y="0"/>
                </a:cubicBezTo>
                <a:cubicBezTo>
                  <a:pt x="2216407" y="-77042"/>
                  <a:pt x="2318799" y="57823"/>
                  <a:pt x="2610866" y="0"/>
                </a:cubicBezTo>
                <a:cubicBezTo>
                  <a:pt x="2902933" y="-57823"/>
                  <a:pt x="2871080" y="34886"/>
                  <a:pt x="3101900" y="0"/>
                </a:cubicBezTo>
                <a:cubicBezTo>
                  <a:pt x="3332720" y="-34886"/>
                  <a:pt x="3308493" y="20112"/>
                  <a:pt x="3377359" y="0"/>
                </a:cubicBezTo>
                <a:cubicBezTo>
                  <a:pt x="3446225" y="-20112"/>
                  <a:pt x="3732957" y="35308"/>
                  <a:pt x="3868393" y="0"/>
                </a:cubicBezTo>
                <a:cubicBezTo>
                  <a:pt x="4003829" y="-35308"/>
                  <a:pt x="4143231" y="35247"/>
                  <a:pt x="4251639" y="0"/>
                </a:cubicBezTo>
                <a:cubicBezTo>
                  <a:pt x="4360047" y="-35247"/>
                  <a:pt x="4554052" y="40337"/>
                  <a:pt x="4742674" y="0"/>
                </a:cubicBezTo>
                <a:cubicBezTo>
                  <a:pt x="4931296" y="-40337"/>
                  <a:pt x="4888032" y="3243"/>
                  <a:pt x="5018132" y="0"/>
                </a:cubicBezTo>
                <a:cubicBezTo>
                  <a:pt x="5148232" y="-3243"/>
                  <a:pt x="5354360" y="16993"/>
                  <a:pt x="5616955" y="0"/>
                </a:cubicBezTo>
                <a:cubicBezTo>
                  <a:pt x="5879550" y="-16993"/>
                  <a:pt x="5968731" y="19794"/>
                  <a:pt x="6107989" y="0"/>
                </a:cubicBezTo>
                <a:cubicBezTo>
                  <a:pt x="6247247" y="-19794"/>
                  <a:pt x="6552201" y="71656"/>
                  <a:pt x="6814599" y="0"/>
                </a:cubicBezTo>
                <a:cubicBezTo>
                  <a:pt x="7076997" y="-71656"/>
                  <a:pt x="6967526" y="1948"/>
                  <a:pt x="7090058" y="0"/>
                </a:cubicBezTo>
                <a:cubicBezTo>
                  <a:pt x="7212590" y="-1948"/>
                  <a:pt x="7740238" y="41023"/>
                  <a:pt x="7904456" y="0"/>
                </a:cubicBezTo>
                <a:cubicBezTo>
                  <a:pt x="8068674" y="-41023"/>
                  <a:pt x="8154763" y="19133"/>
                  <a:pt x="8287703" y="0"/>
                </a:cubicBezTo>
                <a:cubicBezTo>
                  <a:pt x="8420643" y="-19133"/>
                  <a:pt x="8604527" y="55840"/>
                  <a:pt x="8886525" y="0"/>
                </a:cubicBezTo>
                <a:cubicBezTo>
                  <a:pt x="9168523" y="-55840"/>
                  <a:pt x="9165726" y="12872"/>
                  <a:pt x="9377559" y="0"/>
                </a:cubicBezTo>
                <a:cubicBezTo>
                  <a:pt x="9589392" y="-12872"/>
                  <a:pt x="9620570" y="3134"/>
                  <a:pt x="9760806" y="0"/>
                </a:cubicBezTo>
                <a:cubicBezTo>
                  <a:pt x="9901042" y="-3134"/>
                  <a:pt x="10004505" y="480"/>
                  <a:pt x="10144052" y="0"/>
                </a:cubicBezTo>
                <a:cubicBezTo>
                  <a:pt x="10283599" y="-480"/>
                  <a:pt x="10518628" y="43587"/>
                  <a:pt x="10778804" y="0"/>
                </a:cubicBezTo>
                <a:cubicBezTo>
                  <a:pt x="10781288" y="191910"/>
                  <a:pt x="10751505" y="378596"/>
                  <a:pt x="10778804" y="541437"/>
                </a:cubicBezTo>
                <a:cubicBezTo>
                  <a:pt x="10806103" y="704278"/>
                  <a:pt x="10738015" y="897254"/>
                  <a:pt x="10778804" y="1082875"/>
                </a:cubicBezTo>
                <a:cubicBezTo>
                  <a:pt x="10819593" y="1268496"/>
                  <a:pt x="10770549" y="1628147"/>
                  <a:pt x="10778804" y="2005324"/>
                </a:cubicBezTo>
                <a:cubicBezTo>
                  <a:pt x="10374796" y="2030165"/>
                  <a:pt x="10243997" y="1908169"/>
                  <a:pt x="9964405" y="2005324"/>
                </a:cubicBezTo>
                <a:cubicBezTo>
                  <a:pt x="9684813" y="2102479"/>
                  <a:pt x="9665340" y="1967778"/>
                  <a:pt x="9473371" y="2005324"/>
                </a:cubicBezTo>
                <a:cubicBezTo>
                  <a:pt x="9281402" y="2042870"/>
                  <a:pt x="9226866" y="1982506"/>
                  <a:pt x="8982337" y="2005324"/>
                </a:cubicBezTo>
                <a:cubicBezTo>
                  <a:pt x="8737808" y="2028142"/>
                  <a:pt x="8517415" y="1983860"/>
                  <a:pt x="8383514" y="2005324"/>
                </a:cubicBezTo>
                <a:cubicBezTo>
                  <a:pt x="8249613" y="2026788"/>
                  <a:pt x="7974098" y="1979308"/>
                  <a:pt x="7569116" y="2005324"/>
                </a:cubicBezTo>
                <a:cubicBezTo>
                  <a:pt x="7164134" y="2031340"/>
                  <a:pt x="7369833" y="1973998"/>
                  <a:pt x="7293657" y="2005324"/>
                </a:cubicBezTo>
                <a:cubicBezTo>
                  <a:pt x="7217481" y="2036650"/>
                  <a:pt x="7045014" y="1997979"/>
                  <a:pt x="6910411" y="2005324"/>
                </a:cubicBezTo>
                <a:cubicBezTo>
                  <a:pt x="6775808" y="2012669"/>
                  <a:pt x="6681576" y="1984507"/>
                  <a:pt x="6527165" y="2005324"/>
                </a:cubicBezTo>
                <a:cubicBezTo>
                  <a:pt x="6372754" y="2026141"/>
                  <a:pt x="6082303" y="2002147"/>
                  <a:pt x="5928342" y="2005324"/>
                </a:cubicBezTo>
                <a:cubicBezTo>
                  <a:pt x="5774381" y="2008501"/>
                  <a:pt x="5579494" y="1965405"/>
                  <a:pt x="5437308" y="2005324"/>
                </a:cubicBezTo>
                <a:cubicBezTo>
                  <a:pt x="5295122" y="2045243"/>
                  <a:pt x="5183096" y="2005042"/>
                  <a:pt x="5054061" y="2005324"/>
                </a:cubicBezTo>
                <a:cubicBezTo>
                  <a:pt x="4925026" y="2005606"/>
                  <a:pt x="4840136" y="2004975"/>
                  <a:pt x="4778603" y="2005324"/>
                </a:cubicBezTo>
                <a:cubicBezTo>
                  <a:pt x="4717070" y="2005673"/>
                  <a:pt x="4527861" y="2003919"/>
                  <a:pt x="4395357" y="2005324"/>
                </a:cubicBezTo>
                <a:cubicBezTo>
                  <a:pt x="4262853" y="2006729"/>
                  <a:pt x="4137204" y="1994074"/>
                  <a:pt x="3904322" y="2005324"/>
                </a:cubicBezTo>
                <a:cubicBezTo>
                  <a:pt x="3671441" y="2016574"/>
                  <a:pt x="3522830" y="1969986"/>
                  <a:pt x="3413288" y="2005324"/>
                </a:cubicBezTo>
                <a:cubicBezTo>
                  <a:pt x="3303746" y="2040662"/>
                  <a:pt x="3081265" y="1996084"/>
                  <a:pt x="2814465" y="2005324"/>
                </a:cubicBezTo>
                <a:cubicBezTo>
                  <a:pt x="2547665" y="2014564"/>
                  <a:pt x="2565808" y="1960189"/>
                  <a:pt x="2431219" y="2005324"/>
                </a:cubicBezTo>
                <a:cubicBezTo>
                  <a:pt x="2296630" y="2050459"/>
                  <a:pt x="2054316" y="1942444"/>
                  <a:pt x="1832397" y="2005324"/>
                </a:cubicBezTo>
                <a:cubicBezTo>
                  <a:pt x="1610478" y="2068204"/>
                  <a:pt x="1568990" y="1969534"/>
                  <a:pt x="1449150" y="2005324"/>
                </a:cubicBezTo>
                <a:cubicBezTo>
                  <a:pt x="1329310" y="2041114"/>
                  <a:pt x="939231" y="1983164"/>
                  <a:pt x="742540" y="2005324"/>
                </a:cubicBezTo>
                <a:cubicBezTo>
                  <a:pt x="545849" y="2027484"/>
                  <a:pt x="182948" y="1925517"/>
                  <a:pt x="0" y="2005324"/>
                </a:cubicBezTo>
                <a:cubicBezTo>
                  <a:pt x="-35951" y="1865910"/>
                  <a:pt x="24210" y="1693868"/>
                  <a:pt x="0" y="1463887"/>
                </a:cubicBezTo>
                <a:cubicBezTo>
                  <a:pt x="-24210" y="1233906"/>
                  <a:pt x="21035" y="1154607"/>
                  <a:pt x="0" y="962556"/>
                </a:cubicBezTo>
                <a:cubicBezTo>
                  <a:pt x="-21035" y="770505"/>
                  <a:pt x="56979" y="212466"/>
                  <a:pt x="0" y="0"/>
                </a:cubicBezTo>
                <a:close/>
              </a:path>
            </a:pathLst>
          </a:custGeom>
          <a:ln>
            <a:solidFill>
              <a:schemeClr val="tx1"/>
            </a:solidFill>
            <a:extLst>
              <a:ext uri="{C807C97D-BFC1-408E-A445-0C87EB9F89A2}">
                <ask:lineSketchStyleProps xmlns:ask="http://schemas.microsoft.com/office/drawing/2018/sketchyshapes" sd="1429600259">
                  <a:prstGeom prst="rect">
                    <a:avLst/>
                  </a:prstGeom>
                  <ask:type>
                    <ask:lineSketchScribble/>
                  </ask:type>
                </ask:lineSketchStyleProps>
              </a:ext>
            </a:extLst>
          </a:ln>
        </p:spPr>
      </p:pic>
      <p:sp>
        <p:nvSpPr>
          <p:cNvPr id="3" name="Text 0"/>
          <p:cNvSpPr/>
          <p:nvPr/>
        </p:nvSpPr>
        <p:spPr>
          <a:xfrm>
            <a:off x="762119" y="3344106"/>
            <a:ext cx="9822894" cy="680442"/>
          </a:xfrm>
          <a:prstGeom prst="rect">
            <a:avLst/>
          </a:prstGeom>
          <a:noFill/>
          <a:ln/>
        </p:spPr>
        <p:txBody>
          <a:bodyPr wrap="none" lIns="0" tIns="0" rIns="0" bIns="0" rtlCol="0" anchor="t"/>
          <a:lstStyle/>
          <a:p>
            <a:pPr marL="0" indent="0">
              <a:lnSpc>
                <a:spcPts val="5350"/>
              </a:lnSpc>
              <a:buNone/>
            </a:pPr>
            <a:r>
              <a:rPr lang="en-US" sz="4250" dirty="0">
                <a:solidFill>
                  <a:srgbClr val="403CCF"/>
                </a:solidFill>
                <a:latin typeface="Libre Baskerville" pitchFamily="34" charset="0"/>
                <a:ea typeface="Libre Baskerville" pitchFamily="34" charset="-122"/>
                <a:cs typeface="Libre Baskerville" pitchFamily="34" charset="-120"/>
              </a:rPr>
              <a:t>Co można robić dzięki technologii?</a:t>
            </a:r>
            <a:endParaRPr lang="en-US" sz="4250" dirty="0"/>
          </a:p>
        </p:txBody>
      </p:sp>
      <p:pic>
        <p:nvPicPr>
          <p:cNvPr id="4" name="Image 1" descr="preencoded.png"/>
          <p:cNvPicPr>
            <a:picLocks noChangeAspect="1"/>
          </p:cNvPicPr>
          <p:nvPr/>
        </p:nvPicPr>
        <p:blipFill>
          <a:blip r:embed="rId4"/>
          <a:stretch>
            <a:fillRect/>
          </a:stretch>
        </p:blipFill>
        <p:spPr>
          <a:xfrm>
            <a:off x="762119" y="4670227"/>
            <a:ext cx="544354" cy="544354"/>
          </a:xfrm>
          <a:prstGeom prst="rect">
            <a:avLst/>
          </a:prstGeom>
        </p:spPr>
      </p:pic>
      <p:sp>
        <p:nvSpPr>
          <p:cNvPr id="5" name="Text 1"/>
          <p:cNvSpPr/>
          <p:nvPr/>
        </p:nvSpPr>
        <p:spPr>
          <a:xfrm>
            <a:off x="762119" y="5432227"/>
            <a:ext cx="3513319" cy="680323"/>
          </a:xfrm>
          <a:prstGeom prst="rect">
            <a:avLst/>
          </a:prstGeom>
          <a:noFill/>
          <a:ln/>
        </p:spPr>
        <p:txBody>
          <a:bodyPr wrap="square" lIns="0" tIns="0" rIns="0" bIns="0" rtlCol="0" anchor="t"/>
          <a:lstStyle/>
          <a:p>
            <a:pPr marL="0" indent="0" algn="l">
              <a:lnSpc>
                <a:spcPts val="2650"/>
              </a:lnSpc>
              <a:buNone/>
            </a:pPr>
            <a:r>
              <a:rPr lang="en-US" sz="2100" b="1" dirty="0">
                <a:solidFill>
                  <a:srgbClr val="C00000"/>
                </a:solidFill>
                <a:latin typeface="Libre Baskerville" pitchFamily="34" charset="0"/>
                <a:ea typeface="Libre Baskerville" pitchFamily="34" charset="-122"/>
                <a:cs typeface="Libre Baskerville" pitchFamily="34" charset="-120"/>
              </a:rPr>
              <a:t>Pozostawać w kontakcie</a:t>
            </a:r>
            <a:endParaRPr lang="en-US" sz="2100" b="1" dirty="0">
              <a:solidFill>
                <a:srgbClr val="C00000"/>
              </a:solidFill>
            </a:endParaRPr>
          </a:p>
        </p:txBody>
      </p:sp>
      <p:sp>
        <p:nvSpPr>
          <p:cNvPr id="6" name="Text 2"/>
          <p:cNvSpPr/>
          <p:nvPr/>
        </p:nvSpPr>
        <p:spPr>
          <a:xfrm>
            <a:off x="762119" y="6243161"/>
            <a:ext cx="4032303" cy="1553953"/>
          </a:xfrm>
          <a:prstGeom prst="rect">
            <a:avLst/>
          </a:prstGeom>
          <a:noFill/>
          <a:ln/>
        </p:spPr>
        <p:txBody>
          <a:bodyPr wrap="square" lIns="0" tIns="0" rIns="0" bIns="0" rtlCol="0" anchor="t"/>
          <a:lstStyle/>
          <a:p>
            <a:pPr marL="0" indent="0" algn="l">
              <a:lnSpc>
                <a:spcPct val="150000"/>
              </a:lnSpc>
              <a:buNone/>
            </a:pPr>
            <a:r>
              <a:rPr lang="en-US" sz="2000" dirty="0">
                <a:solidFill>
                  <a:srgbClr val="49495A"/>
                </a:solidFill>
                <a:latin typeface="Open Sans" pitchFamily="34" charset="0"/>
                <a:ea typeface="Open Sans" pitchFamily="34" charset="-122"/>
                <a:cs typeface="Open Sans" pitchFamily="34" charset="-120"/>
              </a:rPr>
              <a:t>WhatsApp, Messenger, e-maile pozwalają na szybką komunikację z bliskimi.</a:t>
            </a:r>
            <a:endParaRPr lang="en-US" sz="2000" dirty="0"/>
          </a:p>
        </p:txBody>
      </p:sp>
      <p:pic>
        <p:nvPicPr>
          <p:cNvPr id="10" name="Image 3" descr="preencoded.png"/>
          <p:cNvPicPr>
            <a:picLocks noChangeAspect="1"/>
          </p:cNvPicPr>
          <p:nvPr/>
        </p:nvPicPr>
        <p:blipFill>
          <a:blip r:embed="rId5"/>
          <a:stretch>
            <a:fillRect/>
          </a:stretch>
        </p:blipFill>
        <p:spPr>
          <a:xfrm>
            <a:off x="7478435" y="4670227"/>
            <a:ext cx="544354" cy="544354"/>
          </a:xfrm>
          <a:prstGeom prst="rect">
            <a:avLst/>
          </a:prstGeom>
        </p:spPr>
      </p:pic>
      <p:sp>
        <p:nvSpPr>
          <p:cNvPr id="11" name="Text 5"/>
          <p:cNvSpPr/>
          <p:nvPr/>
        </p:nvSpPr>
        <p:spPr>
          <a:xfrm>
            <a:off x="7478435" y="5432227"/>
            <a:ext cx="2924889" cy="340162"/>
          </a:xfrm>
          <a:prstGeom prst="rect">
            <a:avLst/>
          </a:prstGeom>
          <a:noFill/>
          <a:ln/>
        </p:spPr>
        <p:txBody>
          <a:bodyPr wrap="none" lIns="0" tIns="0" rIns="0" bIns="0" rtlCol="0" anchor="t"/>
          <a:lstStyle/>
          <a:p>
            <a:pPr marL="0" indent="0" algn="l">
              <a:lnSpc>
                <a:spcPts val="2650"/>
              </a:lnSpc>
              <a:buNone/>
            </a:pPr>
            <a:r>
              <a:rPr lang="en-US" sz="2100" b="1" dirty="0">
                <a:solidFill>
                  <a:srgbClr val="C00000"/>
                </a:solidFill>
                <a:latin typeface="Libre Baskerville" pitchFamily="34" charset="0"/>
                <a:ea typeface="Libre Baskerville" pitchFamily="34" charset="-122"/>
                <a:cs typeface="Libre Baskerville" pitchFamily="34" charset="-120"/>
              </a:rPr>
              <a:t>Rozmawiać na wideo</a:t>
            </a:r>
            <a:endParaRPr lang="en-US" sz="2100" b="1" dirty="0">
              <a:solidFill>
                <a:srgbClr val="C00000"/>
              </a:solidFill>
            </a:endParaRPr>
          </a:p>
        </p:txBody>
      </p:sp>
      <p:sp>
        <p:nvSpPr>
          <p:cNvPr id="12" name="Text 6"/>
          <p:cNvSpPr/>
          <p:nvPr/>
        </p:nvSpPr>
        <p:spPr>
          <a:xfrm>
            <a:off x="7478435" y="6224276"/>
            <a:ext cx="4445835" cy="2005324"/>
          </a:xfrm>
          <a:prstGeom prst="rect">
            <a:avLst/>
          </a:prstGeom>
          <a:noFill/>
          <a:ln/>
        </p:spPr>
        <p:txBody>
          <a:bodyPr wrap="square" lIns="0" tIns="0" rIns="0" bIns="0" rtlCol="0" anchor="t"/>
          <a:lstStyle/>
          <a:p>
            <a:pPr marL="0" indent="0" algn="l">
              <a:lnSpc>
                <a:spcPct val="150000"/>
              </a:lnSpc>
              <a:buNone/>
            </a:pPr>
            <a:r>
              <a:rPr lang="en-US" sz="2000" dirty="0">
                <a:solidFill>
                  <a:srgbClr val="49495A"/>
                </a:solidFill>
                <a:latin typeface="Open Sans" pitchFamily="34" charset="0"/>
                <a:ea typeface="Open Sans" pitchFamily="34" charset="-122"/>
                <a:cs typeface="Open Sans" pitchFamily="34" charset="-120"/>
              </a:rPr>
              <a:t>Zoom, Skype, WhatsApp umożliwiają rozmowy twarzą w twarz na odległość.</a:t>
            </a:r>
            <a:endParaRPr lang="en-US" sz="2000" dirty="0"/>
          </a:p>
        </p:txBody>
      </p:sp>
      <p:pic>
        <p:nvPicPr>
          <p:cNvPr id="7" name="Picture 6" descr="A blue flag with yellow stars&#10;&#10;Description automatically generated">
            <a:extLst>
              <a:ext uri="{FF2B5EF4-FFF2-40B4-BE49-F238E27FC236}">
                <a16:creationId xmlns:a16="http://schemas.microsoft.com/office/drawing/2014/main" id="{C7ADC095-6BDC-351E-1B64-22FE072E99BC}"/>
              </a:ext>
            </a:extLst>
          </p:cNvPr>
          <p:cNvPicPr>
            <a:picLocks noChangeAspect="1"/>
          </p:cNvPicPr>
          <p:nvPr/>
        </p:nvPicPr>
        <p:blipFill>
          <a:blip r:embed="rId6"/>
          <a:stretch>
            <a:fillRect/>
          </a:stretch>
        </p:blipFill>
        <p:spPr>
          <a:xfrm>
            <a:off x="12540092" y="36300"/>
            <a:ext cx="1764018" cy="1787280"/>
          </a:xfrm>
          <a:prstGeom prst="rect">
            <a:avLst/>
          </a:prstGeom>
        </p:spPr>
      </p:pic>
      <p:pic>
        <p:nvPicPr>
          <p:cNvPr id="9" name="Picture 8">
            <a:extLst>
              <a:ext uri="{FF2B5EF4-FFF2-40B4-BE49-F238E27FC236}">
                <a16:creationId xmlns:a16="http://schemas.microsoft.com/office/drawing/2014/main" id="{AF0309E3-81C0-A17C-D3E4-1706C9F817A7}"/>
              </a:ext>
            </a:extLst>
          </p:cNvPr>
          <p:cNvPicPr>
            <a:picLocks noChangeAspect="1"/>
          </p:cNvPicPr>
          <p:nvPr/>
        </p:nvPicPr>
        <p:blipFill>
          <a:blip r:embed="rId7"/>
          <a:stretch>
            <a:fillRect/>
          </a:stretch>
        </p:blipFill>
        <p:spPr>
          <a:xfrm>
            <a:off x="12400227" y="6639360"/>
            <a:ext cx="2043748" cy="1175155"/>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2" descr="preencoded.png"/>
          <p:cNvPicPr>
            <a:picLocks noChangeAspect="1"/>
          </p:cNvPicPr>
          <p:nvPr/>
        </p:nvPicPr>
        <p:blipFill>
          <a:blip r:embed="rId2"/>
          <a:stretch>
            <a:fillRect/>
          </a:stretch>
        </p:blipFill>
        <p:spPr>
          <a:xfrm>
            <a:off x="762119" y="4670227"/>
            <a:ext cx="544354" cy="544354"/>
          </a:xfrm>
          <a:prstGeom prst="rect">
            <a:avLst/>
          </a:prstGeom>
        </p:spPr>
      </p:pic>
      <p:sp>
        <p:nvSpPr>
          <p:cNvPr id="8" name="Text 3"/>
          <p:cNvSpPr/>
          <p:nvPr/>
        </p:nvSpPr>
        <p:spPr>
          <a:xfrm>
            <a:off x="762119" y="5432227"/>
            <a:ext cx="5267978" cy="680323"/>
          </a:xfrm>
          <a:prstGeom prst="rect">
            <a:avLst/>
          </a:prstGeom>
          <a:noFill/>
          <a:ln/>
        </p:spPr>
        <p:txBody>
          <a:bodyPr wrap="square" lIns="0" tIns="0" rIns="0" bIns="0" rtlCol="0" anchor="t"/>
          <a:lstStyle/>
          <a:p>
            <a:pPr marL="0" indent="0" algn="l">
              <a:lnSpc>
                <a:spcPts val="2650"/>
              </a:lnSpc>
              <a:buNone/>
            </a:pPr>
            <a:r>
              <a:rPr lang="en-US" sz="2100" b="1" dirty="0">
                <a:solidFill>
                  <a:srgbClr val="C00000"/>
                </a:solidFill>
                <a:latin typeface="Libre Baskerville" pitchFamily="34" charset="0"/>
                <a:ea typeface="Libre Baskerville" pitchFamily="34" charset="-122"/>
                <a:cs typeface="Libre Baskerville" pitchFamily="34" charset="-120"/>
              </a:rPr>
              <a:t>Zakupy bez wychodzenia z domu</a:t>
            </a:r>
            <a:endParaRPr lang="en-US" sz="2100" b="1" dirty="0">
              <a:solidFill>
                <a:srgbClr val="C00000"/>
              </a:solidFill>
            </a:endParaRPr>
          </a:p>
        </p:txBody>
      </p:sp>
      <p:sp>
        <p:nvSpPr>
          <p:cNvPr id="9" name="Text 4"/>
          <p:cNvSpPr/>
          <p:nvPr/>
        </p:nvSpPr>
        <p:spPr>
          <a:xfrm>
            <a:off x="762119" y="6243161"/>
            <a:ext cx="3772811" cy="1665163"/>
          </a:xfrm>
          <a:prstGeom prst="rect">
            <a:avLst/>
          </a:prstGeom>
          <a:noFill/>
          <a:ln/>
        </p:spPr>
        <p:txBody>
          <a:bodyPr wrap="square" lIns="0" tIns="0" rIns="0" bIns="0" rtlCol="0" anchor="t"/>
          <a:lstStyle/>
          <a:p>
            <a:pPr marL="0" indent="0" algn="l">
              <a:lnSpc>
                <a:spcPct val="150000"/>
              </a:lnSpc>
              <a:buNone/>
            </a:pPr>
            <a:r>
              <a:rPr lang="en-US" sz="2000" dirty="0">
                <a:solidFill>
                  <a:srgbClr val="49495A"/>
                </a:solidFill>
                <a:latin typeface="Open Sans" pitchFamily="34" charset="0"/>
                <a:ea typeface="Open Sans" pitchFamily="34" charset="-122"/>
                <a:cs typeface="Open Sans" pitchFamily="34" charset="-120"/>
              </a:rPr>
              <a:t>Allegro, Amazon, Lidl online - wszystko, czego potrzebujesz, dostępne online.</a:t>
            </a:r>
            <a:endParaRPr lang="en-US" sz="2000" dirty="0"/>
          </a:p>
        </p:txBody>
      </p:sp>
      <p:pic>
        <p:nvPicPr>
          <p:cNvPr id="13" name="Image 4" descr="preencoded.png"/>
          <p:cNvPicPr>
            <a:picLocks noChangeAspect="1"/>
          </p:cNvPicPr>
          <p:nvPr/>
        </p:nvPicPr>
        <p:blipFill>
          <a:blip r:embed="rId3"/>
          <a:stretch>
            <a:fillRect/>
          </a:stretch>
        </p:blipFill>
        <p:spPr>
          <a:xfrm>
            <a:off x="7478435" y="4670227"/>
            <a:ext cx="544354" cy="544354"/>
          </a:xfrm>
          <a:prstGeom prst="rect">
            <a:avLst/>
          </a:prstGeom>
        </p:spPr>
      </p:pic>
      <p:sp>
        <p:nvSpPr>
          <p:cNvPr id="14" name="Text 7"/>
          <p:cNvSpPr/>
          <p:nvPr/>
        </p:nvSpPr>
        <p:spPr>
          <a:xfrm>
            <a:off x="7478435" y="5432227"/>
            <a:ext cx="2721888" cy="340162"/>
          </a:xfrm>
          <a:prstGeom prst="rect">
            <a:avLst/>
          </a:prstGeom>
          <a:noFill/>
          <a:ln/>
        </p:spPr>
        <p:txBody>
          <a:bodyPr wrap="none" lIns="0" tIns="0" rIns="0" bIns="0" rtlCol="0" anchor="t"/>
          <a:lstStyle/>
          <a:p>
            <a:pPr marL="0" indent="0" algn="l">
              <a:lnSpc>
                <a:spcPts val="2650"/>
              </a:lnSpc>
              <a:buNone/>
            </a:pPr>
            <a:r>
              <a:rPr lang="en-US" sz="2100" b="1" dirty="0">
                <a:solidFill>
                  <a:srgbClr val="C00000"/>
                </a:solidFill>
                <a:latin typeface="Libre Baskerville" pitchFamily="34" charset="0"/>
                <a:ea typeface="Libre Baskerville" pitchFamily="34" charset="-122"/>
                <a:cs typeface="Libre Baskerville" pitchFamily="34" charset="-120"/>
              </a:rPr>
              <a:t>Słuchać muzyki</a:t>
            </a:r>
            <a:endParaRPr lang="en-US" sz="2100" b="1" dirty="0">
              <a:solidFill>
                <a:srgbClr val="C00000"/>
              </a:solidFill>
            </a:endParaRPr>
          </a:p>
        </p:txBody>
      </p:sp>
      <p:sp>
        <p:nvSpPr>
          <p:cNvPr id="15" name="Text 8"/>
          <p:cNvSpPr/>
          <p:nvPr/>
        </p:nvSpPr>
        <p:spPr>
          <a:xfrm>
            <a:off x="7478434" y="6243161"/>
            <a:ext cx="3772811" cy="1486341"/>
          </a:xfrm>
          <a:prstGeom prst="rect">
            <a:avLst/>
          </a:prstGeom>
          <a:noFill/>
          <a:ln/>
        </p:spPr>
        <p:txBody>
          <a:bodyPr wrap="square" lIns="0" tIns="0" rIns="0" bIns="0" rtlCol="0" anchor="t"/>
          <a:lstStyle/>
          <a:p>
            <a:pPr marL="0" indent="0" algn="l">
              <a:lnSpc>
                <a:spcPct val="150000"/>
              </a:lnSpc>
              <a:buNone/>
            </a:pPr>
            <a:r>
              <a:rPr lang="en-US" sz="2000" dirty="0">
                <a:solidFill>
                  <a:srgbClr val="49495A"/>
                </a:solidFill>
                <a:latin typeface="Open Sans" pitchFamily="34" charset="0"/>
                <a:ea typeface="Open Sans" pitchFamily="34" charset="-122"/>
                <a:cs typeface="Open Sans" pitchFamily="34" charset="-120"/>
              </a:rPr>
              <a:t>YouTube, Spotify oferują dostęp do ogromnej biblioteki muzycznej.</a:t>
            </a:r>
            <a:endParaRPr lang="en-US" sz="2000" dirty="0"/>
          </a:p>
        </p:txBody>
      </p:sp>
      <p:sp>
        <p:nvSpPr>
          <p:cNvPr id="3" name="Text 0">
            <a:extLst>
              <a:ext uri="{FF2B5EF4-FFF2-40B4-BE49-F238E27FC236}">
                <a16:creationId xmlns:a16="http://schemas.microsoft.com/office/drawing/2014/main" id="{9114835B-3023-CB8C-B39E-522E5635C8C8}"/>
              </a:ext>
            </a:extLst>
          </p:cNvPr>
          <p:cNvSpPr/>
          <p:nvPr/>
        </p:nvSpPr>
        <p:spPr>
          <a:xfrm>
            <a:off x="1133150" y="2128567"/>
            <a:ext cx="9822894" cy="680442"/>
          </a:xfrm>
          <a:prstGeom prst="rect">
            <a:avLst/>
          </a:prstGeom>
          <a:noFill/>
          <a:ln/>
        </p:spPr>
        <p:txBody>
          <a:bodyPr wrap="none" lIns="0" tIns="0" rIns="0" bIns="0" rtlCol="0" anchor="t"/>
          <a:lstStyle/>
          <a:p>
            <a:pPr marL="0" indent="0">
              <a:lnSpc>
                <a:spcPts val="5350"/>
              </a:lnSpc>
              <a:buNone/>
            </a:pPr>
            <a:r>
              <a:rPr lang="en-US" sz="4250">
                <a:solidFill>
                  <a:srgbClr val="403CCF"/>
                </a:solidFill>
                <a:latin typeface="Libre Baskerville" pitchFamily="34" charset="0"/>
                <a:ea typeface="Libre Baskerville" pitchFamily="34" charset="-122"/>
                <a:cs typeface="Libre Baskerville" pitchFamily="34" charset="-120"/>
              </a:rPr>
              <a:t>Co </a:t>
            </a:r>
            <a:r>
              <a:rPr lang="pl-PL" sz="4250">
                <a:solidFill>
                  <a:srgbClr val="403CCF"/>
                </a:solidFill>
                <a:latin typeface="Libre Baskerville" pitchFamily="34" charset="0"/>
                <a:ea typeface="Libre Baskerville" pitchFamily="34" charset="-122"/>
                <a:cs typeface="Libre Baskerville" pitchFamily="34" charset="-120"/>
              </a:rPr>
              <a:t>jeszcze</a:t>
            </a:r>
            <a:r>
              <a:rPr lang="en-US" sz="4250">
                <a:solidFill>
                  <a:srgbClr val="403CCF"/>
                </a:solidFill>
                <a:latin typeface="Libre Baskerville" pitchFamily="34" charset="0"/>
                <a:ea typeface="Libre Baskerville" pitchFamily="34" charset="-122"/>
                <a:cs typeface="Libre Baskerville" pitchFamily="34" charset="-120"/>
              </a:rPr>
              <a:t>?</a:t>
            </a:r>
            <a:endParaRPr lang="en-US" sz="4250" dirty="0"/>
          </a:p>
        </p:txBody>
      </p:sp>
      <p:pic>
        <p:nvPicPr>
          <p:cNvPr id="10" name="Picture 9" descr="A person with a white beard and glasses&#10;&#10;AI-generated content may be incorrect.">
            <a:extLst>
              <a:ext uri="{FF2B5EF4-FFF2-40B4-BE49-F238E27FC236}">
                <a16:creationId xmlns:a16="http://schemas.microsoft.com/office/drawing/2014/main" id="{3FD16BDB-9690-4894-4CE9-CA402F64A171}"/>
              </a:ext>
            </a:extLst>
          </p:cNvPr>
          <p:cNvPicPr>
            <a:picLocks noChangeAspect="1"/>
          </p:cNvPicPr>
          <p:nvPr/>
        </p:nvPicPr>
        <p:blipFill>
          <a:blip r:embed="rId4"/>
          <a:stretch>
            <a:fillRect/>
          </a:stretch>
        </p:blipFill>
        <p:spPr>
          <a:xfrm>
            <a:off x="5833494" y="459850"/>
            <a:ext cx="7757832" cy="2972058"/>
          </a:xfrm>
          <a:custGeom>
            <a:avLst/>
            <a:gdLst>
              <a:gd name="csX0" fmla="*/ 0 w 7757832"/>
              <a:gd name="csY0" fmla="*/ 0 h 2972058"/>
              <a:gd name="csX1" fmla="*/ 364021 w 7757832"/>
              <a:gd name="csY1" fmla="*/ 0 h 2972058"/>
              <a:gd name="csX2" fmla="*/ 728043 w 7757832"/>
              <a:gd name="csY2" fmla="*/ 0 h 2972058"/>
              <a:gd name="csX3" fmla="*/ 1247221 w 7757832"/>
              <a:gd name="csY3" fmla="*/ 0 h 2972058"/>
              <a:gd name="csX4" fmla="*/ 1688820 w 7757832"/>
              <a:gd name="csY4" fmla="*/ 0 h 2972058"/>
              <a:gd name="csX5" fmla="*/ 2130420 w 7757832"/>
              <a:gd name="csY5" fmla="*/ 0 h 2972058"/>
              <a:gd name="csX6" fmla="*/ 2649598 w 7757832"/>
              <a:gd name="csY6" fmla="*/ 0 h 2972058"/>
              <a:gd name="csX7" fmla="*/ 3246354 w 7757832"/>
              <a:gd name="csY7" fmla="*/ 0 h 2972058"/>
              <a:gd name="csX8" fmla="*/ 3610376 w 7757832"/>
              <a:gd name="csY8" fmla="*/ 0 h 2972058"/>
              <a:gd name="csX9" fmla="*/ 4284710 w 7757832"/>
              <a:gd name="csY9" fmla="*/ 0 h 2972058"/>
              <a:gd name="csX10" fmla="*/ 4881467 w 7757832"/>
              <a:gd name="csY10" fmla="*/ 0 h 2972058"/>
              <a:gd name="csX11" fmla="*/ 5245488 w 7757832"/>
              <a:gd name="csY11" fmla="*/ 0 h 2972058"/>
              <a:gd name="csX12" fmla="*/ 5919823 w 7757832"/>
              <a:gd name="csY12" fmla="*/ 0 h 2972058"/>
              <a:gd name="csX13" fmla="*/ 6439001 w 7757832"/>
              <a:gd name="csY13" fmla="*/ 0 h 2972058"/>
              <a:gd name="csX14" fmla="*/ 7035757 w 7757832"/>
              <a:gd name="csY14" fmla="*/ 0 h 2972058"/>
              <a:gd name="csX15" fmla="*/ 7757832 w 7757832"/>
              <a:gd name="csY15" fmla="*/ 0 h 2972058"/>
              <a:gd name="csX16" fmla="*/ 7757832 w 7757832"/>
              <a:gd name="csY16" fmla="*/ 564691 h 2972058"/>
              <a:gd name="csX17" fmla="*/ 7757832 w 7757832"/>
              <a:gd name="csY17" fmla="*/ 1188823 h 2972058"/>
              <a:gd name="csX18" fmla="*/ 7757832 w 7757832"/>
              <a:gd name="csY18" fmla="*/ 1812955 h 2972058"/>
              <a:gd name="csX19" fmla="*/ 7757832 w 7757832"/>
              <a:gd name="csY19" fmla="*/ 2377646 h 2972058"/>
              <a:gd name="csX20" fmla="*/ 7757832 w 7757832"/>
              <a:gd name="csY20" fmla="*/ 2972058 h 2972058"/>
              <a:gd name="csX21" fmla="*/ 7005919 w 7757832"/>
              <a:gd name="csY21" fmla="*/ 2972058 h 2972058"/>
              <a:gd name="csX22" fmla="*/ 6486741 w 7757832"/>
              <a:gd name="csY22" fmla="*/ 2972058 h 2972058"/>
              <a:gd name="csX23" fmla="*/ 5967563 w 7757832"/>
              <a:gd name="csY23" fmla="*/ 2972058 h 2972058"/>
              <a:gd name="csX24" fmla="*/ 5603542 w 7757832"/>
              <a:gd name="csY24" fmla="*/ 2972058 h 2972058"/>
              <a:gd name="csX25" fmla="*/ 4851629 w 7757832"/>
              <a:gd name="csY25" fmla="*/ 2972058 h 2972058"/>
              <a:gd name="csX26" fmla="*/ 4487607 w 7757832"/>
              <a:gd name="csY26" fmla="*/ 2972058 h 2972058"/>
              <a:gd name="csX27" fmla="*/ 4123586 w 7757832"/>
              <a:gd name="csY27" fmla="*/ 2972058 h 2972058"/>
              <a:gd name="csX28" fmla="*/ 3681986 w 7757832"/>
              <a:gd name="csY28" fmla="*/ 2972058 h 2972058"/>
              <a:gd name="csX29" fmla="*/ 3162808 w 7757832"/>
              <a:gd name="csY29" fmla="*/ 2972058 h 2972058"/>
              <a:gd name="csX30" fmla="*/ 2798787 w 7757832"/>
              <a:gd name="csY30" fmla="*/ 2972058 h 2972058"/>
              <a:gd name="csX31" fmla="*/ 2279609 w 7757832"/>
              <a:gd name="csY31" fmla="*/ 2972058 h 2972058"/>
              <a:gd name="csX32" fmla="*/ 1605274 w 7757832"/>
              <a:gd name="csY32" fmla="*/ 2972058 h 2972058"/>
              <a:gd name="csX33" fmla="*/ 1241253 w 7757832"/>
              <a:gd name="csY33" fmla="*/ 2972058 h 2972058"/>
              <a:gd name="csX34" fmla="*/ 722075 w 7757832"/>
              <a:gd name="csY34" fmla="*/ 2972058 h 2972058"/>
              <a:gd name="csX35" fmla="*/ 0 w 7757832"/>
              <a:gd name="csY35" fmla="*/ 2972058 h 2972058"/>
              <a:gd name="csX36" fmla="*/ 0 w 7757832"/>
              <a:gd name="csY36" fmla="*/ 2466808 h 2972058"/>
              <a:gd name="csX37" fmla="*/ 0 w 7757832"/>
              <a:gd name="csY37" fmla="*/ 1902117 h 2972058"/>
              <a:gd name="csX38" fmla="*/ 0 w 7757832"/>
              <a:gd name="csY38" fmla="*/ 1277985 h 2972058"/>
              <a:gd name="csX39" fmla="*/ 0 w 7757832"/>
              <a:gd name="csY39" fmla="*/ 743014 h 2972058"/>
              <a:gd name="csX40" fmla="*/ 0 w 7757832"/>
              <a:gd name="csY40" fmla="*/ 0 h 297205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Lst>
            <a:rect l="l" t="t" r="r" b="b"/>
            <a:pathLst>
              <a:path w="7757832" h="2972058" fill="none" extrusionOk="0">
                <a:moveTo>
                  <a:pt x="0" y="0"/>
                </a:moveTo>
                <a:cubicBezTo>
                  <a:pt x="78619" y="-25287"/>
                  <a:pt x="271542" y="39430"/>
                  <a:pt x="364021" y="0"/>
                </a:cubicBezTo>
                <a:cubicBezTo>
                  <a:pt x="456500" y="-39430"/>
                  <a:pt x="631659" y="12408"/>
                  <a:pt x="728043" y="0"/>
                </a:cubicBezTo>
                <a:cubicBezTo>
                  <a:pt x="824427" y="-12408"/>
                  <a:pt x="1029749" y="40635"/>
                  <a:pt x="1247221" y="0"/>
                </a:cubicBezTo>
                <a:cubicBezTo>
                  <a:pt x="1464693" y="-40635"/>
                  <a:pt x="1483985" y="45136"/>
                  <a:pt x="1688820" y="0"/>
                </a:cubicBezTo>
                <a:cubicBezTo>
                  <a:pt x="1893655" y="-45136"/>
                  <a:pt x="1997801" y="37325"/>
                  <a:pt x="2130420" y="0"/>
                </a:cubicBezTo>
                <a:cubicBezTo>
                  <a:pt x="2263039" y="-37325"/>
                  <a:pt x="2392071" y="47479"/>
                  <a:pt x="2649598" y="0"/>
                </a:cubicBezTo>
                <a:cubicBezTo>
                  <a:pt x="2907125" y="-47479"/>
                  <a:pt x="2968874" y="38672"/>
                  <a:pt x="3246354" y="0"/>
                </a:cubicBezTo>
                <a:cubicBezTo>
                  <a:pt x="3523834" y="-38672"/>
                  <a:pt x="3495196" y="6735"/>
                  <a:pt x="3610376" y="0"/>
                </a:cubicBezTo>
                <a:cubicBezTo>
                  <a:pt x="3725556" y="-6735"/>
                  <a:pt x="3972257" y="3913"/>
                  <a:pt x="4284710" y="0"/>
                </a:cubicBezTo>
                <a:cubicBezTo>
                  <a:pt x="4597163" y="-3913"/>
                  <a:pt x="4708700" y="12060"/>
                  <a:pt x="4881467" y="0"/>
                </a:cubicBezTo>
                <a:cubicBezTo>
                  <a:pt x="5054234" y="-12060"/>
                  <a:pt x="5123470" y="39200"/>
                  <a:pt x="5245488" y="0"/>
                </a:cubicBezTo>
                <a:cubicBezTo>
                  <a:pt x="5367506" y="-39200"/>
                  <a:pt x="5650455" y="36362"/>
                  <a:pt x="5919823" y="0"/>
                </a:cubicBezTo>
                <a:cubicBezTo>
                  <a:pt x="6189192" y="-36362"/>
                  <a:pt x="6249283" y="37541"/>
                  <a:pt x="6439001" y="0"/>
                </a:cubicBezTo>
                <a:cubicBezTo>
                  <a:pt x="6628719" y="-37541"/>
                  <a:pt x="6832840" y="61626"/>
                  <a:pt x="7035757" y="0"/>
                </a:cubicBezTo>
                <a:cubicBezTo>
                  <a:pt x="7238674" y="-61626"/>
                  <a:pt x="7514793" y="5210"/>
                  <a:pt x="7757832" y="0"/>
                </a:cubicBezTo>
                <a:cubicBezTo>
                  <a:pt x="7812202" y="156666"/>
                  <a:pt x="7699760" y="305476"/>
                  <a:pt x="7757832" y="564691"/>
                </a:cubicBezTo>
                <a:cubicBezTo>
                  <a:pt x="7815904" y="823906"/>
                  <a:pt x="7699429" y="1012186"/>
                  <a:pt x="7757832" y="1188823"/>
                </a:cubicBezTo>
                <a:cubicBezTo>
                  <a:pt x="7816235" y="1365460"/>
                  <a:pt x="7693568" y="1586182"/>
                  <a:pt x="7757832" y="1812955"/>
                </a:cubicBezTo>
                <a:cubicBezTo>
                  <a:pt x="7822096" y="2039728"/>
                  <a:pt x="7730892" y="2147805"/>
                  <a:pt x="7757832" y="2377646"/>
                </a:cubicBezTo>
                <a:cubicBezTo>
                  <a:pt x="7784772" y="2607487"/>
                  <a:pt x="7698733" y="2797451"/>
                  <a:pt x="7757832" y="2972058"/>
                </a:cubicBezTo>
                <a:cubicBezTo>
                  <a:pt x="7420872" y="3016910"/>
                  <a:pt x="7234620" y="2951112"/>
                  <a:pt x="7005919" y="2972058"/>
                </a:cubicBezTo>
                <a:cubicBezTo>
                  <a:pt x="6777218" y="2993004"/>
                  <a:pt x="6700773" y="2916248"/>
                  <a:pt x="6486741" y="2972058"/>
                </a:cubicBezTo>
                <a:cubicBezTo>
                  <a:pt x="6272709" y="3027868"/>
                  <a:pt x="6076580" y="2951762"/>
                  <a:pt x="5967563" y="2972058"/>
                </a:cubicBezTo>
                <a:cubicBezTo>
                  <a:pt x="5858546" y="2992354"/>
                  <a:pt x="5722905" y="2960216"/>
                  <a:pt x="5603542" y="2972058"/>
                </a:cubicBezTo>
                <a:cubicBezTo>
                  <a:pt x="5484179" y="2983900"/>
                  <a:pt x="5219097" y="2899392"/>
                  <a:pt x="4851629" y="2972058"/>
                </a:cubicBezTo>
                <a:cubicBezTo>
                  <a:pt x="4484161" y="3044724"/>
                  <a:pt x="4564097" y="2945059"/>
                  <a:pt x="4487607" y="2972058"/>
                </a:cubicBezTo>
                <a:cubicBezTo>
                  <a:pt x="4411117" y="2999057"/>
                  <a:pt x="4259618" y="2930987"/>
                  <a:pt x="4123586" y="2972058"/>
                </a:cubicBezTo>
                <a:cubicBezTo>
                  <a:pt x="3987554" y="3013129"/>
                  <a:pt x="3882228" y="2953154"/>
                  <a:pt x="3681986" y="2972058"/>
                </a:cubicBezTo>
                <a:cubicBezTo>
                  <a:pt x="3481744" y="2990962"/>
                  <a:pt x="3362248" y="2953353"/>
                  <a:pt x="3162808" y="2972058"/>
                </a:cubicBezTo>
                <a:cubicBezTo>
                  <a:pt x="2963368" y="2990763"/>
                  <a:pt x="2925815" y="2949665"/>
                  <a:pt x="2798787" y="2972058"/>
                </a:cubicBezTo>
                <a:cubicBezTo>
                  <a:pt x="2671759" y="2994451"/>
                  <a:pt x="2534090" y="2936125"/>
                  <a:pt x="2279609" y="2972058"/>
                </a:cubicBezTo>
                <a:cubicBezTo>
                  <a:pt x="2025128" y="3007991"/>
                  <a:pt x="1807412" y="2921145"/>
                  <a:pt x="1605274" y="2972058"/>
                </a:cubicBezTo>
                <a:cubicBezTo>
                  <a:pt x="1403137" y="3022971"/>
                  <a:pt x="1399229" y="2928842"/>
                  <a:pt x="1241253" y="2972058"/>
                </a:cubicBezTo>
                <a:cubicBezTo>
                  <a:pt x="1083277" y="3015274"/>
                  <a:pt x="851555" y="2937306"/>
                  <a:pt x="722075" y="2972058"/>
                </a:cubicBezTo>
                <a:cubicBezTo>
                  <a:pt x="592595" y="3006810"/>
                  <a:pt x="312295" y="2964930"/>
                  <a:pt x="0" y="2972058"/>
                </a:cubicBezTo>
                <a:cubicBezTo>
                  <a:pt x="-54523" y="2778422"/>
                  <a:pt x="31898" y="2685887"/>
                  <a:pt x="0" y="2466808"/>
                </a:cubicBezTo>
                <a:cubicBezTo>
                  <a:pt x="-31898" y="2247729"/>
                  <a:pt x="15932" y="2137079"/>
                  <a:pt x="0" y="1902117"/>
                </a:cubicBezTo>
                <a:cubicBezTo>
                  <a:pt x="-15932" y="1667155"/>
                  <a:pt x="15405" y="1582520"/>
                  <a:pt x="0" y="1277985"/>
                </a:cubicBezTo>
                <a:cubicBezTo>
                  <a:pt x="-15405" y="973450"/>
                  <a:pt x="49779" y="909916"/>
                  <a:pt x="0" y="743014"/>
                </a:cubicBezTo>
                <a:cubicBezTo>
                  <a:pt x="-49779" y="576112"/>
                  <a:pt x="62341" y="157405"/>
                  <a:pt x="0" y="0"/>
                </a:cubicBezTo>
                <a:close/>
              </a:path>
              <a:path w="7757832" h="2972058" stroke="0" extrusionOk="0">
                <a:moveTo>
                  <a:pt x="0" y="0"/>
                </a:moveTo>
                <a:cubicBezTo>
                  <a:pt x="121471" y="-26401"/>
                  <a:pt x="266873" y="38202"/>
                  <a:pt x="519178" y="0"/>
                </a:cubicBezTo>
                <a:cubicBezTo>
                  <a:pt x="771483" y="-38202"/>
                  <a:pt x="941725" y="16170"/>
                  <a:pt x="1271091" y="0"/>
                </a:cubicBezTo>
                <a:cubicBezTo>
                  <a:pt x="1600457" y="-16170"/>
                  <a:pt x="1732124" y="59790"/>
                  <a:pt x="1867847" y="0"/>
                </a:cubicBezTo>
                <a:cubicBezTo>
                  <a:pt x="2003570" y="-59790"/>
                  <a:pt x="2260653" y="55154"/>
                  <a:pt x="2387025" y="0"/>
                </a:cubicBezTo>
                <a:cubicBezTo>
                  <a:pt x="2513397" y="-55154"/>
                  <a:pt x="2606551" y="9637"/>
                  <a:pt x="2751047" y="0"/>
                </a:cubicBezTo>
                <a:cubicBezTo>
                  <a:pt x="2895543" y="-9637"/>
                  <a:pt x="3106256" y="58882"/>
                  <a:pt x="3425381" y="0"/>
                </a:cubicBezTo>
                <a:cubicBezTo>
                  <a:pt x="3744506" y="-58882"/>
                  <a:pt x="3822602" y="51608"/>
                  <a:pt x="4022138" y="0"/>
                </a:cubicBezTo>
                <a:cubicBezTo>
                  <a:pt x="4221674" y="-51608"/>
                  <a:pt x="4212654" y="29044"/>
                  <a:pt x="4386159" y="0"/>
                </a:cubicBezTo>
                <a:cubicBezTo>
                  <a:pt x="4559664" y="-29044"/>
                  <a:pt x="4777435" y="32808"/>
                  <a:pt x="5060493" y="0"/>
                </a:cubicBezTo>
                <a:cubicBezTo>
                  <a:pt x="5343551" y="-32808"/>
                  <a:pt x="5372530" y="10328"/>
                  <a:pt x="5502093" y="0"/>
                </a:cubicBezTo>
                <a:cubicBezTo>
                  <a:pt x="5631656" y="-10328"/>
                  <a:pt x="5827271" y="9974"/>
                  <a:pt x="5943693" y="0"/>
                </a:cubicBezTo>
                <a:cubicBezTo>
                  <a:pt x="6060115" y="-9974"/>
                  <a:pt x="6201345" y="45594"/>
                  <a:pt x="6385292" y="0"/>
                </a:cubicBezTo>
                <a:cubicBezTo>
                  <a:pt x="6569239" y="-45594"/>
                  <a:pt x="6899967" y="62684"/>
                  <a:pt x="7059627" y="0"/>
                </a:cubicBezTo>
                <a:cubicBezTo>
                  <a:pt x="7219288" y="-62684"/>
                  <a:pt x="7451585" y="52481"/>
                  <a:pt x="7757832" y="0"/>
                </a:cubicBezTo>
                <a:cubicBezTo>
                  <a:pt x="7782199" y="321074"/>
                  <a:pt x="7712277" y="521424"/>
                  <a:pt x="7757832" y="653853"/>
                </a:cubicBezTo>
                <a:cubicBezTo>
                  <a:pt x="7803387" y="786282"/>
                  <a:pt x="7750714" y="1054159"/>
                  <a:pt x="7757832" y="1307706"/>
                </a:cubicBezTo>
                <a:cubicBezTo>
                  <a:pt x="7764950" y="1561253"/>
                  <a:pt x="7740927" y="1683654"/>
                  <a:pt x="7757832" y="1812955"/>
                </a:cubicBezTo>
                <a:cubicBezTo>
                  <a:pt x="7774737" y="1942256"/>
                  <a:pt x="7748107" y="2236668"/>
                  <a:pt x="7757832" y="2407367"/>
                </a:cubicBezTo>
                <a:cubicBezTo>
                  <a:pt x="7767557" y="2578066"/>
                  <a:pt x="7710707" y="2735602"/>
                  <a:pt x="7757832" y="2972058"/>
                </a:cubicBezTo>
                <a:cubicBezTo>
                  <a:pt x="7522512" y="3017727"/>
                  <a:pt x="7460873" y="2960940"/>
                  <a:pt x="7238654" y="2972058"/>
                </a:cubicBezTo>
                <a:cubicBezTo>
                  <a:pt x="7016435" y="2983176"/>
                  <a:pt x="6964501" y="2962198"/>
                  <a:pt x="6874633" y="2972058"/>
                </a:cubicBezTo>
                <a:cubicBezTo>
                  <a:pt x="6784765" y="2981918"/>
                  <a:pt x="6353050" y="2924145"/>
                  <a:pt x="6200298" y="2972058"/>
                </a:cubicBezTo>
                <a:cubicBezTo>
                  <a:pt x="6047547" y="3019971"/>
                  <a:pt x="5912040" y="2913228"/>
                  <a:pt x="5681120" y="2972058"/>
                </a:cubicBezTo>
                <a:cubicBezTo>
                  <a:pt x="5450200" y="3030888"/>
                  <a:pt x="5356336" y="2952611"/>
                  <a:pt x="5161942" y="2972058"/>
                </a:cubicBezTo>
                <a:cubicBezTo>
                  <a:pt x="4967548" y="2991505"/>
                  <a:pt x="4872164" y="2961930"/>
                  <a:pt x="4720342" y="2972058"/>
                </a:cubicBezTo>
                <a:cubicBezTo>
                  <a:pt x="4568520" y="2982186"/>
                  <a:pt x="4479069" y="2937739"/>
                  <a:pt x="4356321" y="2972058"/>
                </a:cubicBezTo>
                <a:cubicBezTo>
                  <a:pt x="4233573" y="3006377"/>
                  <a:pt x="3934776" y="2907075"/>
                  <a:pt x="3759565" y="2972058"/>
                </a:cubicBezTo>
                <a:cubicBezTo>
                  <a:pt x="3584354" y="3037041"/>
                  <a:pt x="3413256" y="2942654"/>
                  <a:pt x="3162808" y="2972058"/>
                </a:cubicBezTo>
                <a:cubicBezTo>
                  <a:pt x="2912360" y="3001462"/>
                  <a:pt x="2852656" y="2922187"/>
                  <a:pt x="2721209" y="2972058"/>
                </a:cubicBezTo>
                <a:cubicBezTo>
                  <a:pt x="2589762" y="3021929"/>
                  <a:pt x="2343740" y="2939538"/>
                  <a:pt x="2124452" y="2972058"/>
                </a:cubicBezTo>
                <a:cubicBezTo>
                  <a:pt x="1905164" y="3004578"/>
                  <a:pt x="1672919" y="2912029"/>
                  <a:pt x="1372540" y="2972058"/>
                </a:cubicBezTo>
                <a:cubicBezTo>
                  <a:pt x="1072161" y="3032087"/>
                  <a:pt x="992629" y="2956006"/>
                  <a:pt x="775783" y="2972058"/>
                </a:cubicBezTo>
                <a:cubicBezTo>
                  <a:pt x="558937" y="2988110"/>
                  <a:pt x="344001" y="2922323"/>
                  <a:pt x="0" y="2972058"/>
                </a:cubicBezTo>
                <a:cubicBezTo>
                  <a:pt x="-19901" y="2726521"/>
                  <a:pt x="37244" y="2548808"/>
                  <a:pt x="0" y="2407367"/>
                </a:cubicBezTo>
                <a:cubicBezTo>
                  <a:pt x="-37244" y="2265926"/>
                  <a:pt x="60926" y="2035693"/>
                  <a:pt x="0" y="1872397"/>
                </a:cubicBezTo>
                <a:cubicBezTo>
                  <a:pt x="-60926" y="1709101"/>
                  <a:pt x="34039" y="1442960"/>
                  <a:pt x="0" y="1277985"/>
                </a:cubicBezTo>
                <a:cubicBezTo>
                  <a:pt x="-34039" y="1113010"/>
                  <a:pt x="33148" y="934945"/>
                  <a:pt x="0" y="772735"/>
                </a:cubicBezTo>
                <a:cubicBezTo>
                  <a:pt x="-33148" y="610525"/>
                  <a:pt x="79177" y="204662"/>
                  <a:pt x="0" y="0"/>
                </a:cubicBezTo>
                <a:close/>
              </a:path>
            </a:pathLst>
          </a:custGeom>
          <a:ln>
            <a:solidFill>
              <a:schemeClr val="tx1"/>
            </a:solidFill>
            <a:extLst>
              <a:ext uri="{C807C97D-BFC1-408E-A445-0C87EB9F89A2}">
                <ask:lineSketchStyleProps xmlns:ask="http://schemas.microsoft.com/office/drawing/2018/sketchyshapes" sd="2859332032">
                  <a:prstGeom prst="rect">
                    <a:avLst/>
                  </a:prstGeom>
                  <ask:type>
                    <ask:lineSketchScribble/>
                  </ask:type>
                </ask:lineSketchStyleProps>
              </a:ext>
            </a:extLst>
          </a:ln>
        </p:spPr>
      </p:pic>
      <p:pic>
        <p:nvPicPr>
          <p:cNvPr id="2" name="Picture 1" descr="A blue flag with yellow stars&#10;&#10;Description automatically generated">
            <a:extLst>
              <a:ext uri="{FF2B5EF4-FFF2-40B4-BE49-F238E27FC236}">
                <a16:creationId xmlns:a16="http://schemas.microsoft.com/office/drawing/2014/main" id="{3760306E-657C-9AE4-708A-6E74B20830B8}"/>
              </a:ext>
            </a:extLst>
          </p:cNvPr>
          <p:cNvPicPr>
            <a:picLocks noChangeAspect="1"/>
          </p:cNvPicPr>
          <p:nvPr/>
        </p:nvPicPr>
        <p:blipFill>
          <a:blip r:embed="rId5"/>
          <a:stretch>
            <a:fillRect/>
          </a:stretch>
        </p:blipFill>
        <p:spPr>
          <a:xfrm>
            <a:off x="12577163" y="6092691"/>
            <a:ext cx="1764018" cy="1787280"/>
          </a:xfrm>
          <a:prstGeom prst="rect">
            <a:avLst/>
          </a:prstGeom>
        </p:spPr>
      </p:pic>
      <p:pic>
        <p:nvPicPr>
          <p:cNvPr id="5" name="Picture 4">
            <a:extLst>
              <a:ext uri="{FF2B5EF4-FFF2-40B4-BE49-F238E27FC236}">
                <a16:creationId xmlns:a16="http://schemas.microsoft.com/office/drawing/2014/main" id="{654BC0A0-7D0D-8B98-8C03-3505DBCFAB32}"/>
              </a:ext>
            </a:extLst>
          </p:cNvPr>
          <p:cNvPicPr>
            <a:picLocks noChangeAspect="1"/>
          </p:cNvPicPr>
          <p:nvPr/>
        </p:nvPicPr>
        <p:blipFill>
          <a:blip r:embed="rId6"/>
          <a:stretch>
            <a:fillRect/>
          </a:stretch>
        </p:blipFill>
        <p:spPr>
          <a:xfrm>
            <a:off x="284599" y="330513"/>
            <a:ext cx="2043748" cy="1175155"/>
          </a:xfrm>
          <a:prstGeom prst="rect">
            <a:avLst/>
          </a:prstGeom>
        </p:spPr>
      </p:pic>
    </p:spTree>
    <p:extLst>
      <p:ext uri="{BB962C8B-B14F-4D97-AF65-F5344CB8AC3E}">
        <p14:creationId xmlns:p14="http://schemas.microsoft.com/office/powerpoint/2010/main" val="9202407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a:extLst>
              <a:ext uri="{FF2B5EF4-FFF2-40B4-BE49-F238E27FC236}">
                <a16:creationId xmlns:a16="http://schemas.microsoft.com/office/drawing/2014/main" id="{E9712765-231B-E22B-2889-2DF2554D2796}"/>
              </a:ext>
            </a:extLst>
          </p:cNvPr>
          <p:cNvSpPr/>
          <p:nvPr/>
        </p:nvSpPr>
        <p:spPr>
          <a:xfrm>
            <a:off x="929502" y="3300399"/>
            <a:ext cx="7096897" cy="1961519"/>
          </a:xfrm>
          <a:prstGeom prst="rect">
            <a:avLst/>
          </a:prstGeom>
          <a:noFill/>
          <a:ln/>
        </p:spPr>
        <p:txBody>
          <a:bodyPr wrap="none" lIns="0" tIns="0" rIns="0" bIns="0" rtlCol="0" anchor="t"/>
          <a:lstStyle/>
          <a:p>
            <a:pPr marL="0" indent="0">
              <a:lnSpc>
                <a:spcPts val="5350"/>
              </a:lnSpc>
              <a:buNone/>
            </a:pPr>
            <a:r>
              <a:rPr lang="en-US" sz="4250">
                <a:solidFill>
                  <a:srgbClr val="403CCF"/>
                </a:solidFill>
                <a:latin typeface="Libre Baskerville" pitchFamily="34" charset="0"/>
                <a:ea typeface="Libre Baskerville" pitchFamily="34" charset="-122"/>
                <a:cs typeface="Libre Baskerville" pitchFamily="34" charset="-120"/>
              </a:rPr>
              <a:t>A jak Pa</a:t>
            </a:r>
            <a:r>
              <a:rPr lang="pl-PL" sz="4250">
                <a:solidFill>
                  <a:srgbClr val="403CCF"/>
                </a:solidFill>
                <a:latin typeface="Libre Baskerville" pitchFamily="34" charset="0"/>
                <a:ea typeface="Libre Baskerville" pitchFamily="34" charset="-122"/>
                <a:cs typeface="Libre Baskerville" pitchFamily="34" charset="-120"/>
              </a:rPr>
              <a:t>ństwo korzystają </a:t>
            </a:r>
          </a:p>
          <a:p>
            <a:pPr marL="0" indent="0">
              <a:lnSpc>
                <a:spcPts val="5350"/>
              </a:lnSpc>
              <a:buNone/>
            </a:pPr>
            <a:r>
              <a:rPr lang="pl-PL" sz="4250">
                <a:solidFill>
                  <a:srgbClr val="403CCF"/>
                </a:solidFill>
                <a:latin typeface="Libre Baskerville" pitchFamily="34" charset="0"/>
                <a:ea typeface="Libre Baskerville" pitchFamily="34" charset="-122"/>
                <a:cs typeface="Libre Baskerville" pitchFamily="34" charset="-120"/>
              </a:rPr>
              <a:t>z technologii </a:t>
            </a:r>
          </a:p>
          <a:p>
            <a:pPr marL="0" indent="0">
              <a:lnSpc>
                <a:spcPts val="5350"/>
              </a:lnSpc>
              <a:buNone/>
            </a:pPr>
            <a:r>
              <a:rPr lang="pl-PL" sz="4250">
                <a:solidFill>
                  <a:srgbClr val="403CCF"/>
                </a:solidFill>
                <a:latin typeface="Libre Baskerville" pitchFamily="34" charset="0"/>
                <a:ea typeface="Libre Baskerville" pitchFamily="34" charset="-122"/>
                <a:cs typeface="Libre Baskerville" pitchFamily="34" charset="-120"/>
              </a:rPr>
              <a:t>w codziennym życiu</a:t>
            </a:r>
            <a:r>
              <a:rPr lang="en-US" sz="4250">
                <a:solidFill>
                  <a:srgbClr val="403CCF"/>
                </a:solidFill>
                <a:latin typeface="Libre Baskerville" pitchFamily="34" charset="0"/>
                <a:ea typeface="Libre Baskerville" pitchFamily="34" charset="-122"/>
                <a:cs typeface="Libre Baskerville" pitchFamily="34" charset="-120"/>
              </a:rPr>
              <a:t>?</a:t>
            </a:r>
            <a:endParaRPr lang="en-US" sz="4250" dirty="0"/>
          </a:p>
        </p:txBody>
      </p:sp>
      <p:pic>
        <p:nvPicPr>
          <p:cNvPr id="4" name="Picture 3">
            <a:extLst>
              <a:ext uri="{FF2B5EF4-FFF2-40B4-BE49-F238E27FC236}">
                <a16:creationId xmlns:a16="http://schemas.microsoft.com/office/drawing/2014/main" id="{D1218EE7-A3D9-1130-AA67-53DD7AC08687}"/>
              </a:ext>
            </a:extLst>
          </p:cNvPr>
          <p:cNvPicPr>
            <a:picLocks noChangeAspect="1"/>
          </p:cNvPicPr>
          <p:nvPr/>
        </p:nvPicPr>
        <p:blipFill>
          <a:blip r:embed="rId2"/>
          <a:stretch>
            <a:fillRect/>
          </a:stretch>
        </p:blipFill>
        <p:spPr>
          <a:xfrm>
            <a:off x="8445843" y="1322173"/>
            <a:ext cx="5585254" cy="5585254"/>
          </a:xfrm>
          <a:custGeom>
            <a:avLst/>
            <a:gdLst>
              <a:gd name="csX0" fmla="*/ 0 w 5585254"/>
              <a:gd name="csY0" fmla="*/ 0 h 5585254"/>
              <a:gd name="csX1" fmla="*/ 558525 w 5585254"/>
              <a:gd name="csY1" fmla="*/ 0 h 5585254"/>
              <a:gd name="csX2" fmla="*/ 1117051 w 5585254"/>
              <a:gd name="csY2" fmla="*/ 0 h 5585254"/>
              <a:gd name="csX3" fmla="*/ 1563871 w 5585254"/>
              <a:gd name="csY3" fmla="*/ 0 h 5585254"/>
              <a:gd name="csX4" fmla="*/ 2178249 w 5585254"/>
              <a:gd name="csY4" fmla="*/ 0 h 5585254"/>
              <a:gd name="csX5" fmla="*/ 2625069 w 5585254"/>
              <a:gd name="csY5" fmla="*/ 0 h 5585254"/>
              <a:gd name="csX6" fmla="*/ 3239447 w 5585254"/>
              <a:gd name="csY6" fmla="*/ 0 h 5585254"/>
              <a:gd name="csX7" fmla="*/ 3797973 w 5585254"/>
              <a:gd name="csY7" fmla="*/ 0 h 5585254"/>
              <a:gd name="csX8" fmla="*/ 4244793 w 5585254"/>
              <a:gd name="csY8" fmla="*/ 0 h 5585254"/>
              <a:gd name="csX9" fmla="*/ 4747466 w 5585254"/>
              <a:gd name="csY9" fmla="*/ 0 h 5585254"/>
              <a:gd name="csX10" fmla="*/ 5585254 w 5585254"/>
              <a:gd name="csY10" fmla="*/ 0 h 5585254"/>
              <a:gd name="csX11" fmla="*/ 5585254 w 5585254"/>
              <a:gd name="csY11" fmla="*/ 502673 h 5585254"/>
              <a:gd name="csX12" fmla="*/ 5585254 w 5585254"/>
              <a:gd name="csY12" fmla="*/ 1005346 h 5585254"/>
              <a:gd name="csX13" fmla="*/ 5585254 w 5585254"/>
              <a:gd name="csY13" fmla="*/ 1452166 h 5585254"/>
              <a:gd name="csX14" fmla="*/ 5585254 w 5585254"/>
              <a:gd name="csY14" fmla="*/ 1898986 h 5585254"/>
              <a:gd name="csX15" fmla="*/ 5585254 w 5585254"/>
              <a:gd name="csY15" fmla="*/ 2289954 h 5585254"/>
              <a:gd name="csX16" fmla="*/ 5585254 w 5585254"/>
              <a:gd name="csY16" fmla="*/ 2960185 h 5585254"/>
              <a:gd name="csX17" fmla="*/ 5585254 w 5585254"/>
              <a:gd name="csY17" fmla="*/ 3407005 h 5585254"/>
              <a:gd name="csX18" fmla="*/ 5585254 w 5585254"/>
              <a:gd name="csY18" fmla="*/ 3909678 h 5585254"/>
              <a:gd name="csX19" fmla="*/ 5585254 w 5585254"/>
              <a:gd name="csY19" fmla="*/ 4468203 h 5585254"/>
              <a:gd name="csX20" fmla="*/ 5585254 w 5585254"/>
              <a:gd name="csY20" fmla="*/ 5026729 h 5585254"/>
              <a:gd name="csX21" fmla="*/ 5585254 w 5585254"/>
              <a:gd name="csY21" fmla="*/ 5585254 h 5585254"/>
              <a:gd name="csX22" fmla="*/ 4915024 w 5585254"/>
              <a:gd name="csY22" fmla="*/ 5585254 h 5585254"/>
              <a:gd name="csX23" fmla="*/ 4300646 w 5585254"/>
              <a:gd name="csY23" fmla="*/ 5585254 h 5585254"/>
              <a:gd name="csX24" fmla="*/ 3797973 w 5585254"/>
              <a:gd name="csY24" fmla="*/ 5585254 h 5585254"/>
              <a:gd name="csX25" fmla="*/ 3127742 w 5585254"/>
              <a:gd name="csY25" fmla="*/ 5585254 h 5585254"/>
              <a:gd name="csX26" fmla="*/ 2457512 w 5585254"/>
              <a:gd name="csY26" fmla="*/ 5585254 h 5585254"/>
              <a:gd name="csX27" fmla="*/ 1787281 w 5585254"/>
              <a:gd name="csY27" fmla="*/ 5585254 h 5585254"/>
              <a:gd name="csX28" fmla="*/ 1172903 w 5585254"/>
              <a:gd name="csY28" fmla="*/ 5585254 h 5585254"/>
              <a:gd name="csX29" fmla="*/ 670230 w 5585254"/>
              <a:gd name="csY29" fmla="*/ 5585254 h 5585254"/>
              <a:gd name="csX30" fmla="*/ 0 w 5585254"/>
              <a:gd name="csY30" fmla="*/ 5585254 h 5585254"/>
              <a:gd name="csX31" fmla="*/ 0 w 5585254"/>
              <a:gd name="csY31" fmla="*/ 5082581 h 5585254"/>
              <a:gd name="csX32" fmla="*/ 0 w 5585254"/>
              <a:gd name="csY32" fmla="*/ 4579908 h 5585254"/>
              <a:gd name="csX33" fmla="*/ 0 w 5585254"/>
              <a:gd name="csY33" fmla="*/ 4077235 h 5585254"/>
              <a:gd name="csX34" fmla="*/ 0 w 5585254"/>
              <a:gd name="csY34" fmla="*/ 3574563 h 5585254"/>
              <a:gd name="csX35" fmla="*/ 0 w 5585254"/>
              <a:gd name="csY35" fmla="*/ 3183595 h 5585254"/>
              <a:gd name="csX36" fmla="*/ 0 w 5585254"/>
              <a:gd name="csY36" fmla="*/ 2625069 h 5585254"/>
              <a:gd name="csX37" fmla="*/ 0 w 5585254"/>
              <a:gd name="csY37" fmla="*/ 2066544 h 5585254"/>
              <a:gd name="csX38" fmla="*/ 0 w 5585254"/>
              <a:gd name="csY38" fmla="*/ 1563871 h 5585254"/>
              <a:gd name="csX39" fmla="*/ 0 w 5585254"/>
              <a:gd name="csY39" fmla="*/ 1061198 h 5585254"/>
              <a:gd name="csX40" fmla="*/ 0 w 5585254"/>
              <a:gd name="csY40" fmla="*/ 0 h 558525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Lst>
            <a:rect l="l" t="t" r="r" b="b"/>
            <a:pathLst>
              <a:path w="5585254" h="5585254" fill="none" extrusionOk="0">
                <a:moveTo>
                  <a:pt x="0" y="0"/>
                </a:moveTo>
                <a:cubicBezTo>
                  <a:pt x="206538" y="-28861"/>
                  <a:pt x="400688" y="4483"/>
                  <a:pt x="558525" y="0"/>
                </a:cubicBezTo>
                <a:cubicBezTo>
                  <a:pt x="716363" y="-4483"/>
                  <a:pt x="851680" y="119"/>
                  <a:pt x="1117051" y="0"/>
                </a:cubicBezTo>
                <a:cubicBezTo>
                  <a:pt x="1382422" y="-119"/>
                  <a:pt x="1385000" y="3622"/>
                  <a:pt x="1563871" y="0"/>
                </a:cubicBezTo>
                <a:cubicBezTo>
                  <a:pt x="1742742" y="-3622"/>
                  <a:pt x="2009790" y="31594"/>
                  <a:pt x="2178249" y="0"/>
                </a:cubicBezTo>
                <a:cubicBezTo>
                  <a:pt x="2346708" y="-31594"/>
                  <a:pt x="2457217" y="1603"/>
                  <a:pt x="2625069" y="0"/>
                </a:cubicBezTo>
                <a:cubicBezTo>
                  <a:pt x="2792921" y="-1603"/>
                  <a:pt x="3043145" y="30045"/>
                  <a:pt x="3239447" y="0"/>
                </a:cubicBezTo>
                <a:cubicBezTo>
                  <a:pt x="3435749" y="-30045"/>
                  <a:pt x="3604868" y="56432"/>
                  <a:pt x="3797973" y="0"/>
                </a:cubicBezTo>
                <a:cubicBezTo>
                  <a:pt x="3991078" y="-56432"/>
                  <a:pt x="4081407" y="25350"/>
                  <a:pt x="4244793" y="0"/>
                </a:cubicBezTo>
                <a:cubicBezTo>
                  <a:pt x="4408179" y="-25350"/>
                  <a:pt x="4576717" y="35205"/>
                  <a:pt x="4747466" y="0"/>
                </a:cubicBezTo>
                <a:cubicBezTo>
                  <a:pt x="4918215" y="-35205"/>
                  <a:pt x="5204588" y="6311"/>
                  <a:pt x="5585254" y="0"/>
                </a:cubicBezTo>
                <a:cubicBezTo>
                  <a:pt x="5624811" y="102085"/>
                  <a:pt x="5567444" y="295935"/>
                  <a:pt x="5585254" y="502673"/>
                </a:cubicBezTo>
                <a:cubicBezTo>
                  <a:pt x="5603064" y="709411"/>
                  <a:pt x="5562659" y="784358"/>
                  <a:pt x="5585254" y="1005346"/>
                </a:cubicBezTo>
                <a:cubicBezTo>
                  <a:pt x="5607849" y="1226334"/>
                  <a:pt x="5576302" y="1329115"/>
                  <a:pt x="5585254" y="1452166"/>
                </a:cubicBezTo>
                <a:cubicBezTo>
                  <a:pt x="5594206" y="1575217"/>
                  <a:pt x="5559675" y="1718833"/>
                  <a:pt x="5585254" y="1898986"/>
                </a:cubicBezTo>
                <a:cubicBezTo>
                  <a:pt x="5610833" y="2079139"/>
                  <a:pt x="5566875" y="2141436"/>
                  <a:pt x="5585254" y="2289954"/>
                </a:cubicBezTo>
                <a:cubicBezTo>
                  <a:pt x="5603633" y="2438472"/>
                  <a:pt x="5506303" y="2756395"/>
                  <a:pt x="5585254" y="2960185"/>
                </a:cubicBezTo>
                <a:cubicBezTo>
                  <a:pt x="5664205" y="3163975"/>
                  <a:pt x="5534434" y="3240744"/>
                  <a:pt x="5585254" y="3407005"/>
                </a:cubicBezTo>
                <a:cubicBezTo>
                  <a:pt x="5636074" y="3573266"/>
                  <a:pt x="5584306" y="3772465"/>
                  <a:pt x="5585254" y="3909678"/>
                </a:cubicBezTo>
                <a:cubicBezTo>
                  <a:pt x="5586202" y="4046891"/>
                  <a:pt x="5561427" y="4206018"/>
                  <a:pt x="5585254" y="4468203"/>
                </a:cubicBezTo>
                <a:cubicBezTo>
                  <a:pt x="5609081" y="4730388"/>
                  <a:pt x="5577337" y="4829109"/>
                  <a:pt x="5585254" y="5026729"/>
                </a:cubicBezTo>
                <a:cubicBezTo>
                  <a:pt x="5593171" y="5224349"/>
                  <a:pt x="5560108" y="5416032"/>
                  <a:pt x="5585254" y="5585254"/>
                </a:cubicBezTo>
                <a:cubicBezTo>
                  <a:pt x="5418294" y="5591505"/>
                  <a:pt x="5158341" y="5550603"/>
                  <a:pt x="4915024" y="5585254"/>
                </a:cubicBezTo>
                <a:cubicBezTo>
                  <a:pt x="4671707" y="5619905"/>
                  <a:pt x="4582649" y="5542372"/>
                  <a:pt x="4300646" y="5585254"/>
                </a:cubicBezTo>
                <a:cubicBezTo>
                  <a:pt x="4018643" y="5628136"/>
                  <a:pt x="3970498" y="5546842"/>
                  <a:pt x="3797973" y="5585254"/>
                </a:cubicBezTo>
                <a:cubicBezTo>
                  <a:pt x="3625448" y="5623666"/>
                  <a:pt x="3381279" y="5554015"/>
                  <a:pt x="3127742" y="5585254"/>
                </a:cubicBezTo>
                <a:cubicBezTo>
                  <a:pt x="2874205" y="5616493"/>
                  <a:pt x="2731656" y="5516692"/>
                  <a:pt x="2457512" y="5585254"/>
                </a:cubicBezTo>
                <a:cubicBezTo>
                  <a:pt x="2183368" y="5653816"/>
                  <a:pt x="2003713" y="5570432"/>
                  <a:pt x="1787281" y="5585254"/>
                </a:cubicBezTo>
                <a:cubicBezTo>
                  <a:pt x="1570849" y="5600076"/>
                  <a:pt x="1473958" y="5574014"/>
                  <a:pt x="1172903" y="5585254"/>
                </a:cubicBezTo>
                <a:cubicBezTo>
                  <a:pt x="871848" y="5596494"/>
                  <a:pt x="816450" y="5540165"/>
                  <a:pt x="670230" y="5585254"/>
                </a:cubicBezTo>
                <a:cubicBezTo>
                  <a:pt x="524010" y="5630343"/>
                  <a:pt x="289368" y="5579762"/>
                  <a:pt x="0" y="5585254"/>
                </a:cubicBezTo>
                <a:cubicBezTo>
                  <a:pt x="-39566" y="5447896"/>
                  <a:pt x="51956" y="5287535"/>
                  <a:pt x="0" y="5082581"/>
                </a:cubicBezTo>
                <a:cubicBezTo>
                  <a:pt x="-51956" y="4877627"/>
                  <a:pt x="1143" y="4747388"/>
                  <a:pt x="0" y="4579908"/>
                </a:cubicBezTo>
                <a:cubicBezTo>
                  <a:pt x="-1143" y="4412428"/>
                  <a:pt x="36479" y="4323860"/>
                  <a:pt x="0" y="4077235"/>
                </a:cubicBezTo>
                <a:cubicBezTo>
                  <a:pt x="-36479" y="3830610"/>
                  <a:pt x="19621" y="3801199"/>
                  <a:pt x="0" y="3574563"/>
                </a:cubicBezTo>
                <a:cubicBezTo>
                  <a:pt x="-19621" y="3347927"/>
                  <a:pt x="14142" y="3317907"/>
                  <a:pt x="0" y="3183595"/>
                </a:cubicBezTo>
                <a:cubicBezTo>
                  <a:pt x="-14142" y="3049283"/>
                  <a:pt x="39440" y="2759896"/>
                  <a:pt x="0" y="2625069"/>
                </a:cubicBezTo>
                <a:cubicBezTo>
                  <a:pt x="-39440" y="2490242"/>
                  <a:pt x="55232" y="2180542"/>
                  <a:pt x="0" y="2066544"/>
                </a:cubicBezTo>
                <a:cubicBezTo>
                  <a:pt x="-55232" y="1952546"/>
                  <a:pt x="23576" y="1774219"/>
                  <a:pt x="0" y="1563871"/>
                </a:cubicBezTo>
                <a:cubicBezTo>
                  <a:pt x="-23576" y="1353523"/>
                  <a:pt x="8814" y="1221788"/>
                  <a:pt x="0" y="1061198"/>
                </a:cubicBezTo>
                <a:cubicBezTo>
                  <a:pt x="-8814" y="900608"/>
                  <a:pt x="89223" y="367565"/>
                  <a:pt x="0" y="0"/>
                </a:cubicBezTo>
                <a:close/>
              </a:path>
              <a:path w="5585254" h="5585254" stroke="0" extrusionOk="0">
                <a:moveTo>
                  <a:pt x="0" y="0"/>
                </a:moveTo>
                <a:cubicBezTo>
                  <a:pt x="89425" y="-30835"/>
                  <a:pt x="305985" y="14774"/>
                  <a:pt x="390968" y="0"/>
                </a:cubicBezTo>
                <a:cubicBezTo>
                  <a:pt x="475951" y="-14774"/>
                  <a:pt x="787168" y="43639"/>
                  <a:pt x="893641" y="0"/>
                </a:cubicBezTo>
                <a:cubicBezTo>
                  <a:pt x="1000114" y="-43639"/>
                  <a:pt x="1149751" y="14516"/>
                  <a:pt x="1340461" y="0"/>
                </a:cubicBezTo>
                <a:cubicBezTo>
                  <a:pt x="1531171" y="-14516"/>
                  <a:pt x="1653637" y="33690"/>
                  <a:pt x="1898986" y="0"/>
                </a:cubicBezTo>
                <a:cubicBezTo>
                  <a:pt x="2144336" y="-33690"/>
                  <a:pt x="2229207" y="6766"/>
                  <a:pt x="2401659" y="0"/>
                </a:cubicBezTo>
                <a:cubicBezTo>
                  <a:pt x="2574111" y="-6766"/>
                  <a:pt x="2793196" y="30448"/>
                  <a:pt x="2904332" y="0"/>
                </a:cubicBezTo>
                <a:cubicBezTo>
                  <a:pt x="3015468" y="-30448"/>
                  <a:pt x="3306386" y="64800"/>
                  <a:pt x="3462857" y="0"/>
                </a:cubicBezTo>
                <a:cubicBezTo>
                  <a:pt x="3619328" y="-64800"/>
                  <a:pt x="3692616" y="42617"/>
                  <a:pt x="3909678" y="0"/>
                </a:cubicBezTo>
                <a:cubicBezTo>
                  <a:pt x="4126740" y="-42617"/>
                  <a:pt x="4357727" y="41862"/>
                  <a:pt x="4579908" y="0"/>
                </a:cubicBezTo>
                <a:cubicBezTo>
                  <a:pt x="4802089" y="-41862"/>
                  <a:pt x="4892681" y="36880"/>
                  <a:pt x="5082581" y="0"/>
                </a:cubicBezTo>
                <a:cubicBezTo>
                  <a:pt x="5272481" y="-36880"/>
                  <a:pt x="5454883" y="15018"/>
                  <a:pt x="5585254" y="0"/>
                </a:cubicBezTo>
                <a:cubicBezTo>
                  <a:pt x="5598154" y="169213"/>
                  <a:pt x="5558738" y="201667"/>
                  <a:pt x="5585254" y="390968"/>
                </a:cubicBezTo>
                <a:cubicBezTo>
                  <a:pt x="5611770" y="580269"/>
                  <a:pt x="5559323" y="594527"/>
                  <a:pt x="5585254" y="781936"/>
                </a:cubicBezTo>
                <a:cubicBezTo>
                  <a:pt x="5611185" y="969345"/>
                  <a:pt x="5567336" y="1070756"/>
                  <a:pt x="5585254" y="1172903"/>
                </a:cubicBezTo>
                <a:cubicBezTo>
                  <a:pt x="5603172" y="1275050"/>
                  <a:pt x="5571423" y="1486250"/>
                  <a:pt x="5585254" y="1619724"/>
                </a:cubicBezTo>
                <a:cubicBezTo>
                  <a:pt x="5599085" y="1753198"/>
                  <a:pt x="5555705" y="1919758"/>
                  <a:pt x="5585254" y="2122397"/>
                </a:cubicBezTo>
                <a:cubicBezTo>
                  <a:pt x="5614803" y="2325036"/>
                  <a:pt x="5579457" y="2496758"/>
                  <a:pt x="5585254" y="2736774"/>
                </a:cubicBezTo>
                <a:cubicBezTo>
                  <a:pt x="5591051" y="2976790"/>
                  <a:pt x="5552196" y="3038244"/>
                  <a:pt x="5585254" y="3183595"/>
                </a:cubicBezTo>
                <a:cubicBezTo>
                  <a:pt x="5618312" y="3328946"/>
                  <a:pt x="5585178" y="3562932"/>
                  <a:pt x="5585254" y="3742120"/>
                </a:cubicBezTo>
                <a:cubicBezTo>
                  <a:pt x="5585330" y="3921308"/>
                  <a:pt x="5518958" y="4088204"/>
                  <a:pt x="5585254" y="4412351"/>
                </a:cubicBezTo>
                <a:cubicBezTo>
                  <a:pt x="5651550" y="4736498"/>
                  <a:pt x="5547558" y="4821912"/>
                  <a:pt x="5585254" y="5082581"/>
                </a:cubicBezTo>
                <a:cubicBezTo>
                  <a:pt x="5622950" y="5343250"/>
                  <a:pt x="5565855" y="5391647"/>
                  <a:pt x="5585254" y="5585254"/>
                </a:cubicBezTo>
                <a:cubicBezTo>
                  <a:pt x="5372022" y="5632107"/>
                  <a:pt x="5357186" y="5543331"/>
                  <a:pt x="5138434" y="5585254"/>
                </a:cubicBezTo>
                <a:cubicBezTo>
                  <a:pt x="4919682" y="5627177"/>
                  <a:pt x="4721305" y="5573459"/>
                  <a:pt x="4468203" y="5585254"/>
                </a:cubicBezTo>
                <a:cubicBezTo>
                  <a:pt x="4215101" y="5597049"/>
                  <a:pt x="4231545" y="5560780"/>
                  <a:pt x="4077235" y="5585254"/>
                </a:cubicBezTo>
                <a:cubicBezTo>
                  <a:pt x="3922925" y="5609728"/>
                  <a:pt x="3751751" y="5549468"/>
                  <a:pt x="3518710" y="5585254"/>
                </a:cubicBezTo>
                <a:cubicBezTo>
                  <a:pt x="3285670" y="5621040"/>
                  <a:pt x="3180419" y="5574204"/>
                  <a:pt x="2960185" y="5585254"/>
                </a:cubicBezTo>
                <a:cubicBezTo>
                  <a:pt x="2739951" y="5596304"/>
                  <a:pt x="2473203" y="5572825"/>
                  <a:pt x="2345807" y="5585254"/>
                </a:cubicBezTo>
                <a:cubicBezTo>
                  <a:pt x="2218411" y="5597683"/>
                  <a:pt x="1835169" y="5532420"/>
                  <a:pt x="1675576" y="5585254"/>
                </a:cubicBezTo>
                <a:cubicBezTo>
                  <a:pt x="1515983" y="5638088"/>
                  <a:pt x="1372863" y="5577459"/>
                  <a:pt x="1228756" y="5585254"/>
                </a:cubicBezTo>
                <a:cubicBezTo>
                  <a:pt x="1084649" y="5593049"/>
                  <a:pt x="741946" y="5527099"/>
                  <a:pt x="614378" y="5585254"/>
                </a:cubicBezTo>
                <a:cubicBezTo>
                  <a:pt x="486810" y="5643409"/>
                  <a:pt x="196965" y="5558819"/>
                  <a:pt x="0" y="5585254"/>
                </a:cubicBezTo>
                <a:cubicBezTo>
                  <a:pt x="-14534" y="5469758"/>
                  <a:pt x="11231" y="5288751"/>
                  <a:pt x="0" y="5138434"/>
                </a:cubicBezTo>
                <a:cubicBezTo>
                  <a:pt x="-11231" y="4988117"/>
                  <a:pt x="9597" y="4739071"/>
                  <a:pt x="0" y="4635761"/>
                </a:cubicBezTo>
                <a:cubicBezTo>
                  <a:pt x="-9597" y="4532451"/>
                  <a:pt x="68502" y="4274610"/>
                  <a:pt x="0" y="3965530"/>
                </a:cubicBezTo>
                <a:cubicBezTo>
                  <a:pt x="-68502" y="3656450"/>
                  <a:pt x="29823" y="3735136"/>
                  <a:pt x="0" y="3518710"/>
                </a:cubicBezTo>
                <a:cubicBezTo>
                  <a:pt x="-29823" y="3302284"/>
                  <a:pt x="74049" y="3154138"/>
                  <a:pt x="0" y="2848480"/>
                </a:cubicBezTo>
                <a:cubicBezTo>
                  <a:pt x="-74049" y="2542822"/>
                  <a:pt x="15587" y="2491995"/>
                  <a:pt x="0" y="2289954"/>
                </a:cubicBezTo>
                <a:cubicBezTo>
                  <a:pt x="-15587" y="2087913"/>
                  <a:pt x="3501" y="1936409"/>
                  <a:pt x="0" y="1843134"/>
                </a:cubicBezTo>
                <a:cubicBezTo>
                  <a:pt x="-3501" y="1749859"/>
                  <a:pt x="58644" y="1342375"/>
                  <a:pt x="0" y="1172903"/>
                </a:cubicBezTo>
                <a:cubicBezTo>
                  <a:pt x="-58644" y="1003431"/>
                  <a:pt x="1248" y="774530"/>
                  <a:pt x="0" y="670230"/>
                </a:cubicBezTo>
                <a:cubicBezTo>
                  <a:pt x="-1248" y="565930"/>
                  <a:pt x="24006" y="184707"/>
                  <a:pt x="0" y="0"/>
                </a:cubicBezTo>
                <a:close/>
              </a:path>
            </a:pathLst>
          </a:custGeom>
          <a:ln>
            <a:solidFill>
              <a:schemeClr val="tx1"/>
            </a:solidFill>
            <a:extLst>
              <a:ext uri="{C807C97D-BFC1-408E-A445-0C87EB9F89A2}">
                <ask:lineSketchStyleProps xmlns:ask="http://schemas.microsoft.com/office/drawing/2018/sketchyshapes" sd="3796139860">
                  <a:prstGeom prst="rect">
                    <a:avLst/>
                  </a:prstGeom>
                  <ask:type>
                    <ask:lineSketchScribble/>
                  </ask:type>
                </ask:lineSketchStyleProps>
              </a:ext>
            </a:extLst>
          </a:ln>
        </p:spPr>
      </p:pic>
      <p:pic>
        <p:nvPicPr>
          <p:cNvPr id="3" name="Picture 2" descr="A blue flag with yellow stars&#10;&#10;Description automatically generated">
            <a:extLst>
              <a:ext uri="{FF2B5EF4-FFF2-40B4-BE49-F238E27FC236}">
                <a16:creationId xmlns:a16="http://schemas.microsoft.com/office/drawing/2014/main" id="{35FC647E-141B-40E7-A865-2E3222923697}"/>
              </a:ext>
            </a:extLst>
          </p:cNvPr>
          <p:cNvPicPr>
            <a:picLocks noChangeAspect="1"/>
          </p:cNvPicPr>
          <p:nvPr/>
        </p:nvPicPr>
        <p:blipFill>
          <a:blip r:embed="rId3"/>
          <a:stretch>
            <a:fillRect/>
          </a:stretch>
        </p:blipFill>
        <p:spPr>
          <a:xfrm>
            <a:off x="599303" y="271078"/>
            <a:ext cx="1764018" cy="1787280"/>
          </a:xfrm>
          <a:prstGeom prst="rect">
            <a:avLst/>
          </a:prstGeom>
        </p:spPr>
      </p:pic>
    </p:spTree>
    <p:extLst>
      <p:ext uri="{BB962C8B-B14F-4D97-AF65-F5344CB8AC3E}">
        <p14:creationId xmlns:p14="http://schemas.microsoft.com/office/powerpoint/2010/main" val="6084605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DD0E961-6B23-9D66-E5FD-C93DB51A68DF}"/>
              </a:ext>
            </a:extLst>
          </p:cNvPr>
          <p:cNvSpPr txBox="1"/>
          <p:nvPr/>
        </p:nvSpPr>
        <p:spPr>
          <a:xfrm>
            <a:off x="461769" y="2514300"/>
            <a:ext cx="5993026" cy="4832092"/>
          </a:xfrm>
          <a:prstGeom prst="rect">
            <a:avLst/>
          </a:prstGeom>
          <a:noFill/>
        </p:spPr>
        <p:txBody>
          <a:bodyPr wrap="square">
            <a:spAutoFit/>
          </a:bodyPr>
          <a:lstStyle/>
          <a:p>
            <a:pPr algn="ctr"/>
            <a:r>
              <a:rPr lang="pl-PL" sz="2800" b="1">
                <a:solidFill>
                  <a:srgbClr val="C00000"/>
                </a:solidFill>
              </a:rPr>
              <a:t>Największe wyzwania seniorów w </a:t>
            </a:r>
            <a:r>
              <a:rPr lang="pl-PL" sz="2800" b="1">
                <a:solidFill>
                  <a:schemeClr val="accent1"/>
                </a:solidFill>
              </a:rPr>
              <a:t>Polsce:</a:t>
            </a:r>
            <a:r>
              <a:rPr lang="pl-PL" sz="2800">
                <a:solidFill>
                  <a:schemeClr val="accent1"/>
                </a:solidFill>
              </a:rPr>
              <a:t> </a:t>
            </a:r>
            <a:endParaRPr lang="en-US" sz="2800">
              <a:solidFill>
                <a:schemeClr val="accent1"/>
              </a:solidFill>
            </a:endParaRPr>
          </a:p>
          <a:p>
            <a:endParaRPr lang="en-US" sz="2800"/>
          </a:p>
          <a:p>
            <a:r>
              <a:rPr lang="pl-PL" sz="2800"/>
              <a:t>❌ </a:t>
            </a:r>
            <a:r>
              <a:rPr lang="pl-PL" sz="2800" b="1"/>
              <a:t>Trudności z hasłami</a:t>
            </a:r>
            <a:r>
              <a:rPr lang="pl-PL" sz="2800"/>
              <a:t> – 4</a:t>
            </a:r>
            <a:r>
              <a:rPr lang="en-US" sz="2800"/>
              <a:t>0</a:t>
            </a:r>
            <a:r>
              <a:rPr lang="pl-PL" sz="2800"/>
              <a:t>% seniorów ma z tym problem.</a:t>
            </a:r>
            <a:endParaRPr lang="en-US" sz="2800"/>
          </a:p>
          <a:p>
            <a:br>
              <a:rPr lang="pl-PL" sz="2800"/>
            </a:br>
            <a:r>
              <a:rPr lang="pl-PL" sz="2800"/>
              <a:t>❌ </a:t>
            </a:r>
            <a:r>
              <a:rPr lang="pl-PL" sz="2800" b="1"/>
              <a:t>Rezerwacja wizyt lekarskich</a:t>
            </a:r>
            <a:r>
              <a:rPr lang="pl-PL" sz="2800"/>
              <a:t> – 46% nie wie, jak to zrobić online.</a:t>
            </a:r>
            <a:endParaRPr lang="en-US" sz="2800"/>
          </a:p>
          <a:p>
            <a:br>
              <a:rPr lang="pl-PL" sz="2800"/>
            </a:br>
            <a:r>
              <a:rPr lang="pl-PL" sz="2800"/>
              <a:t>❌ </a:t>
            </a:r>
            <a:r>
              <a:rPr lang="pl-PL" sz="2800" b="1"/>
              <a:t>Rozmowy telefoniczne</a:t>
            </a:r>
            <a:r>
              <a:rPr lang="pl-PL" sz="2800"/>
              <a:t> – </a:t>
            </a:r>
            <a:r>
              <a:rPr lang="en-US" sz="2800"/>
              <a:t>3</a:t>
            </a:r>
            <a:r>
              <a:rPr lang="pl-PL" sz="2800"/>
              <a:t>0% ma trudności z obsługą smartfona.</a:t>
            </a:r>
          </a:p>
        </p:txBody>
      </p:sp>
      <p:pic>
        <p:nvPicPr>
          <p:cNvPr id="5122" name="Picture 2" descr="Free Delighted female relatives sitting together on wooden bench in park and browsing mobile phone while learning using Stock Photo">
            <a:extLst>
              <a:ext uri="{FF2B5EF4-FFF2-40B4-BE49-F238E27FC236}">
                <a16:creationId xmlns:a16="http://schemas.microsoft.com/office/drawing/2014/main" id="{A94BF1AE-1739-F13E-14BF-9B04C175C21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28703" y="1366408"/>
            <a:ext cx="6939928" cy="4626618"/>
          </a:xfrm>
          <a:custGeom>
            <a:avLst/>
            <a:gdLst>
              <a:gd name="csX0" fmla="*/ 0 w 6939928"/>
              <a:gd name="csY0" fmla="*/ 0 h 4626618"/>
              <a:gd name="csX1" fmla="*/ 370129 w 6939928"/>
              <a:gd name="csY1" fmla="*/ 0 h 4626618"/>
              <a:gd name="csX2" fmla="*/ 740259 w 6939928"/>
              <a:gd name="csY2" fmla="*/ 0 h 4626618"/>
              <a:gd name="csX3" fmla="*/ 1318586 w 6939928"/>
              <a:gd name="csY3" fmla="*/ 0 h 4626618"/>
              <a:gd name="csX4" fmla="*/ 1966313 w 6939928"/>
              <a:gd name="csY4" fmla="*/ 0 h 4626618"/>
              <a:gd name="csX5" fmla="*/ 2544640 w 6939928"/>
              <a:gd name="csY5" fmla="*/ 0 h 4626618"/>
              <a:gd name="csX6" fmla="*/ 3122968 w 6939928"/>
              <a:gd name="csY6" fmla="*/ 0 h 4626618"/>
              <a:gd name="csX7" fmla="*/ 3701295 w 6939928"/>
              <a:gd name="csY7" fmla="*/ 0 h 4626618"/>
              <a:gd name="csX8" fmla="*/ 4140824 w 6939928"/>
              <a:gd name="csY8" fmla="*/ 0 h 4626618"/>
              <a:gd name="csX9" fmla="*/ 4788550 w 6939928"/>
              <a:gd name="csY9" fmla="*/ 0 h 4626618"/>
              <a:gd name="csX10" fmla="*/ 5297478 w 6939928"/>
              <a:gd name="csY10" fmla="*/ 0 h 4626618"/>
              <a:gd name="csX11" fmla="*/ 5667608 w 6939928"/>
              <a:gd name="csY11" fmla="*/ 0 h 4626618"/>
              <a:gd name="csX12" fmla="*/ 6315334 w 6939928"/>
              <a:gd name="csY12" fmla="*/ 0 h 4626618"/>
              <a:gd name="csX13" fmla="*/ 6939928 w 6939928"/>
              <a:gd name="csY13" fmla="*/ 0 h 4626618"/>
              <a:gd name="csX14" fmla="*/ 6939928 w 6939928"/>
              <a:gd name="csY14" fmla="*/ 624593 h 4626618"/>
              <a:gd name="csX15" fmla="*/ 6939928 w 6939928"/>
              <a:gd name="csY15" fmla="*/ 1202921 h 4626618"/>
              <a:gd name="csX16" fmla="*/ 6939928 w 6939928"/>
              <a:gd name="csY16" fmla="*/ 1688716 h 4626618"/>
              <a:gd name="csX17" fmla="*/ 6939928 w 6939928"/>
              <a:gd name="csY17" fmla="*/ 2174510 h 4626618"/>
              <a:gd name="csX18" fmla="*/ 6939928 w 6939928"/>
              <a:gd name="csY18" fmla="*/ 2706572 h 4626618"/>
              <a:gd name="csX19" fmla="*/ 6939928 w 6939928"/>
              <a:gd name="csY19" fmla="*/ 3146100 h 4626618"/>
              <a:gd name="csX20" fmla="*/ 6939928 w 6939928"/>
              <a:gd name="csY20" fmla="*/ 3724427 h 4626618"/>
              <a:gd name="csX21" fmla="*/ 6939928 w 6939928"/>
              <a:gd name="csY21" fmla="*/ 4626618 h 4626618"/>
              <a:gd name="csX22" fmla="*/ 6569799 w 6939928"/>
              <a:gd name="csY22" fmla="*/ 4626618 h 4626618"/>
              <a:gd name="csX23" fmla="*/ 6060870 w 6939928"/>
              <a:gd name="csY23" fmla="*/ 4626618 h 4626618"/>
              <a:gd name="csX24" fmla="*/ 5482543 w 6939928"/>
              <a:gd name="csY24" fmla="*/ 4626618 h 4626618"/>
              <a:gd name="csX25" fmla="*/ 5043014 w 6939928"/>
              <a:gd name="csY25" fmla="*/ 4626618 h 4626618"/>
              <a:gd name="csX26" fmla="*/ 4672885 w 6939928"/>
              <a:gd name="csY26" fmla="*/ 4626618 h 4626618"/>
              <a:gd name="csX27" fmla="*/ 4025158 w 6939928"/>
              <a:gd name="csY27" fmla="*/ 4626618 h 4626618"/>
              <a:gd name="csX28" fmla="*/ 3585629 w 6939928"/>
              <a:gd name="csY28" fmla="*/ 4626618 h 4626618"/>
              <a:gd name="csX29" fmla="*/ 3215500 w 6939928"/>
              <a:gd name="csY29" fmla="*/ 4626618 h 4626618"/>
              <a:gd name="csX30" fmla="*/ 2775971 w 6939928"/>
              <a:gd name="csY30" fmla="*/ 4626618 h 4626618"/>
              <a:gd name="csX31" fmla="*/ 2197644 w 6939928"/>
              <a:gd name="csY31" fmla="*/ 4626618 h 4626618"/>
              <a:gd name="csX32" fmla="*/ 1549917 w 6939928"/>
              <a:gd name="csY32" fmla="*/ 4626618 h 4626618"/>
              <a:gd name="csX33" fmla="*/ 902191 w 6939928"/>
              <a:gd name="csY33" fmla="*/ 4626618 h 4626618"/>
              <a:gd name="csX34" fmla="*/ 532061 w 6939928"/>
              <a:gd name="csY34" fmla="*/ 4626618 h 4626618"/>
              <a:gd name="csX35" fmla="*/ 0 w 6939928"/>
              <a:gd name="csY35" fmla="*/ 4626618 h 4626618"/>
              <a:gd name="csX36" fmla="*/ 0 w 6939928"/>
              <a:gd name="csY36" fmla="*/ 4094557 h 4626618"/>
              <a:gd name="csX37" fmla="*/ 0 w 6939928"/>
              <a:gd name="csY37" fmla="*/ 3655028 h 4626618"/>
              <a:gd name="csX38" fmla="*/ 0 w 6939928"/>
              <a:gd name="csY38" fmla="*/ 3169233 h 4626618"/>
              <a:gd name="csX39" fmla="*/ 0 w 6939928"/>
              <a:gd name="csY39" fmla="*/ 2729705 h 4626618"/>
              <a:gd name="csX40" fmla="*/ 0 w 6939928"/>
              <a:gd name="csY40" fmla="*/ 2105111 h 4626618"/>
              <a:gd name="csX41" fmla="*/ 0 w 6939928"/>
              <a:gd name="csY41" fmla="*/ 1434252 h 4626618"/>
              <a:gd name="csX42" fmla="*/ 0 w 6939928"/>
              <a:gd name="csY42" fmla="*/ 763392 h 4626618"/>
              <a:gd name="csX43" fmla="*/ 0 w 6939928"/>
              <a:gd name="csY43" fmla="*/ 0 h 462661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Lst>
            <a:rect l="l" t="t" r="r" b="b"/>
            <a:pathLst>
              <a:path w="6939928" h="4626618" extrusionOk="0">
                <a:moveTo>
                  <a:pt x="0" y="0"/>
                </a:moveTo>
                <a:cubicBezTo>
                  <a:pt x="103771" y="-6982"/>
                  <a:pt x="286633" y="4760"/>
                  <a:pt x="370129" y="0"/>
                </a:cubicBezTo>
                <a:cubicBezTo>
                  <a:pt x="453625" y="-4760"/>
                  <a:pt x="628380" y="40432"/>
                  <a:pt x="740259" y="0"/>
                </a:cubicBezTo>
                <a:cubicBezTo>
                  <a:pt x="852138" y="-40432"/>
                  <a:pt x="1134150" y="21164"/>
                  <a:pt x="1318586" y="0"/>
                </a:cubicBezTo>
                <a:cubicBezTo>
                  <a:pt x="1503022" y="-21164"/>
                  <a:pt x="1799476" y="66400"/>
                  <a:pt x="1966313" y="0"/>
                </a:cubicBezTo>
                <a:cubicBezTo>
                  <a:pt x="2133150" y="-66400"/>
                  <a:pt x="2350009" y="45324"/>
                  <a:pt x="2544640" y="0"/>
                </a:cubicBezTo>
                <a:cubicBezTo>
                  <a:pt x="2739271" y="-45324"/>
                  <a:pt x="2953745" y="56350"/>
                  <a:pt x="3122968" y="0"/>
                </a:cubicBezTo>
                <a:cubicBezTo>
                  <a:pt x="3292191" y="-56350"/>
                  <a:pt x="3568081" y="53457"/>
                  <a:pt x="3701295" y="0"/>
                </a:cubicBezTo>
                <a:cubicBezTo>
                  <a:pt x="3834509" y="-53457"/>
                  <a:pt x="3989732" y="646"/>
                  <a:pt x="4140824" y="0"/>
                </a:cubicBezTo>
                <a:cubicBezTo>
                  <a:pt x="4291916" y="-646"/>
                  <a:pt x="4489482" y="63290"/>
                  <a:pt x="4788550" y="0"/>
                </a:cubicBezTo>
                <a:cubicBezTo>
                  <a:pt x="5087618" y="-63290"/>
                  <a:pt x="5175833" y="26648"/>
                  <a:pt x="5297478" y="0"/>
                </a:cubicBezTo>
                <a:cubicBezTo>
                  <a:pt x="5419123" y="-26648"/>
                  <a:pt x="5562446" y="6352"/>
                  <a:pt x="5667608" y="0"/>
                </a:cubicBezTo>
                <a:cubicBezTo>
                  <a:pt x="5772770" y="-6352"/>
                  <a:pt x="6132450" y="40781"/>
                  <a:pt x="6315334" y="0"/>
                </a:cubicBezTo>
                <a:cubicBezTo>
                  <a:pt x="6498218" y="-40781"/>
                  <a:pt x="6814684" y="21151"/>
                  <a:pt x="6939928" y="0"/>
                </a:cubicBezTo>
                <a:cubicBezTo>
                  <a:pt x="6946100" y="230678"/>
                  <a:pt x="6898670" y="338787"/>
                  <a:pt x="6939928" y="624593"/>
                </a:cubicBezTo>
                <a:cubicBezTo>
                  <a:pt x="6981186" y="910399"/>
                  <a:pt x="6933555" y="1076530"/>
                  <a:pt x="6939928" y="1202921"/>
                </a:cubicBezTo>
                <a:cubicBezTo>
                  <a:pt x="6946301" y="1329312"/>
                  <a:pt x="6918467" y="1512900"/>
                  <a:pt x="6939928" y="1688716"/>
                </a:cubicBezTo>
                <a:cubicBezTo>
                  <a:pt x="6961389" y="1864533"/>
                  <a:pt x="6925789" y="2038611"/>
                  <a:pt x="6939928" y="2174510"/>
                </a:cubicBezTo>
                <a:cubicBezTo>
                  <a:pt x="6954067" y="2310409"/>
                  <a:pt x="6935507" y="2527161"/>
                  <a:pt x="6939928" y="2706572"/>
                </a:cubicBezTo>
                <a:cubicBezTo>
                  <a:pt x="6944349" y="2885983"/>
                  <a:pt x="6937568" y="3026745"/>
                  <a:pt x="6939928" y="3146100"/>
                </a:cubicBezTo>
                <a:cubicBezTo>
                  <a:pt x="6942288" y="3265455"/>
                  <a:pt x="6895908" y="3526808"/>
                  <a:pt x="6939928" y="3724427"/>
                </a:cubicBezTo>
                <a:cubicBezTo>
                  <a:pt x="6983948" y="3922046"/>
                  <a:pt x="6855399" y="4226456"/>
                  <a:pt x="6939928" y="4626618"/>
                </a:cubicBezTo>
                <a:cubicBezTo>
                  <a:pt x="6773776" y="4655515"/>
                  <a:pt x="6679131" y="4623356"/>
                  <a:pt x="6569799" y="4626618"/>
                </a:cubicBezTo>
                <a:cubicBezTo>
                  <a:pt x="6460467" y="4629880"/>
                  <a:pt x="6285311" y="4587160"/>
                  <a:pt x="6060870" y="4626618"/>
                </a:cubicBezTo>
                <a:cubicBezTo>
                  <a:pt x="5836429" y="4666076"/>
                  <a:pt x="5677711" y="4616623"/>
                  <a:pt x="5482543" y="4626618"/>
                </a:cubicBezTo>
                <a:cubicBezTo>
                  <a:pt x="5287375" y="4636613"/>
                  <a:pt x="5156965" y="4585769"/>
                  <a:pt x="5043014" y="4626618"/>
                </a:cubicBezTo>
                <a:cubicBezTo>
                  <a:pt x="4929063" y="4667467"/>
                  <a:pt x="4841636" y="4620787"/>
                  <a:pt x="4672885" y="4626618"/>
                </a:cubicBezTo>
                <a:cubicBezTo>
                  <a:pt x="4504134" y="4632449"/>
                  <a:pt x="4161896" y="4565571"/>
                  <a:pt x="4025158" y="4626618"/>
                </a:cubicBezTo>
                <a:cubicBezTo>
                  <a:pt x="3888420" y="4687665"/>
                  <a:pt x="3789473" y="4576451"/>
                  <a:pt x="3585629" y="4626618"/>
                </a:cubicBezTo>
                <a:cubicBezTo>
                  <a:pt x="3381785" y="4676785"/>
                  <a:pt x="3366676" y="4606107"/>
                  <a:pt x="3215500" y="4626618"/>
                </a:cubicBezTo>
                <a:cubicBezTo>
                  <a:pt x="3064324" y="4647129"/>
                  <a:pt x="2969900" y="4615721"/>
                  <a:pt x="2775971" y="4626618"/>
                </a:cubicBezTo>
                <a:cubicBezTo>
                  <a:pt x="2582042" y="4637515"/>
                  <a:pt x="2410602" y="4566082"/>
                  <a:pt x="2197644" y="4626618"/>
                </a:cubicBezTo>
                <a:cubicBezTo>
                  <a:pt x="1984686" y="4687154"/>
                  <a:pt x="1738896" y="4579014"/>
                  <a:pt x="1549917" y="4626618"/>
                </a:cubicBezTo>
                <a:cubicBezTo>
                  <a:pt x="1360938" y="4674222"/>
                  <a:pt x="1098834" y="4581707"/>
                  <a:pt x="902191" y="4626618"/>
                </a:cubicBezTo>
                <a:cubicBezTo>
                  <a:pt x="705548" y="4671529"/>
                  <a:pt x="637518" y="4593407"/>
                  <a:pt x="532061" y="4626618"/>
                </a:cubicBezTo>
                <a:cubicBezTo>
                  <a:pt x="426604" y="4659829"/>
                  <a:pt x="166840" y="4623296"/>
                  <a:pt x="0" y="4626618"/>
                </a:cubicBezTo>
                <a:cubicBezTo>
                  <a:pt x="-29305" y="4411171"/>
                  <a:pt x="52625" y="4282189"/>
                  <a:pt x="0" y="4094557"/>
                </a:cubicBezTo>
                <a:cubicBezTo>
                  <a:pt x="-52625" y="3906925"/>
                  <a:pt x="13362" y="3809255"/>
                  <a:pt x="0" y="3655028"/>
                </a:cubicBezTo>
                <a:cubicBezTo>
                  <a:pt x="-13362" y="3500801"/>
                  <a:pt x="7352" y="3322080"/>
                  <a:pt x="0" y="3169233"/>
                </a:cubicBezTo>
                <a:cubicBezTo>
                  <a:pt x="-7352" y="3016386"/>
                  <a:pt x="17817" y="2846777"/>
                  <a:pt x="0" y="2729705"/>
                </a:cubicBezTo>
                <a:cubicBezTo>
                  <a:pt x="-17817" y="2612633"/>
                  <a:pt x="26065" y="2274237"/>
                  <a:pt x="0" y="2105111"/>
                </a:cubicBezTo>
                <a:cubicBezTo>
                  <a:pt x="-26065" y="1935985"/>
                  <a:pt x="34588" y="1709009"/>
                  <a:pt x="0" y="1434252"/>
                </a:cubicBezTo>
                <a:cubicBezTo>
                  <a:pt x="-34588" y="1159495"/>
                  <a:pt x="60725" y="1049868"/>
                  <a:pt x="0" y="763392"/>
                </a:cubicBezTo>
                <a:cubicBezTo>
                  <a:pt x="-60725" y="476916"/>
                  <a:pt x="29341" y="178729"/>
                  <a:pt x="0" y="0"/>
                </a:cubicBezTo>
                <a:close/>
              </a:path>
            </a:pathLst>
          </a:custGeom>
          <a:noFill/>
          <a:ln>
            <a:solidFill>
              <a:schemeClr val="tx1"/>
            </a:solidFill>
            <a:extLst>
              <a:ext uri="{C807C97D-BFC1-408E-A445-0C87EB9F89A2}">
                <ask:lineSketchStyleProps xmlns:ask="http://schemas.microsoft.com/office/drawing/2018/sketchyshapes" sd="2618320771">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2" name="Picture 1" descr="A blue flag with yellow stars&#10;&#10;Description automatically generated">
            <a:extLst>
              <a:ext uri="{FF2B5EF4-FFF2-40B4-BE49-F238E27FC236}">
                <a16:creationId xmlns:a16="http://schemas.microsoft.com/office/drawing/2014/main" id="{82649452-531D-3F2A-2AE3-6531EC1CC5B2}"/>
              </a:ext>
            </a:extLst>
          </p:cNvPr>
          <p:cNvPicPr>
            <a:picLocks noChangeAspect="1"/>
          </p:cNvPicPr>
          <p:nvPr/>
        </p:nvPicPr>
        <p:blipFill>
          <a:blip r:embed="rId3"/>
          <a:stretch>
            <a:fillRect/>
          </a:stretch>
        </p:blipFill>
        <p:spPr>
          <a:xfrm>
            <a:off x="578753" y="234008"/>
            <a:ext cx="1764018" cy="1787280"/>
          </a:xfrm>
          <a:prstGeom prst="rect">
            <a:avLst/>
          </a:prstGeom>
        </p:spPr>
      </p:pic>
      <p:pic>
        <p:nvPicPr>
          <p:cNvPr id="4" name="Picture 3">
            <a:extLst>
              <a:ext uri="{FF2B5EF4-FFF2-40B4-BE49-F238E27FC236}">
                <a16:creationId xmlns:a16="http://schemas.microsoft.com/office/drawing/2014/main" id="{D67968E0-B1EC-4270-8AF4-51B036BA68D9}"/>
              </a:ext>
            </a:extLst>
          </p:cNvPr>
          <p:cNvPicPr>
            <a:picLocks noChangeAspect="1"/>
          </p:cNvPicPr>
          <p:nvPr/>
        </p:nvPicPr>
        <p:blipFill>
          <a:blip r:embed="rId4"/>
          <a:stretch>
            <a:fillRect/>
          </a:stretch>
        </p:blipFill>
        <p:spPr>
          <a:xfrm>
            <a:off x="12124883" y="6758814"/>
            <a:ext cx="2043748" cy="1175155"/>
          </a:xfrm>
          <a:prstGeom prst="rect">
            <a:avLst/>
          </a:prstGeom>
        </p:spPr>
      </p:pic>
    </p:spTree>
    <p:extLst>
      <p:ext uri="{BB962C8B-B14F-4D97-AF65-F5344CB8AC3E}">
        <p14:creationId xmlns:p14="http://schemas.microsoft.com/office/powerpoint/2010/main" val="35578880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36CE9F7B-F6F3-ACB3-2334-D5D744F86F1F}"/>
              </a:ext>
            </a:extLst>
          </p:cNvPr>
          <p:cNvSpPr txBox="1"/>
          <p:nvPr/>
        </p:nvSpPr>
        <p:spPr>
          <a:xfrm>
            <a:off x="8217242" y="2838289"/>
            <a:ext cx="6190736" cy="4832092"/>
          </a:xfrm>
          <a:prstGeom prst="rect">
            <a:avLst/>
          </a:prstGeom>
          <a:noFill/>
        </p:spPr>
        <p:txBody>
          <a:bodyPr wrap="square">
            <a:spAutoFit/>
          </a:bodyPr>
          <a:lstStyle/>
          <a:p>
            <a:pPr algn="ctr"/>
            <a:r>
              <a:rPr lang="pl-PL" sz="2800" b="1">
                <a:solidFill>
                  <a:srgbClr val="C00000"/>
                </a:solidFill>
              </a:rPr>
              <a:t>Największe wyzwania seniorów w </a:t>
            </a:r>
            <a:r>
              <a:rPr lang="pl-PL" sz="2800" b="1">
                <a:solidFill>
                  <a:schemeClr val="accent1"/>
                </a:solidFill>
              </a:rPr>
              <a:t>Hiszpanii:</a:t>
            </a:r>
            <a:r>
              <a:rPr lang="pl-PL" sz="2800">
                <a:solidFill>
                  <a:schemeClr val="accent1"/>
                </a:solidFill>
              </a:rPr>
              <a:t> </a:t>
            </a:r>
            <a:endParaRPr lang="en-US" sz="2800">
              <a:solidFill>
                <a:schemeClr val="accent1"/>
              </a:solidFill>
            </a:endParaRPr>
          </a:p>
          <a:p>
            <a:endParaRPr lang="en-US" sz="2800"/>
          </a:p>
          <a:p>
            <a:r>
              <a:rPr lang="pl-PL" sz="2800"/>
              <a:t>❌ </a:t>
            </a:r>
            <a:r>
              <a:rPr lang="pl-PL" sz="2800" b="1"/>
              <a:t>Większy problem z bezpieczeństwem</a:t>
            </a:r>
            <a:r>
              <a:rPr lang="pl-PL" sz="2800"/>
              <a:t> –</a:t>
            </a:r>
            <a:r>
              <a:rPr lang="en-US" sz="2800"/>
              <a:t> bard</a:t>
            </a:r>
            <a:r>
              <a:rPr lang="pl-PL" sz="2800"/>
              <a:t>zo bo</a:t>
            </a:r>
            <a:r>
              <a:rPr lang="en-US" sz="2800"/>
              <a:t>j</a:t>
            </a:r>
            <a:r>
              <a:rPr lang="pl-PL" sz="2800"/>
              <a:t>ą się oszustw internetowych.</a:t>
            </a:r>
            <a:endParaRPr lang="en-US" sz="2800"/>
          </a:p>
          <a:p>
            <a:br>
              <a:rPr lang="pl-PL" sz="2800"/>
            </a:br>
            <a:r>
              <a:rPr lang="pl-PL" sz="2800"/>
              <a:t>❌ </a:t>
            </a:r>
            <a:r>
              <a:rPr lang="pl-PL" sz="2800" b="1"/>
              <a:t>Trudności z e-mailami i mediami społecznościowymi</a:t>
            </a:r>
            <a:r>
              <a:rPr lang="pl-PL" sz="2800"/>
              <a:t>.</a:t>
            </a:r>
            <a:endParaRPr lang="en-US" sz="2800"/>
          </a:p>
          <a:p>
            <a:endParaRPr lang="pl-PL" sz="2800"/>
          </a:p>
          <a:p>
            <a:r>
              <a:rPr lang="pl-PL" sz="2800"/>
              <a:t>❌ </a:t>
            </a:r>
            <a:r>
              <a:rPr lang="pl-PL" sz="2800" b="1"/>
              <a:t>Nie chętnie uczą się w grupie</a:t>
            </a:r>
            <a:r>
              <a:rPr lang="en-US" sz="2800" b="1"/>
              <a:t>.</a:t>
            </a:r>
            <a:endParaRPr lang="pl-PL" sz="2800" b="1"/>
          </a:p>
        </p:txBody>
      </p:sp>
      <p:pic>
        <p:nvPicPr>
          <p:cNvPr id="6146" name="Picture 2" descr="Free Elderly man relaxing indoors using a smartphone, wearing glasses and a cozy sweater. Stock Photo">
            <a:extLst>
              <a:ext uri="{FF2B5EF4-FFF2-40B4-BE49-F238E27FC236}">
                <a16:creationId xmlns:a16="http://schemas.microsoft.com/office/drawing/2014/main" id="{EFA9AD3A-0A92-5633-D2EE-950713AEA9C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6054" y="1698753"/>
            <a:ext cx="7241697" cy="4832093"/>
          </a:xfrm>
          <a:custGeom>
            <a:avLst/>
            <a:gdLst>
              <a:gd name="csX0" fmla="*/ 0 w 7241697"/>
              <a:gd name="csY0" fmla="*/ 0 h 4832093"/>
              <a:gd name="csX1" fmla="*/ 484637 w 7241697"/>
              <a:gd name="csY1" fmla="*/ 0 h 4832093"/>
              <a:gd name="csX2" fmla="*/ 1186524 w 7241697"/>
              <a:gd name="csY2" fmla="*/ 0 h 4832093"/>
              <a:gd name="csX3" fmla="*/ 1743578 w 7241697"/>
              <a:gd name="csY3" fmla="*/ 0 h 4832093"/>
              <a:gd name="csX4" fmla="*/ 2373048 w 7241697"/>
              <a:gd name="csY4" fmla="*/ 0 h 4832093"/>
              <a:gd name="csX5" fmla="*/ 2712851 w 7241697"/>
              <a:gd name="csY5" fmla="*/ 0 h 4832093"/>
              <a:gd name="csX6" fmla="*/ 3125071 w 7241697"/>
              <a:gd name="csY6" fmla="*/ 0 h 4832093"/>
              <a:gd name="csX7" fmla="*/ 3826958 w 7241697"/>
              <a:gd name="csY7" fmla="*/ 0 h 4832093"/>
              <a:gd name="csX8" fmla="*/ 4384012 w 7241697"/>
              <a:gd name="csY8" fmla="*/ 0 h 4832093"/>
              <a:gd name="csX9" fmla="*/ 5013483 w 7241697"/>
              <a:gd name="csY9" fmla="*/ 0 h 4832093"/>
              <a:gd name="csX10" fmla="*/ 5498119 w 7241697"/>
              <a:gd name="csY10" fmla="*/ 0 h 4832093"/>
              <a:gd name="csX11" fmla="*/ 6055173 w 7241697"/>
              <a:gd name="csY11" fmla="*/ 0 h 4832093"/>
              <a:gd name="csX12" fmla="*/ 6467392 w 7241697"/>
              <a:gd name="csY12" fmla="*/ 0 h 4832093"/>
              <a:gd name="csX13" fmla="*/ 7241697 w 7241697"/>
              <a:gd name="csY13" fmla="*/ 0 h 4832093"/>
              <a:gd name="csX14" fmla="*/ 7241697 w 7241697"/>
              <a:gd name="csY14" fmla="*/ 440257 h 4832093"/>
              <a:gd name="csX15" fmla="*/ 7241697 w 7241697"/>
              <a:gd name="csY15" fmla="*/ 880515 h 4832093"/>
              <a:gd name="csX16" fmla="*/ 7241697 w 7241697"/>
              <a:gd name="csY16" fmla="*/ 1465735 h 4832093"/>
              <a:gd name="csX17" fmla="*/ 7241697 w 7241697"/>
              <a:gd name="csY17" fmla="*/ 1905992 h 4832093"/>
              <a:gd name="csX18" fmla="*/ 7241697 w 7241697"/>
              <a:gd name="csY18" fmla="*/ 2539533 h 4832093"/>
              <a:gd name="csX19" fmla="*/ 7241697 w 7241697"/>
              <a:gd name="csY19" fmla="*/ 3076433 h 4832093"/>
              <a:gd name="csX20" fmla="*/ 7241697 w 7241697"/>
              <a:gd name="csY20" fmla="*/ 3613332 h 4832093"/>
              <a:gd name="csX21" fmla="*/ 7241697 w 7241697"/>
              <a:gd name="csY21" fmla="*/ 4246873 h 4832093"/>
              <a:gd name="csX22" fmla="*/ 7241697 w 7241697"/>
              <a:gd name="csY22" fmla="*/ 4832093 h 4832093"/>
              <a:gd name="csX23" fmla="*/ 6684643 w 7241697"/>
              <a:gd name="csY23" fmla="*/ 4832093 h 4832093"/>
              <a:gd name="csX24" fmla="*/ 6272424 w 7241697"/>
              <a:gd name="csY24" fmla="*/ 4832093 h 4832093"/>
              <a:gd name="csX25" fmla="*/ 5787787 w 7241697"/>
              <a:gd name="csY25" fmla="*/ 4832093 h 4832093"/>
              <a:gd name="csX26" fmla="*/ 5085900 w 7241697"/>
              <a:gd name="csY26" fmla="*/ 4832093 h 4832093"/>
              <a:gd name="csX27" fmla="*/ 4601263 w 7241697"/>
              <a:gd name="csY27" fmla="*/ 4832093 h 4832093"/>
              <a:gd name="csX28" fmla="*/ 4044209 w 7241697"/>
              <a:gd name="csY28" fmla="*/ 4832093 h 4832093"/>
              <a:gd name="csX29" fmla="*/ 3631990 w 7241697"/>
              <a:gd name="csY29" fmla="*/ 4832093 h 4832093"/>
              <a:gd name="csX30" fmla="*/ 2930102 w 7241697"/>
              <a:gd name="csY30" fmla="*/ 4832093 h 4832093"/>
              <a:gd name="csX31" fmla="*/ 2300631 w 7241697"/>
              <a:gd name="csY31" fmla="*/ 4832093 h 4832093"/>
              <a:gd name="csX32" fmla="*/ 1888412 w 7241697"/>
              <a:gd name="csY32" fmla="*/ 4832093 h 4832093"/>
              <a:gd name="csX33" fmla="*/ 1476192 w 7241697"/>
              <a:gd name="csY33" fmla="*/ 4832093 h 4832093"/>
              <a:gd name="csX34" fmla="*/ 1136389 w 7241697"/>
              <a:gd name="csY34" fmla="*/ 4832093 h 4832093"/>
              <a:gd name="csX35" fmla="*/ 506919 w 7241697"/>
              <a:gd name="csY35" fmla="*/ 4832093 h 4832093"/>
              <a:gd name="csX36" fmla="*/ 0 w 7241697"/>
              <a:gd name="csY36" fmla="*/ 4832093 h 4832093"/>
              <a:gd name="csX37" fmla="*/ 0 w 7241697"/>
              <a:gd name="csY37" fmla="*/ 4343515 h 4832093"/>
              <a:gd name="csX38" fmla="*/ 0 w 7241697"/>
              <a:gd name="csY38" fmla="*/ 3758295 h 4832093"/>
              <a:gd name="csX39" fmla="*/ 0 w 7241697"/>
              <a:gd name="csY39" fmla="*/ 3221395 h 4832093"/>
              <a:gd name="csX40" fmla="*/ 0 w 7241697"/>
              <a:gd name="csY40" fmla="*/ 2781138 h 4832093"/>
              <a:gd name="csX41" fmla="*/ 0 w 7241697"/>
              <a:gd name="csY41" fmla="*/ 2244239 h 4832093"/>
              <a:gd name="csX42" fmla="*/ 0 w 7241697"/>
              <a:gd name="csY42" fmla="*/ 1852302 h 4832093"/>
              <a:gd name="csX43" fmla="*/ 0 w 7241697"/>
              <a:gd name="csY43" fmla="*/ 1218761 h 4832093"/>
              <a:gd name="csX44" fmla="*/ 0 w 7241697"/>
              <a:gd name="csY44" fmla="*/ 730183 h 4832093"/>
              <a:gd name="csX45" fmla="*/ 0 w 7241697"/>
              <a:gd name="csY45" fmla="*/ 0 h 483209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Lst>
            <a:rect l="l" t="t" r="r" b="b"/>
            <a:pathLst>
              <a:path w="7241697" h="4832093" extrusionOk="0">
                <a:moveTo>
                  <a:pt x="0" y="0"/>
                </a:moveTo>
                <a:cubicBezTo>
                  <a:pt x="180720" y="-45482"/>
                  <a:pt x="364215" y="28216"/>
                  <a:pt x="484637" y="0"/>
                </a:cubicBezTo>
                <a:cubicBezTo>
                  <a:pt x="605059" y="-28216"/>
                  <a:pt x="848980" y="57019"/>
                  <a:pt x="1186524" y="0"/>
                </a:cubicBezTo>
                <a:cubicBezTo>
                  <a:pt x="1524068" y="-57019"/>
                  <a:pt x="1590360" y="29919"/>
                  <a:pt x="1743578" y="0"/>
                </a:cubicBezTo>
                <a:cubicBezTo>
                  <a:pt x="1896796" y="-29919"/>
                  <a:pt x="2245082" y="43075"/>
                  <a:pt x="2373048" y="0"/>
                </a:cubicBezTo>
                <a:cubicBezTo>
                  <a:pt x="2501014" y="-43075"/>
                  <a:pt x="2584819" y="28305"/>
                  <a:pt x="2712851" y="0"/>
                </a:cubicBezTo>
                <a:cubicBezTo>
                  <a:pt x="2840883" y="-28305"/>
                  <a:pt x="3022821" y="15292"/>
                  <a:pt x="3125071" y="0"/>
                </a:cubicBezTo>
                <a:cubicBezTo>
                  <a:pt x="3227321" y="-15292"/>
                  <a:pt x="3575447" y="80384"/>
                  <a:pt x="3826958" y="0"/>
                </a:cubicBezTo>
                <a:cubicBezTo>
                  <a:pt x="4078469" y="-80384"/>
                  <a:pt x="4160967" y="52977"/>
                  <a:pt x="4384012" y="0"/>
                </a:cubicBezTo>
                <a:cubicBezTo>
                  <a:pt x="4607057" y="-52977"/>
                  <a:pt x="4817876" y="3716"/>
                  <a:pt x="5013483" y="0"/>
                </a:cubicBezTo>
                <a:cubicBezTo>
                  <a:pt x="5209090" y="-3716"/>
                  <a:pt x="5322839" y="42394"/>
                  <a:pt x="5498119" y="0"/>
                </a:cubicBezTo>
                <a:cubicBezTo>
                  <a:pt x="5673399" y="-42394"/>
                  <a:pt x="5901756" y="24156"/>
                  <a:pt x="6055173" y="0"/>
                </a:cubicBezTo>
                <a:cubicBezTo>
                  <a:pt x="6208590" y="-24156"/>
                  <a:pt x="6302015" y="10647"/>
                  <a:pt x="6467392" y="0"/>
                </a:cubicBezTo>
                <a:cubicBezTo>
                  <a:pt x="6632769" y="-10647"/>
                  <a:pt x="7068340" y="13895"/>
                  <a:pt x="7241697" y="0"/>
                </a:cubicBezTo>
                <a:cubicBezTo>
                  <a:pt x="7283140" y="112893"/>
                  <a:pt x="7223414" y="342415"/>
                  <a:pt x="7241697" y="440257"/>
                </a:cubicBezTo>
                <a:cubicBezTo>
                  <a:pt x="7259980" y="538099"/>
                  <a:pt x="7232748" y="701782"/>
                  <a:pt x="7241697" y="880515"/>
                </a:cubicBezTo>
                <a:cubicBezTo>
                  <a:pt x="7250646" y="1059248"/>
                  <a:pt x="7240212" y="1327372"/>
                  <a:pt x="7241697" y="1465735"/>
                </a:cubicBezTo>
                <a:cubicBezTo>
                  <a:pt x="7243182" y="1604098"/>
                  <a:pt x="7193940" y="1771361"/>
                  <a:pt x="7241697" y="1905992"/>
                </a:cubicBezTo>
                <a:cubicBezTo>
                  <a:pt x="7289454" y="2040623"/>
                  <a:pt x="7225547" y="2393737"/>
                  <a:pt x="7241697" y="2539533"/>
                </a:cubicBezTo>
                <a:cubicBezTo>
                  <a:pt x="7257847" y="2685329"/>
                  <a:pt x="7189006" y="2927514"/>
                  <a:pt x="7241697" y="3076433"/>
                </a:cubicBezTo>
                <a:cubicBezTo>
                  <a:pt x="7294388" y="3225352"/>
                  <a:pt x="7181983" y="3419542"/>
                  <a:pt x="7241697" y="3613332"/>
                </a:cubicBezTo>
                <a:cubicBezTo>
                  <a:pt x="7301411" y="3807122"/>
                  <a:pt x="7210158" y="3936966"/>
                  <a:pt x="7241697" y="4246873"/>
                </a:cubicBezTo>
                <a:cubicBezTo>
                  <a:pt x="7273236" y="4556780"/>
                  <a:pt x="7201366" y="4609783"/>
                  <a:pt x="7241697" y="4832093"/>
                </a:cubicBezTo>
                <a:cubicBezTo>
                  <a:pt x="7031901" y="4882129"/>
                  <a:pt x="6836361" y="4771561"/>
                  <a:pt x="6684643" y="4832093"/>
                </a:cubicBezTo>
                <a:cubicBezTo>
                  <a:pt x="6532925" y="4892625"/>
                  <a:pt x="6374590" y="4823410"/>
                  <a:pt x="6272424" y="4832093"/>
                </a:cubicBezTo>
                <a:cubicBezTo>
                  <a:pt x="6170258" y="4840776"/>
                  <a:pt x="5955430" y="4804814"/>
                  <a:pt x="5787787" y="4832093"/>
                </a:cubicBezTo>
                <a:cubicBezTo>
                  <a:pt x="5620144" y="4859372"/>
                  <a:pt x="5401441" y="4813764"/>
                  <a:pt x="5085900" y="4832093"/>
                </a:cubicBezTo>
                <a:cubicBezTo>
                  <a:pt x="4770359" y="4850422"/>
                  <a:pt x="4842794" y="4791061"/>
                  <a:pt x="4601263" y="4832093"/>
                </a:cubicBezTo>
                <a:cubicBezTo>
                  <a:pt x="4359732" y="4873125"/>
                  <a:pt x="4293999" y="4779314"/>
                  <a:pt x="4044209" y="4832093"/>
                </a:cubicBezTo>
                <a:cubicBezTo>
                  <a:pt x="3794419" y="4884872"/>
                  <a:pt x="3771928" y="4811993"/>
                  <a:pt x="3631990" y="4832093"/>
                </a:cubicBezTo>
                <a:cubicBezTo>
                  <a:pt x="3492052" y="4852193"/>
                  <a:pt x="3151426" y="4821270"/>
                  <a:pt x="2930102" y="4832093"/>
                </a:cubicBezTo>
                <a:cubicBezTo>
                  <a:pt x="2708778" y="4842916"/>
                  <a:pt x="2472870" y="4779262"/>
                  <a:pt x="2300631" y="4832093"/>
                </a:cubicBezTo>
                <a:cubicBezTo>
                  <a:pt x="2128392" y="4884924"/>
                  <a:pt x="2023615" y="4791150"/>
                  <a:pt x="1888412" y="4832093"/>
                </a:cubicBezTo>
                <a:cubicBezTo>
                  <a:pt x="1753209" y="4873036"/>
                  <a:pt x="1648501" y="4814427"/>
                  <a:pt x="1476192" y="4832093"/>
                </a:cubicBezTo>
                <a:cubicBezTo>
                  <a:pt x="1303883" y="4849759"/>
                  <a:pt x="1296442" y="4793222"/>
                  <a:pt x="1136389" y="4832093"/>
                </a:cubicBezTo>
                <a:cubicBezTo>
                  <a:pt x="976336" y="4870964"/>
                  <a:pt x="692638" y="4771204"/>
                  <a:pt x="506919" y="4832093"/>
                </a:cubicBezTo>
                <a:cubicBezTo>
                  <a:pt x="321200" y="4892982"/>
                  <a:pt x="243003" y="4822706"/>
                  <a:pt x="0" y="4832093"/>
                </a:cubicBezTo>
                <a:cubicBezTo>
                  <a:pt x="-53648" y="4622864"/>
                  <a:pt x="32993" y="4534342"/>
                  <a:pt x="0" y="4343515"/>
                </a:cubicBezTo>
                <a:cubicBezTo>
                  <a:pt x="-32993" y="4152688"/>
                  <a:pt x="40364" y="3931082"/>
                  <a:pt x="0" y="3758295"/>
                </a:cubicBezTo>
                <a:cubicBezTo>
                  <a:pt x="-40364" y="3585508"/>
                  <a:pt x="53240" y="3411200"/>
                  <a:pt x="0" y="3221395"/>
                </a:cubicBezTo>
                <a:cubicBezTo>
                  <a:pt x="-53240" y="3031590"/>
                  <a:pt x="29140" y="2953776"/>
                  <a:pt x="0" y="2781138"/>
                </a:cubicBezTo>
                <a:cubicBezTo>
                  <a:pt x="-29140" y="2608500"/>
                  <a:pt x="50478" y="2364778"/>
                  <a:pt x="0" y="2244239"/>
                </a:cubicBezTo>
                <a:cubicBezTo>
                  <a:pt x="-50478" y="2123700"/>
                  <a:pt x="2525" y="2010364"/>
                  <a:pt x="0" y="1852302"/>
                </a:cubicBezTo>
                <a:cubicBezTo>
                  <a:pt x="-2525" y="1694240"/>
                  <a:pt x="40331" y="1504446"/>
                  <a:pt x="0" y="1218761"/>
                </a:cubicBezTo>
                <a:cubicBezTo>
                  <a:pt x="-40331" y="933076"/>
                  <a:pt x="44680" y="955960"/>
                  <a:pt x="0" y="730183"/>
                </a:cubicBezTo>
                <a:cubicBezTo>
                  <a:pt x="-44680" y="504406"/>
                  <a:pt x="61025" y="350608"/>
                  <a:pt x="0" y="0"/>
                </a:cubicBezTo>
                <a:close/>
              </a:path>
            </a:pathLst>
          </a:custGeom>
          <a:noFill/>
          <a:ln>
            <a:solidFill>
              <a:schemeClr val="tx1"/>
            </a:solidFill>
            <a:extLst>
              <a:ext uri="{C807C97D-BFC1-408E-A445-0C87EB9F89A2}">
                <ask:lineSketchStyleProps xmlns:ask="http://schemas.microsoft.com/office/drawing/2018/sketchyshapes" sd="1989428174">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2" name="Picture 1" descr="A blue flag with yellow stars&#10;&#10;Description automatically generated">
            <a:extLst>
              <a:ext uri="{FF2B5EF4-FFF2-40B4-BE49-F238E27FC236}">
                <a16:creationId xmlns:a16="http://schemas.microsoft.com/office/drawing/2014/main" id="{33414D1C-74B0-FB18-6A3A-7F161B1DA60B}"/>
              </a:ext>
            </a:extLst>
          </p:cNvPr>
          <p:cNvPicPr>
            <a:picLocks noChangeAspect="1"/>
          </p:cNvPicPr>
          <p:nvPr/>
        </p:nvPicPr>
        <p:blipFill>
          <a:blip r:embed="rId3"/>
          <a:stretch>
            <a:fillRect/>
          </a:stretch>
        </p:blipFill>
        <p:spPr>
          <a:xfrm>
            <a:off x="12132320" y="559219"/>
            <a:ext cx="1764018" cy="1787280"/>
          </a:xfrm>
          <a:prstGeom prst="rect">
            <a:avLst/>
          </a:prstGeom>
        </p:spPr>
      </p:pic>
      <p:pic>
        <p:nvPicPr>
          <p:cNvPr id="4" name="Picture 3">
            <a:extLst>
              <a:ext uri="{FF2B5EF4-FFF2-40B4-BE49-F238E27FC236}">
                <a16:creationId xmlns:a16="http://schemas.microsoft.com/office/drawing/2014/main" id="{DE43CB81-AFFB-5E10-4082-732416A98F53}"/>
              </a:ext>
            </a:extLst>
          </p:cNvPr>
          <p:cNvPicPr>
            <a:picLocks noChangeAspect="1"/>
          </p:cNvPicPr>
          <p:nvPr/>
        </p:nvPicPr>
        <p:blipFill>
          <a:blip r:embed="rId4"/>
          <a:stretch>
            <a:fillRect/>
          </a:stretch>
        </p:blipFill>
        <p:spPr>
          <a:xfrm>
            <a:off x="8576906" y="719857"/>
            <a:ext cx="2043748" cy="1175155"/>
          </a:xfrm>
          <a:prstGeom prst="rect">
            <a:avLst/>
          </a:prstGeom>
        </p:spPr>
      </p:pic>
    </p:spTree>
    <p:extLst>
      <p:ext uri="{BB962C8B-B14F-4D97-AF65-F5344CB8AC3E}">
        <p14:creationId xmlns:p14="http://schemas.microsoft.com/office/powerpoint/2010/main" val="23505279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Online Media 7" title="EkoBabki odpowiedziały - Jak to jest być seniorem w erze technologii">
            <a:hlinkClick r:id="" action="ppaction://media"/>
            <a:extLst>
              <a:ext uri="{FF2B5EF4-FFF2-40B4-BE49-F238E27FC236}">
                <a16:creationId xmlns:a16="http://schemas.microsoft.com/office/drawing/2014/main" id="{7DC03E4D-0466-F219-F668-732BD88B3E62}"/>
              </a:ext>
            </a:extLst>
          </p:cNvPr>
          <p:cNvPicPr>
            <a:picLocks noRot="1" noChangeAspect="1"/>
          </p:cNvPicPr>
          <p:nvPr>
            <a:videoFile r:link="rId1"/>
          </p:nvPr>
        </p:nvPicPr>
        <p:blipFill>
          <a:blip r:embed="rId3"/>
          <a:stretch>
            <a:fillRect/>
          </a:stretch>
        </p:blipFill>
        <p:spPr>
          <a:xfrm>
            <a:off x="1025609" y="568803"/>
            <a:ext cx="9805474" cy="5536008"/>
          </a:xfrm>
          <a:custGeom>
            <a:avLst/>
            <a:gdLst>
              <a:gd name="csX0" fmla="*/ 0 w 9805474"/>
              <a:gd name="csY0" fmla="*/ 0 h 5536008"/>
              <a:gd name="csX1" fmla="*/ 772902 w 9805474"/>
              <a:gd name="csY1" fmla="*/ 0 h 5536008"/>
              <a:gd name="csX2" fmla="*/ 1447749 w 9805474"/>
              <a:gd name="csY2" fmla="*/ 0 h 5536008"/>
              <a:gd name="csX3" fmla="*/ 1828433 w 9805474"/>
              <a:gd name="csY3" fmla="*/ 0 h 5536008"/>
              <a:gd name="csX4" fmla="*/ 2601335 w 9805474"/>
              <a:gd name="csY4" fmla="*/ 0 h 5536008"/>
              <a:gd name="csX5" fmla="*/ 2883963 w 9805474"/>
              <a:gd name="csY5" fmla="*/ 0 h 5536008"/>
              <a:gd name="csX6" fmla="*/ 3558810 w 9805474"/>
              <a:gd name="csY6" fmla="*/ 0 h 5536008"/>
              <a:gd name="csX7" fmla="*/ 3841439 w 9805474"/>
              <a:gd name="csY7" fmla="*/ 0 h 5536008"/>
              <a:gd name="csX8" fmla="*/ 4222122 w 9805474"/>
              <a:gd name="csY8" fmla="*/ 0 h 5536008"/>
              <a:gd name="csX9" fmla="*/ 4995024 w 9805474"/>
              <a:gd name="csY9" fmla="*/ 0 h 5536008"/>
              <a:gd name="csX10" fmla="*/ 5767926 w 9805474"/>
              <a:gd name="csY10" fmla="*/ 0 h 5536008"/>
              <a:gd name="csX11" fmla="*/ 6050554 w 9805474"/>
              <a:gd name="csY11" fmla="*/ 0 h 5536008"/>
              <a:gd name="csX12" fmla="*/ 6823456 w 9805474"/>
              <a:gd name="csY12" fmla="*/ 0 h 5536008"/>
              <a:gd name="csX13" fmla="*/ 7204139 w 9805474"/>
              <a:gd name="csY13" fmla="*/ 0 h 5536008"/>
              <a:gd name="csX14" fmla="*/ 7682877 w 9805474"/>
              <a:gd name="csY14" fmla="*/ 0 h 5536008"/>
              <a:gd name="csX15" fmla="*/ 7965506 w 9805474"/>
              <a:gd name="csY15" fmla="*/ 0 h 5536008"/>
              <a:gd name="csX16" fmla="*/ 8444243 w 9805474"/>
              <a:gd name="csY16" fmla="*/ 0 h 5536008"/>
              <a:gd name="csX17" fmla="*/ 8726872 w 9805474"/>
              <a:gd name="csY17" fmla="*/ 0 h 5536008"/>
              <a:gd name="csX18" fmla="*/ 9805474 w 9805474"/>
              <a:gd name="csY18" fmla="*/ 0 h 5536008"/>
              <a:gd name="csX19" fmla="*/ 9805474 w 9805474"/>
              <a:gd name="csY19" fmla="*/ 442881 h 5536008"/>
              <a:gd name="csX20" fmla="*/ 9805474 w 9805474"/>
              <a:gd name="csY20" fmla="*/ 996481 h 5536008"/>
              <a:gd name="csX21" fmla="*/ 9805474 w 9805474"/>
              <a:gd name="csY21" fmla="*/ 1605442 h 5536008"/>
              <a:gd name="csX22" fmla="*/ 9805474 w 9805474"/>
              <a:gd name="csY22" fmla="*/ 1992963 h 5536008"/>
              <a:gd name="csX23" fmla="*/ 9805474 w 9805474"/>
              <a:gd name="csY23" fmla="*/ 2491204 h 5536008"/>
              <a:gd name="csX24" fmla="*/ 9805474 w 9805474"/>
              <a:gd name="csY24" fmla="*/ 2934084 h 5536008"/>
              <a:gd name="csX25" fmla="*/ 9805474 w 9805474"/>
              <a:gd name="csY25" fmla="*/ 3376965 h 5536008"/>
              <a:gd name="csX26" fmla="*/ 9805474 w 9805474"/>
              <a:gd name="csY26" fmla="*/ 3875206 h 5536008"/>
              <a:gd name="csX27" fmla="*/ 9805474 w 9805474"/>
              <a:gd name="csY27" fmla="*/ 4484166 h 5536008"/>
              <a:gd name="csX28" fmla="*/ 9805474 w 9805474"/>
              <a:gd name="csY28" fmla="*/ 5536008 h 5536008"/>
              <a:gd name="csX29" fmla="*/ 9032572 w 9805474"/>
              <a:gd name="csY29" fmla="*/ 5536008 h 5536008"/>
              <a:gd name="csX30" fmla="*/ 8651889 w 9805474"/>
              <a:gd name="csY30" fmla="*/ 5536008 h 5536008"/>
              <a:gd name="csX31" fmla="*/ 8075096 w 9805474"/>
              <a:gd name="csY31" fmla="*/ 5536008 h 5536008"/>
              <a:gd name="csX32" fmla="*/ 7400249 w 9805474"/>
              <a:gd name="csY32" fmla="*/ 5536008 h 5536008"/>
              <a:gd name="csX33" fmla="*/ 7117621 w 9805474"/>
              <a:gd name="csY33" fmla="*/ 5536008 h 5536008"/>
              <a:gd name="csX34" fmla="*/ 6442773 w 9805474"/>
              <a:gd name="csY34" fmla="*/ 5536008 h 5536008"/>
              <a:gd name="csX35" fmla="*/ 5669871 w 9805474"/>
              <a:gd name="csY35" fmla="*/ 5536008 h 5536008"/>
              <a:gd name="csX36" fmla="*/ 5191133 w 9805474"/>
              <a:gd name="csY36" fmla="*/ 5536008 h 5536008"/>
              <a:gd name="csX37" fmla="*/ 4908505 w 9805474"/>
              <a:gd name="csY37" fmla="*/ 5536008 h 5536008"/>
              <a:gd name="csX38" fmla="*/ 4331712 w 9805474"/>
              <a:gd name="csY38" fmla="*/ 5536008 h 5536008"/>
              <a:gd name="csX39" fmla="*/ 3558810 w 9805474"/>
              <a:gd name="csY39" fmla="*/ 5536008 h 5536008"/>
              <a:gd name="csX40" fmla="*/ 3178127 w 9805474"/>
              <a:gd name="csY40" fmla="*/ 5536008 h 5536008"/>
              <a:gd name="csX41" fmla="*/ 2405225 w 9805474"/>
              <a:gd name="csY41" fmla="*/ 5536008 h 5536008"/>
              <a:gd name="csX42" fmla="*/ 2024542 w 9805474"/>
              <a:gd name="csY42" fmla="*/ 5536008 h 5536008"/>
              <a:gd name="csX43" fmla="*/ 1741914 w 9805474"/>
              <a:gd name="csY43" fmla="*/ 5536008 h 5536008"/>
              <a:gd name="csX44" fmla="*/ 1361231 w 9805474"/>
              <a:gd name="csY44" fmla="*/ 5536008 h 5536008"/>
              <a:gd name="csX45" fmla="*/ 588328 w 9805474"/>
              <a:gd name="csY45" fmla="*/ 5536008 h 5536008"/>
              <a:gd name="csX46" fmla="*/ 0 w 9805474"/>
              <a:gd name="csY46" fmla="*/ 5536008 h 5536008"/>
              <a:gd name="csX47" fmla="*/ 0 w 9805474"/>
              <a:gd name="csY47" fmla="*/ 5093127 h 5536008"/>
              <a:gd name="csX48" fmla="*/ 0 w 9805474"/>
              <a:gd name="csY48" fmla="*/ 4705607 h 5536008"/>
              <a:gd name="csX49" fmla="*/ 0 w 9805474"/>
              <a:gd name="csY49" fmla="*/ 4096646 h 5536008"/>
              <a:gd name="csX50" fmla="*/ 0 w 9805474"/>
              <a:gd name="csY50" fmla="*/ 3598405 h 5536008"/>
              <a:gd name="csX51" fmla="*/ 0 w 9805474"/>
              <a:gd name="csY51" fmla="*/ 3155525 h 5536008"/>
              <a:gd name="csX52" fmla="*/ 0 w 9805474"/>
              <a:gd name="csY52" fmla="*/ 2768004 h 5536008"/>
              <a:gd name="csX53" fmla="*/ 0 w 9805474"/>
              <a:gd name="csY53" fmla="*/ 2159043 h 5536008"/>
              <a:gd name="csX54" fmla="*/ 0 w 9805474"/>
              <a:gd name="csY54" fmla="*/ 1771523 h 5536008"/>
              <a:gd name="csX55" fmla="*/ 0 w 9805474"/>
              <a:gd name="csY55" fmla="*/ 1273282 h 5536008"/>
              <a:gd name="csX56" fmla="*/ 0 w 9805474"/>
              <a:gd name="csY56" fmla="*/ 830401 h 5536008"/>
              <a:gd name="csX57" fmla="*/ 0 w 9805474"/>
              <a:gd name="csY57" fmla="*/ 0 h 553600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Lst>
            <a:rect l="l" t="t" r="r" b="b"/>
            <a:pathLst>
              <a:path w="9805474" h="5536008" fill="none" extrusionOk="0">
                <a:moveTo>
                  <a:pt x="0" y="0"/>
                </a:moveTo>
                <a:cubicBezTo>
                  <a:pt x="325644" y="-40009"/>
                  <a:pt x="582155" y="57228"/>
                  <a:pt x="772902" y="0"/>
                </a:cubicBezTo>
                <a:cubicBezTo>
                  <a:pt x="963649" y="-57228"/>
                  <a:pt x="1302843" y="75649"/>
                  <a:pt x="1447749" y="0"/>
                </a:cubicBezTo>
                <a:cubicBezTo>
                  <a:pt x="1592655" y="-75649"/>
                  <a:pt x="1695883" y="19129"/>
                  <a:pt x="1828433" y="0"/>
                </a:cubicBezTo>
                <a:cubicBezTo>
                  <a:pt x="1960983" y="-19129"/>
                  <a:pt x="2319433" y="80602"/>
                  <a:pt x="2601335" y="0"/>
                </a:cubicBezTo>
                <a:cubicBezTo>
                  <a:pt x="2883237" y="-80602"/>
                  <a:pt x="2776807" y="25970"/>
                  <a:pt x="2883963" y="0"/>
                </a:cubicBezTo>
                <a:cubicBezTo>
                  <a:pt x="2991119" y="-25970"/>
                  <a:pt x="3337169" y="67318"/>
                  <a:pt x="3558810" y="0"/>
                </a:cubicBezTo>
                <a:cubicBezTo>
                  <a:pt x="3780451" y="-67318"/>
                  <a:pt x="3762620" y="17287"/>
                  <a:pt x="3841439" y="0"/>
                </a:cubicBezTo>
                <a:cubicBezTo>
                  <a:pt x="3920258" y="-17287"/>
                  <a:pt x="4099486" y="700"/>
                  <a:pt x="4222122" y="0"/>
                </a:cubicBezTo>
                <a:cubicBezTo>
                  <a:pt x="4344758" y="-700"/>
                  <a:pt x="4685490" y="62906"/>
                  <a:pt x="4995024" y="0"/>
                </a:cubicBezTo>
                <a:cubicBezTo>
                  <a:pt x="5304558" y="-62906"/>
                  <a:pt x="5464901" y="66609"/>
                  <a:pt x="5767926" y="0"/>
                </a:cubicBezTo>
                <a:cubicBezTo>
                  <a:pt x="6070951" y="-66609"/>
                  <a:pt x="5952364" y="3324"/>
                  <a:pt x="6050554" y="0"/>
                </a:cubicBezTo>
                <a:cubicBezTo>
                  <a:pt x="6148744" y="-3324"/>
                  <a:pt x="6587025" y="48344"/>
                  <a:pt x="6823456" y="0"/>
                </a:cubicBezTo>
                <a:cubicBezTo>
                  <a:pt x="7059887" y="-48344"/>
                  <a:pt x="7080881" y="26021"/>
                  <a:pt x="7204139" y="0"/>
                </a:cubicBezTo>
                <a:cubicBezTo>
                  <a:pt x="7327397" y="-26021"/>
                  <a:pt x="7455692" y="37540"/>
                  <a:pt x="7682877" y="0"/>
                </a:cubicBezTo>
                <a:cubicBezTo>
                  <a:pt x="7910062" y="-37540"/>
                  <a:pt x="7861356" y="9932"/>
                  <a:pt x="7965506" y="0"/>
                </a:cubicBezTo>
                <a:cubicBezTo>
                  <a:pt x="8069656" y="-9932"/>
                  <a:pt x="8235047" y="42515"/>
                  <a:pt x="8444243" y="0"/>
                </a:cubicBezTo>
                <a:cubicBezTo>
                  <a:pt x="8653439" y="-42515"/>
                  <a:pt x="8668573" y="8614"/>
                  <a:pt x="8726872" y="0"/>
                </a:cubicBezTo>
                <a:cubicBezTo>
                  <a:pt x="8785171" y="-8614"/>
                  <a:pt x="9548907" y="48325"/>
                  <a:pt x="9805474" y="0"/>
                </a:cubicBezTo>
                <a:cubicBezTo>
                  <a:pt x="9826924" y="125674"/>
                  <a:pt x="9762118" y="259840"/>
                  <a:pt x="9805474" y="442881"/>
                </a:cubicBezTo>
                <a:cubicBezTo>
                  <a:pt x="9848830" y="625922"/>
                  <a:pt x="9777204" y="755675"/>
                  <a:pt x="9805474" y="996481"/>
                </a:cubicBezTo>
                <a:cubicBezTo>
                  <a:pt x="9833744" y="1237287"/>
                  <a:pt x="9748966" y="1451151"/>
                  <a:pt x="9805474" y="1605442"/>
                </a:cubicBezTo>
                <a:cubicBezTo>
                  <a:pt x="9861982" y="1759733"/>
                  <a:pt x="9765669" y="1900047"/>
                  <a:pt x="9805474" y="1992963"/>
                </a:cubicBezTo>
                <a:cubicBezTo>
                  <a:pt x="9845279" y="2085879"/>
                  <a:pt x="9757749" y="2334019"/>
                  <a:pt x="9805474" y="2491204"/>
                </a:cubicBezTo>
                <a:cubicBezTo>
                  <a:pt x="9853199" y="2648389"/>
                  <a:pt x="9760016" y="2736249"/>
                  <a:pt x="9805474" y="2934084"/>
                </a:cubicBezTo>
                <a:cubicBezTo>
                  <a:pt x="9850932" y="3131919"/>
                  <a:pt x="9796340" y="3174673"/>
                  <a:pt x="9805474" y="3376965"/>
                </a:cubicBezTo>
                <a:cubicBezTo>
                  <a:pt x="9814608" y="3579257"/>
                  <a:pt x="9753378" y="3761361"/>
                  <a:pt x="9805474" y="3875206"/>
                </a:cubicBezTo>
                <a:cubicBezTo>
                  <a:pt x="9857570" y="3989051"/>
                  <a:pt x="9758156" y="4304332"/>
                  <a:pt x="9805474" y="4484166"/>
                </a:cubicBezTo>
                <a:cubicBezTo>
                  <a:pt x="9852792" y="4664000"/>
                  <a:pt x="9734999" y="5220497"/>
                  <a:pt x="9805474" y="5536008"/>
                </a:cubicBezTo>
                <a:cubicBezTo>
                  <a:pt x="9584648" y="5561292"/>
                  <a:pt x="9345501" y="5487615"/>
                  <a:pt x="9032572" y="5536008"/>
                </a:cubicBezTo>
                <a:cubicBezTo>
                  <a:pt x="8719643" y="5584401"/>
                  <a:pt x="8752278" y="5511778"/>
                  <a:pt x="8651889" y="5536008"/>
                </a:cubicBezTo>
                <a:cubicBezTo>
                  <a:pt x="8551500" y="5560238"/>
                  <a:pt x="8289954" y="5473685"/>
                  <a:pt x="8075096" y="5536008"/>
                </a:cubicBezTo>
                <a:cubicBezTo>
                  <a:pt x="7860238" y="5598331"/>
                  <a:pt x="7686657" y="5534802"/>
                  <a:pt x="7400249" y="5536008"/>
                </a:cubicBezTo>
                <a:cubicBezTo>
                  <a:pt x="7113841" y="5537214"/>
                  <a:pt x="7174933" y="5527145"/>
                  <a:pt x="7117621" y="5536008"/>
                </a:cubicBezTo>
                <a:cubicBezTo>
                  <a:pt x="7060309" y="5544871"/>
                  <a:pt x="6752330" y="5500071"/>
                  <a:pt x="6442773" y="5536008"/>
                </a:cubicBezTo>
                <a:cubicBezTo>
                  <a:pt x="6133216" y="5571945"/>
                  <a:pt x="5987793" y="5478955"/>
                  <a:pt x="5669871" y="5536008"/>
                </a:cubicBezTo>
                <a:cubicBezTo>
                  <a:pt x="5351949" y="5593061"/>
                  <a:pt x="5345735" y="5507691"/>
                  <a:pt x="5191133" y="5536008"/>
                </a:cubicBezTo>
                <a:cubicBezTo>
                  <a:pt x="5036531" y="5564325"/>
                  <a:pt x="5009052" y="5510143"/>
                  <a:pt x="4908505" y="5536008"/>
                </a:cubicBezTo>
                <a:cubicBezTo>
                  <a:pt x="4807958" y="5561873"/>
                  <a:pt x="4537098" y="5498199"/>
                  <a:pt x="4331712" y="5536008"/>
                </a:cubicBezTo>
                <a:cubicBezTo>
                  <a:pt x="4126326" y="5573817"/>
                  <a:pt x="3907160" y="5521942"/>
                  <a:pt x="3558810" y="5536008"/>
                </a:cubicBezTo>
                <a:cubicBezTo>
                  <a:pt x="3210460" y="5550074"/>
                  <a:pt x="3323117" y="5502468"/>
                  <a:pt x="3178127" y="5536008"/>
                </a:cubicBezTo>
                <a:cubicBezTo>
                  <a:pt x="3033137" y="5569548"/>
                  <a:pt x="2746883" y="5473643"/>
                  <a:pt x="2405225" y="5536008"/>
                </a:cubicBezTo>
                <a:cubicBezTo>
                  <a:pt x="2063567" y="5598373"/>
                  <a:pt x="2158240" y="5503268"/>
                  <a:pt x="2024542" y="5536008"/>
                </a:cubicBezTo>
                <a:cubicBezTo>
                  <a:pt x="1890844" y="5568748"/>
                  <a:pt x="1861871" y="5534703"/>
                  <a:pt x="1741914" y="5536008"/>
                </a:cubicBezTo>
                <a:cubicBezTo>
                  <a:pt x="1621957" y="5537313"/>
                  <a:pt x="1509611" y="5507445"/>
                  <a:pt x="1361231" y="5536008"/>
                </a:cubicBezTo>
                <a:cubicBezTo>
                  <a:pt x="1212851" y="5564571"/>
                  <a:pt x="875858" y="5472367"/>
                  <a:pt x="588328" y="5536008"/>
                </a:cubicBezTo>
                <a:cubicBezTo>
                  <a:pt x="300798" y="5599649"/>
                  <a:pt x="124237" y="5502992"/>
                  <a:pt x="0" y="5536008"/>
                </a:cubicBezTo>
                <a:cubicBezTo>
                  <a:pt x="-45474" y="5351333"/>
                  <a:pt x="13170" y="5204807"/>
                  <a:pt x="0" y="5093127"/>
                </a:cubicBezTo>
                <a:cubicBezTo>
                  <a:pt x="-13170" y="4981447"/>
                  <a:pt x="22527" y="4898348"/>
                  <a:pt x="0" y="4705607"/>
                </a:cubicBezTo>
                <a:cubicBezTo>
                  <a:pt x="-22527" y="4512866"/>
                  <a:pt x="21059" y="4385969"/>
                  <a:pt x="0" y="4096646"/>
                </a:cubicBezTo>
                <a:cubicBezTo>
                  <a:pt x="-21059" y="3807323"/>
                  <a:pt x="56534" y="3803814"/>
                  <a:pt x="0" y="3598405"/>
                </a:cubicBezTo>
                <a:cubicBezTo>
                  <a:pt x="-56534" y="3392996"/>
                  <a:pt x="44736" y="3267105"/>
                  <a:pt x="0" y="3155525"/>
                </a:cubicBezTo>
                <a:cubicBezTo>
                  <a:pt x="-44736" y="3043945"/>
                  <a:pt x="10584" y="2881543"/>
                  <a:pt x="0" y="2768004"/>
                </a:cubicBezTo>
                <a:cubicBezTo>
                  <a:pt x="-10584" y="2654465"/>
                  <a:pt x="24070" y="2436334"/>
                  <a:pt x="0" y="2159043"/>
                </a:cubicBezTo>
                <a:cubicBezTo>
                  <a:pt x="-24070" y="1881752"/>
                  <a:pt x="24070" y="1883066"/>
                  <a:pt x="0" y="1771523"/>
                </a:cubicBezTo>
                <a:cubicBezTo>
                  <a:pt x="-24070" y="1659980"/>
                  <a:pt x="15493" y="1389318"/>
                  <a:pt x="0" y="1273282"/>
                </a:cubicBezTo>
                <a:cubicBezTo>
                  <a:pt x="-15493" y="1157246"/>
                  <a:pt x="28075" y="1051256"/>
                  <a:pt x="0" y="830401"/>
                </a:cubicBezTo>
                <a:cubicBezTo>
                  <a:pt x="-28075" y="609546"/>
                  <a:pt x="32693" y="230968"/>
                  <a:pt x="0" y="0"/>
                </a:cubicBezTo>
                <a:close/>
              </a:path>
              <a:path w="9805474" h="5536008" stroke="0" extrusionOk="0">
                <a:moveTo>
                  <a:pt x="0" y="0"/>
                </a:moveTo>
                <a:cubicBezTo>
                  <a:pt x="357871" y="-5979"/>
                  <a:pt x="442363" y="56500"/>
                  <a:pt x="772902" y="0"/>
                </a:cubicBezTo>
                <a:cubicBezTo>
                  <a:pt x="1103441" y="-56500"/>
                  <a:pt x="1134976" y="29265"/>
                  <a:pt x="1349695" y="0"/>
                </a:cubicBezTo>
                <a:cubicBezTo>
                  <a:pt x="1564414" y="-29265"/>
                  <a:pt x="1943009" y="73211"/>
                  <a:pt x="2122597" y="0"/>
                </a:cubicBezTo>
                <a:cubicBezTo>
                  <a:pt x="2302185" y="-73211"/>
                  <a:pt x="2633978" y="63467"/>
                  <a:pt x="2895499" y="0"/>
                </a:cubicBezTo>
                <a:cubicBezTo>
                  <a:pt x="3157020" y="-63467"/>
                  <a:pt x="3348706" y="45354"/>
                  <a:pt x="3472291" y="0"/>
                </a:cubicBezTo>
                <a:cubicBezTo>
                  <a:pt x="3595876" y="-45354"/>
                  <a:pt x="3627162" y="4922"/>
                  <a:pt x="3754920" y="0"/>
                </a:cubicBezTo>
                <a:cubicBezTo>
                  <a:pt x="3882678" y="-4922"/>
                  <a:pt x="3933252" y="14836"/>
                  <a:pt x="4037548" y="0"/>
                </a:cubicBezTo>
                <a:cubicBezTo>
                  <a:pt x="4141844" y="-14836"/>
                  <a:pt x="4217929" y="27952"/>
                  <a:pt x="4320176" y="0"/>
                </a:cubicBezTo>
                <a:cubicBezTo>
                  <a:pt x="4422423" y="-27952"/>
                  <a:pt x="4521228" y="18104"/>
                  <a:pt x="4700860" y="0"/>
                </a:cubicBezTo>
                <a:cubicBezTo>
                  <a:pt x="4880492" y="-18104"/>
                  <a:pt x="4967314" y="7574"/>
                  <a:pt x="5081543" y="0"/>
                </a:cubicBezTo>
                <a:cubicBezTo>
                  <a:pt x="5195772" y="-7574"/>
                  <a:pt x="5249682" y="27245"/>
                  <a:pt x="5364171" y="0"/>
                </a:cubicBezTo>
                <a:cubicBezTo>
                  <a:pt x="5478660" y="-27245"/>
                  <a:pt x="5775861" y="45128"/>
                  <a:pt x="5940964" y="0"/>
                </a:cubicBezTo>
                <a:cubicBezTo>
                  <a:pt x="6106067" y="-45128"/>
                  <a:pt x="6304637" y="72222"/>
                  <a:pt x="6615811" y="0"/>
                </a:cubicBezTo>
                <a:cubicBezTo>
                  <a:pt x="6926985" y="-72222"/>
                  <a:pt x="6834873" y="15949"/>
                  <a:pt x="6898439" y="0"/>
                </a:cubicBezTo>
                <a:cubicBezTo>
                  <a:pt x="6962005" y="-15949"/>
                  <a:pt x="7113704" y="20569"/>
                  <a:pt x="7279122" y="0"/>
                </a:cubicBezTo>
                <a:cubicBezTo>
                  <a:pt x="7444540" y="-20569"/>
                  <a:pt x="7633663" y="39317"/>
                  <a:pt x="7757860" y="0"/>
                </a:cubicBezTo>
                <a:cubicBezTo>
                  <a:pt x="7882057" y="-39317"/>
                  <a:pt x="8121261" y="24580"/>
                  <a:pt x="8236598" y="0"/>
                </a:cubicBezTo>
                <a:cubicBezTo>
                  <a:pt x="8351935" y="-24580"/>
                  <a:pt x="8452902" y="15831"/>
                  <a:pt x="8617281" y="0"/>
                </a:cubicBezTo>
                <a:cubicBezTo>
                  <a:pt x="8781660" y="-15831"/>
                  <a:pt x="8930225" y="61086"/>
                  <a:pt x="9194074" y="0"/>
                </a:cubicBezTo>
                <a:cubicBezTo>
                  <a:pt x="9457923" y="-61086"/>
                  <a:pt x="9527517" y="40343"/>
                  <a:pt x="9805474" y="0"/>
                </a:cubicBezTo>
                <a:cubicBezTo>
                  <a:pt x="9828958" y="130262"/>
                  <a:pt x="9762320" y="277240"/>
                  <a:pt x="9805474" y="498241"/>
                </a:cubicBezTo>
                <a:cubicBezTo>
                  <a:pt x="9848628" y="719242"/>
                  <a:pt x="9790134" y="946857"/>
                  <a:pt x="9805474" y="1107202"/>
                </a:cubicBezTo>
                <a:cubicBezTo>
                  <a:pt x="9820814" y="1267547"/>
                  <a:pt x="9789510" y="1455865"/>
                  <a:pt x="9805474" y="1771523"/>
                </a:cubicBezTo>
                <a:cubicBezTo>
                  <a:pt x="9821438" y="2087181"/>
                  <a:pt x="9758242" y="2159804"/>
                  <a:pt x="9805474" y="2325123"/>
                </a:cubicBezTo>
                <a:cubicBezTo>
                  <a:pt x="9852706" y="2490442"/>
                  <a:pt x="9737471" y="2754431"/>
                  <a:pt x="9805474" y="2934084"/>
                </a:cubicBezTo>
                <a:cubicBezTo>
                  <a:pt x="9873477" y="3113737"/>
                  <a:pt x="9755234" y="3265949"/>
                  <a:pt x="9805474" y="3376965"/>
                </a:cubicBezTo>
                <a:cubicBezTo>
                  <a:pt x="9855714" y="3487981"/>
                  <a:pt x="9803469" y="3850455"/>
                  <a:pt x="9805474" y="4041286"/>
                </a:cubicBezTo>
                <a:cubicBezTo>
                  <a:pt x="9807479" y="4232117"/>
                  <a:pt x="9792582" y="4435849"/>
                  <a:pt x="9805474" y="4539527"/>
                </a:cubicBezTo>
                <a:cubicBezTo>
                  <a:pt x="9818366" y="4643205"/>
                  <a:pt x="9757777" y="4789611"/>
                  <a:pt x="9805474" y="4982407"/>
                </a:cubicBezTo>
                <a:cubicBezTo>
                  <a:pt x="9853171" y="5175203"/>
                  <a:pt x="9757788" y="5315819"/>
                  <a:pt x="9805474" y="5536008"/>
                </a:cubicBezTo>
                <a:cubicBezTo>
                  <a:pt x="9538246" y="5546657"/>
                  <a:pt x="9384453" y="5500445"/>
                  <a:pt x="9228681" y="5536008"/>
                </a:cubicBezTo>
                <a:cubicBezTo>
                  <a:pt x="9072909" y="5571571"/>
                  <a:pt x="9027447" y="5509202"/>
                  <a:pt x="8847998" y="5536008"/>
                </a:cubicBezTo>
                <a:cubicBezTo>
                  <a:pt x="8668549" y="5562814"/>
                  <a:pt x="8653961" y="5513109"/>
                  <a:pt x="8467315" y="5536008"/>
                </a:cubicBezTo>
                <a:cubicBezTo>
                  <a:pt x="8280669" y="5558907"/>
                  <a:pt x="8180927" y="5531195"/>
                  <a:pt x="7988577" y="5536008"/>
                </a:cubicBezTo>
                <a:cubicBezTo>
                  <a:pt x="7796227" y="5540821"/>
                  <a:pt x="7462015" y="5484411"/>
                  <a:pt x="7313730" y="5536008"/>
                </a:cubicBezTo>
                <a:cubicBezTo>
                  <a:pt x="7165445" y="5587605"/>
                  <a:pt x="6893477" y="5462555"/>
                  <a:pt x="6638883" y="5536008"/>
                </a:cubicBezTo>
                <a:cubicBezTo>
                  <a:pt x="6384289" y="5609461"/>
                  <a:pt x="6347798" y="5480255"/>
                  <a:pt x="6160145" y="5536008"/>
                </a:cubicBezTo>
                <a:cubicBezTo>
                  <a:pt x="5972492" y="5591761"/>
                  <a:pt x="5973116" y="5506872"/>
                  <a:pt x="5877516" y="5536008"/>
                </a:cubicBezTo>
                <a:cubicBezTo>
                  <a:pt x="5781916" y="5565144"/>
                  <a:pt x="5561151" y="5484794"/>
                  <a:pt x="5398779" y="5536008"/>
                </a:cubicBezTo>
                <a:cubicBezTo>
                  <a:pt x="5236407" y="5587222"/>
                  <a:pt x="5004531" y="5482658"/>
                  <a:pt x="4625877" y="5536008"/>
                </a:cubicBezTo>
                <a:cubicBezTo>
                  <a:pt x="4247223" y="5589358"/>
                  <a:pt x="4447786" y="5505558"/>
                  <a:pt x="4343248" y="5536008"/>
                </a:cubicBezTo>
                <a:cubicBezTo>
                  <a:pt x="4238710" y="5566458"/>
                  <a:pt x="3871043" y="5469250"/>
                  <a:pt x="3570346" y="5536008"/>
                </a:cubicBezTo>
                <a:cubicBezTo>
                  <a:pt x="3269649" y="5602766"/>
                  <a:pt x="3181184" y="5488980"/>
                  <a:pt x="2797444" y="5536008"/>
                </a:cubicBezTo>
                <a:cubicBezTo>
                  <a:pt x="2413704" y="5583036"/>
                  <a:pt x="2543479" y="5491580"/>
                  <a:pt x="2318706" y="5536008"/>
                </a:cubicBezTo>
                <a:cubicBezTo>
                  <a:pt x="2093933" y="5580436"/>
                  <a:pt x="1779312" y="5461665"/>
                  <a:pt x="1545804" y="5536008"/>
                </a:cubicBezTo>
                <a:cubicBezTo>
                  <a:pt x="1312296" y="5610351"/>
                  <a:pt x="1249526" y="5533076"/>
                  <a:pt x="969012" y="5536008"/>
                </a:cubicBezTo>
                <a:cubicBezTo>
                  <a:pt x="688498" y="5538940"/>
                  <a:pt x="430137" y="5521877"/>
                  <a:pt x="0" y="5536008"/>
                </a:cubicBezTo>
                <a:cubicBezTo>
                  <a:pt x="-11057" y="5209605"/>
                  <a:pt x="51486" y="5093161"/>
                  <a:pt x="0" y="4871687"/>
                </a:cubicBezTo>
                <a:cubicBezTo>
                  <a:pt x="-51486" y="4650213"/>
                  <a:pt x="20057" y="4625301"/>
                  <a:pt x="0" y="4484166"/>
                </a:cubicBezTo>
                <a:cubicBezTo>
                  <a:pt x="-20057" y="4343031"/>
                  <a:pt x="65455" y="4194515"/>
                  <a:pt x="0" y="3930566"/>
                </a:cubicBezTo>
                <a:cubicBezTo>
                  <a:pt x="-65455" y="3666617"/>
                  <a:pt x="3716" y="3507317"/>
                  <a:pt x="0" y="3266245"/>
                </a:cubicBezTo>
                <a:cubicBezTo>
                  <a:pt x="-3716" y="3025173"/>
                  <a:pt x="65395" y="2779444"/>
                  <a:pt x="0" y="2657284"/>
                </a:cubicBezTo>
                <a:cubicBezTo>
                  <a:pt x="-65395" y="2535124"/>
                  <a:pt x="6576" y="2331586"/>
                  <a:pt x="0" y="2103683"/>
                </a:cubicBezTo>
                <a:cubicBezTo>
                  <a:pt x="-6576" y="1875780"/>
                  <a:pt x="76828" y="1572995"/>
                  <a:pt x="0" y="1439362"/>
                </a:cubicBezTo>
                <a:cubicBezTo>
                  <a:pt x="-76828" y="1305729"/>
                  <a:pt x="26240" y="1114340"/>
                  <a:pt x="0" y="996481"/>
                </a:cubicBezTo>
                <a:cubicBezTo>
                  <a:pt x="-26240" y="878622"/>
                  <a:pt x="113154" y="287386"/>
                  <a:pt x="0" y="0"/>
                </a:cubicBezTo>
                <a:close/>
              </a:path>
            </a:pathLst>
          </a:custGeom>
          <a:ln>
            <a:solidFill>
              <a:schemeClr val="tx1"/>
            </a:solidFill>
            <a:extLst>
              <a:ext uri="{C807C97D-BFC1-408E-A445-0C87EB9F89A2}">
                <ask:lineSketchStyleProps xmlns:ask="http://schemas.microsoft.com/office/drawing/2018/sketchyshapes" sd="3639751365">
                  <a:prstGeom prst="rect">
                    <a:avLst/>
                  </a:prstGeom>
                  <ask:type>
                    <ask:lineSketchScribble/>
                  </ask:type>
                </ask:lineSketchStyleProps>
              </a:ext>
            </a:extLst>
          </a:ln>
        </p:spPr>
      </p:pic>
      <p:pic>
        <p:nvPicPr>
          <p:cNvPr id="2" name="Picture 1" descr="A blue flag with yellow stars&#10;&#10;Description automatically generated">
            <a:extLst>
              <a:ext uri="{FF2B5EF4-FFF2-40B4-BE49-F238E27FC236}">
                <a16:creationId xmlns:a16="http://schemas.microsoft.com/office/drawing/2014/main" id="{149DB8E5-28FB-4579-058A-037BD78BF2EA}"/>
              </a:ext>
            </a:extLst>
          </p:cNvPr>
          <p:cNvPicPr>
            <a:picLocks noChangeAspect="1"/>
          </p:cNvPicPr>
          <p:nvPr/>
        </p:nvPicPr>
        <p:blipFill>
          <a:blip r:embed="rId4"/>
          <a:stretch>
            <a:fillRect/>
          </a:stretch>
        </p:blipFill>
        <p:spPr>
          <a:xfrm>
            <a:off x="12569309" y="6310253"/>
            <a:ext cx="1764018" cy="1787280"/>
          </a:xfrm>
          <a:prstGeom prst="rect">
            <a:avLst/>
          </a:prstGeom>
        </p:spPr>
      </p:pic>
      <p:pic>
        <p:nvPicPr>
          <p:cNvPr id="3" name="Picture 2">
            <a:extLst>
              <a:ext uri="{FF2B5EF4-FFF2-40B4-BE49-F238E27FC236}">
                <a16:creationId xmlns:a16="http://schemas.microsoft.com/office/drawing/2014/main" id="{3DF464F1-3338-E1AE-0A1C-DC2A66967E00}"/>
              </a:ext>
            </a:extLst>
          </p:cNvPr>
          <p:cNvPicPr>
            <a:picLocks noChangeAspect="1"/>
          </p:cNvPicPr>
          <p:nvPr/>
        </p:nvPicPr>
        <p:blipFill>
          <a:blip r:embed="rId5"/>
          <a:stretch>
            <a:fillRect/>
          </a:stretch>
        </p:blipFill>
        <p:spPr>
          <a:xfrm>
            <a:off x="10368636" y="6616315"/>
            <a:ext cx="2043748" cy="1175155"/>
          </a:xfrm>
          <a:prstGeom prst="rect">
            <a:avLst/>
          </a:prstGeom>
        </p:spPr>
      </p:pic>
    </p:spTree>
    <p:extLst>
      <p:ext uri="{BB962C8B-B14F-4D97-AF65-F5344CB8AC3E}">
        <p14:creationId xmlns:p14="http://schemas.microsoft.com/office/powerpoint/2010/main" val="3654055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793790" y="805463"/>
            <a:ext cx="9393079" cy="708779"/>
          </a:xfrm>
          <a:prstGeom prst="rect">
            <a:avLst/>
          </a:prstGeom>
          <a:noFill/>
          <a:ln/>
        </p:spPr>
        <p:txBody>
          <a:bodyPr wrap="none" lIns="0" tIns="0" rIns="0" bIns="0" rtlCol="0" anchor="t"/>
          <a:lstStyle/>
          <a:p>
            <a:pPr marL="0" indent="0">
              <a:lnSpc>
                <a:spcPts val="5550"/>
              </a:lnSpc>
              <a:buNone/>
            </a:pPr>
            <a:r>
              <a:rPr lang="en-US" sz="4450" dirty="0">
                <a:solidFill>
                  <a:srgbClr val="403CCF"/>
                </a:solidFill>
                <a:latin typeface="Libre Baskerville" pitchFamily="34" charset="0"/>
                <a:ea typeface="Libre Baskerville" pitchFamily="34" charset="-122"/>
                <a:cs typeface="Libre Baskerville" pitchFamily="34" charset="-120"/>
              </a:rPr>
              <a:t>Sztuczna Inteligencja: Co to jest?</a:t>
            </a:r>
            <a:endParaRPr lang="en-US" sz="4450" dirty="0"/>
          </a:p>
        </p:txBody>
      </p:sp>
      <p:sp>
        <p:nvSpPr>
          <p:cNvPr id="3" name="Text 1"/>
          <p:cNvSpPr/>
          <p:nvPr/>
        </p:nvSpPr>
        <p:spPr>
          <a:xfrm>
            <a:off x="645509" y="2766538"/>
            <a:ext cx="6521410" cy="2735944"/>
          </a:xfrm>
          <a:prstGeom prst="rect">
            <a:avLst/>
          </a:prstGeom>
          <a:noFill/>
          <a:ln/>
        </p:spPr>
        <p:txBody>
          <a:bodyPr wrap="square" lIns="0" tIns="0" rIns="0" bIns="0" rtlCol="0" anchor="t"/>
          <a:lstStyle/>
          <a:p>
            <a:pPr marL="0" indent="0">
              <a:lnSpc>
                <a:spcPct val="150000"/>
              </a:lnSpc>
              <a:buNone/>
            </a:pPr>
            <a:r>
              <a:rPr lang="en-US" sz="2800" dirty="0">
                <a:solidFill>
                  <a:srgbClr val="49495A"/>
                </a:solidFill>
                <a:latin typeface="Open Sans" pitchFamily="34" charset="0"/>
                <a:ea typeface="Open Sans" pitchFamily="34" charset="-122"/>
                <a:cs typeface="Open Sans" pitchFamily="34" charset="-120"/>
              </a:rPr>
              <a:t>AI (sztuczna inteligencja) to komputer, który może </a:t>
            </a:r>
            <a:r>
              <a:rPr lang="en-US" sz="2800" b="1" dirty="0">
                <a:solidFill>
                  <a:srgbClr val="49495A"/>
                </a:solidFill>
                <a:latin typeface="Open Sans" pitchFamily="34" charset="0"/>
                <a:ea typeface="Open Sans" pitchFamily="34" charset="-122"/>
                <a:cs typeface="Open Sans" pitchFamily="34" charset="-120"/>
              </a:rPr>
              <a:t>myśleć i pomagać</a:t>
            </a:r>
            <a:r>
              <a:rPr lang="en-US" sz="2800" dirty="0">
                <a:solidFill>
                  <a:srgbClr val="49495A"/>
                </a:solidFill>
                <a:latin typeface="Open Sans" pitchFamily="34" charset="0"/>
                <a:ea typeface="Open Sans" pitchFamily="34" charset="-122"/>
                <a:cs typeface="Open Sans" pitchFamily="34" charset="-120"/>
              </a:rPr>
              <a:t> jak człowiek. To jak mieć bardzo mądrego asystenta zawsze pod ręką! AI może odpowiadać na pytania, pisać teksty, a nawet tworzyć obrazy.</a:t>
            </a:r>
            <a:endParaRPr lang="en-US" sz="2800" dirty="0"/>
          </a:p>
        </p:txBody>
      </p:sp>
      <p:pic>
        <p:nvPicPr>
          <p:cNvPr id="1026" name="Picture 2" descr="give funny and peaceful &#10;picture of AI&#10;">
            <a:extLst>
              <a:ext uri="{FF2B5EF4-FFF2-40B4-BE49-F238E27FC236}">
                <a16:creationId xmlns:a16="http://schemas.microsoft.com/office/drawing/2014/main" id="{8CF81342-983F-B103-A6E8-2995C0F1814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58400" y="2286001"/>
            <a:ext cx="3756454" cy="3756454"/>
          </a:xfrm>
          <a:custGeom>
            <a:avLst/>
            <a:gdLst>
              <a:gd name="csX0" fmla="*/ 0 w 3756454"/>
              <a:gd name="csY0" fmla="*/ 0 h 3756454"/>
              <a:gd name="csX1" fmla="*/ 499072 w 3756454"/>
              <a:gd name="csY1" fmla="*/ 0 h 3756454"/>
              <a:gd name="csX2" fmla="*/ 998143 w 3756454"/>
              <a:gd name="csY2" fmla="*/ 0 h 3756454"/>
              <a:gd name="csX3" fmla="*/ 1459651 w 3756454"/>
              <a:gd name="csY3" fmla="*/ 0 h 3756454"/>
              <a:gd name="csX4" fmla="*/ 1883593 w 3756454"/>
              <a:gd name="csY4" fmla="*/ 0 h 3756454"/>
              <a:gd name="csX5" fmla="*/ 2382665 w 3756454"/>
              <a:gd name="csY5" fmla="*/ 0 h 3756454"/>
              <a:gd name="csX6" fmla="*/ 2881737 w 3756454"/>
              <a:gd name="csY6" fmla="*/ 0 h 3756454"/>
              <a:gd name="csX7" fmla="*/ 3756454 w 3756454"/>
              <a:gd name="csY7" fmla="*/ 0 h 3756454"/>
              <a:gd name="csX8" fmla="*/ 3756454 w 3756454"/>
              <a:gd name="csY8" fmla="*/ 499072 h 3756454"/>
              <a:gd name="csX9" fmla="*/ 3756454 w 3756454"/>
              <a:gd name="csY9" fmla="*/ 1110837 h 3756454"/>
              <a:gd name="csX10" fmla="*/ 3756454 w 3756454"/>
              <a:gd name="csY10" fmla="*/ 1572344 h 3756454"/>
              <a:gd name="csX11" fmla="*/ 3756454 w 3756454"/>
              <a:gd name="csY11" fmla="*/ 2146545 h 3756454"/>
              <a:gd name="csX12" fmla="*/ 3756454 w 3756454"/>
              <a:gd name="csY12" fmla="*/ 2720746 h 3756454"/>
              <a:gd name="csX13" fmla="*/ 3756454 w 3756454"/>
              <a:gd name="csY13" fmla="*/ 3182253 h 3756454"/>
              <a:gd name="csX14" fmla="*/ 3756454 w 3756454"/>
              <a:gd name="csY14" fmla="*/ 3756454 h 3756454"/>
              <a:gd name="csX15" fmla="*/ 3332511 w 3756454"/>
              <a:gd name="csY15" fmla="*/ 3756454 h 3756454"/>
              <a:gd name="csX16" fmla="*/ 2795875 w 3756454"/>
              <a:gd name="csY16" fmla="*/ 3756454 h 3756454"/>
              <a:gd name="csX17" fmla="*/ 2259239 w 3756454"/>
              <a:gd name="csY17" fmla="*/ 3756454 h 3756454"/>
              <a:gd name="csX18" fmla="*/ 1647473 w 3756454"/>
              <a:gd name="csY18" fmla="*/ 3756454 h 3756454"/>
              <a:gd name="csX19" fmla="*/ 1110837 w 3756454"/>
              <a:gd name="csY19" fmla="*/ 3756454 h 3756454"/>
              <a:gd name="csX20" fmla="*/ 499072 w 3756454"/>
              <a:gd name="csY20" fmla="*/ 3756454 h 3756454"/>
              <a:gd name="csX21" fmla="*/ 0 w 3756454"/>
              <a:gd name="csY21" fmla="*/ 3756454 h 3756454"/>
              <a:gd name="csX22" fmla="*/ 0 w 3756454"/>
              <a:gd name="csY22" fmla="*/ 3144689 h 3756454"/>
              <a:gd name="csX23" fmla="*/ 0 w 3756454"/>
              <a:gd name="csY23" fmla="*/ 2683181 h 3756454"/>
              <a:gd name="csX24" fmla="*/ 0 w 3756454"/>
              <a:gd name="csY24" fmla="*/ 2221674 h 3756454"/>
              <a:gd name="csX25" fmla="*/ 0 w 3756454"/>
              <a:gd name="csY25" fmla="*/ 1647473 h 3756454"/>
              <a:gd name="csX26" fmla="*/ 0 w 3756454"/>
              <a:gd name="csY26" fmla="*/ 1148402 h 3756454"/>
              <a:gd name="csX27" fmla="*/ 0 w 3756454"/>
              <a:gd name="csY27" fmla="*/ 611765 h 3756454"/>
              <a:gd name="csX28" fmla="*/ 0 w 3756454"/>
              <a:gd name="csY28" fmla="*/ 0 h 375645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Lst>
            <a:rect l="l" t="t" r="r" b="b"/>
            <a:pathLst>
              <a:path w="3756454" h="3756454" extrusionOk="0">
                <a:moveTo>
                  <a:pt x="0" y="0"/>
                </a:moveTo>
                <a:cubicBezTo>
                  <a:pt x="245028" y="-32905"/>
                  <a:pt x="293695" y="44086"/>
                  <a:pt x="499072" y="0"/>
                </a:cubicBezTo>
                <a:cubicBezTo>
                  <a:pt x="704449" y="-44086"/>
                  <a:pt x="872467" y="48581"/>
                  <a:pt x="998143" y="0"/>
                </a:cubicBezTo>
                <a:cubicBezTo>
                  <a:pt x="1123819" y="-48581"/>
                  <a:pt x="1310323" y="25423"/>
                  <a:pt x="1459651" y="0"/>
                </a:cubicBezTo>
                <a:cubicBezTo>
                  <a:pt x="1608979" y="-25423"/>
                  <a:pt x="1798320" y="50018"/>
                  <a:pt x="1883593" y="0"/>
                </a:cubicBezTo>
                <a:cubicBezTo>
                  <a:pt x="1968866" y="-50018"/>
                  <a:pt x="2263650" y="26918"/>
                  <a:pt x="2382665" y="0"/>
                </a:cubicBezTo>
                <a:cubicBezTo>
                  <a:pt x="2501680" y="-26918"/>
                  <a:pt x="2720336" y="11629"/>
                  <a:pt x="2881737" y="0"/>
                </a:cubicBezTo>
                <a:cubicBezTo>
                  <a:pt x="3043138" y="-11629"/>
                  <a:pt x="3360427" y="91456"/>
                  <a:pt x="3756454" y="0"/>
                </a:cubicBezTo>
                <a:cubicBezTo>
                  <a:pt x="3802886" y="225918"/>
                  <a:pt x="3731522" y="374081"/>
                  <a:pt x="3756454" y="499072"/>
                </a:cubicBezTo>
                <a:cubicBezTo>
                  <a:pt x="3781386" y="624063"/>
                  <a:pt x="3750838" y="888641"/>
                  <a:pt x="3756454" y="1110837"/>
                </a:cubicBezTo>
                <a:cubicBezTo>
                  <a:pt x="3762070" y="1333034"/>
                  <a:pt x="3732587" y="1438718"/>
                  <a:pt x="3756454" y="1572344"/>
                </a:cubicBezTo>
                <a:cubicBezTo>
                  <a:pt x="3780321" y="1705970"/>
                  <a:pt x="3688795" y="1978319"/>
                  <a:pt x="3756454" y="2146545"/>
                </a:cubicBezTo>
                <a:cubicBezTo>
                  <a:pt x="3824113" y="2314771"/>
                  <a:pt x="3705484" y="2496110"/>
                  <a:pt x="3756454" y="2720746"/>
                </a:cubicBezTo>
                <a:cubicBezTo>
                  <a:pt x="3807424" y="2945382"/>
                  <a:pt x="3711719" y="2972800"/>
                  <a:pt x="3756454" y="3182253"/>
                </a:cubicBezTo>
                <a:cubicBezTo>
                  <a:pt x="3801189" y="3391706"/>
                  <a:pt x="3755381" y="3477014"/>
                  <a:pt x="3756454" y="3756454"/>
                </a:cubicBezTo>
                <a:cubicBezTo>
                  <a:pt x="3581566" y="3795566"/>
                  <a:pt x="3485885" y="3709805"/>
                  <a:pt x="3332511" y="3756454"/>
                </a:cubicBezTo>
                <a:cubicBezTo>
                  <a:pt x="3179137" y="3803103"/>
                  <a:pt x="3048819" y="3746453"/>
                  <a:pt x="2795875" y="3756454"/>
                </a:cubicBezTo>
                <a:cubicBezTo>
                  <a:pt x="2542931" y="3766455"/>
                  <a:pt x="2494955" y="3716721"/>
                  <a:pt x="2259239" y="3756454"/>
                </a:cubicBezTo>
                <a:cubicBezTo>
                  <a:pt x="2023523" y="3796187"/>
                  <a:pt x="1809172" y="3736336"/>
                  <a:pt x="1647473" y="3756454"/>
                </a:cubicBezTo>
                <a:cubicBezTo>
                  <a:pt x="1485774" y="3776572"/>
                  <a:pt x="1241352" y="3739761"/>
                  <a:pt x="1110837" y="3756454"/>
                </a:cubicBezTo>
                <a:cubicBezTo>
                  <a:pt x="980322" y="3773147"/>
                  <a:pt x="760260" y="3706308"/>
                  <a:pt x="499072" y="3756454"/>
                </a:cubicBezTo>
                <a:cubicBezTo>
                  <a:pt x="237884" y="3806600"/>
                  <a:pt x="190955" y="3726707"/>
                  <a:pt x="0" y="3756454"/>
                </a:cubicBezTo>
                <a:cubicBezTo>
                  <a:pt x="-61483" y="3633339"/>
                  <a:pt x="30238" y="3275456"/>
                  <a:pt x="0" y="3144689"/>
                </a:cubicBezTo>
                <a:cubicBezTo>
                  <a:pt x="-30238" y="3013922"/>
                  <a:pt x="8311" y="2875771"/>
                  <a:pt x="0" y="2683181"/>
                </a:cubicBezTo>
                <a:cubicBezTo>
                  <a:pt x="-8311" y="2490591"/>
                  <a:pt x="26817" y="2405465"/>
                  <a:pt x="0" y="2221674"/>
                </a:cubicBezTo>
                <a:cubicBezTo>
                  <a:pt x="-26817" y="2037883"/>
                  <a:pt x="53823" y="1838765"/>
                  <a:pt x="0" y="1647473"/>
                </a:cubicBezTo>
                <a:cubicBezTo>
                  <a:pt x="-53823" y="1456181"/>
                  <a:pt x="47325" y="1312301"/>
                  <a:pt x="0" y="1148402"/>
                </a:cubicBezTo>
                <a:cubicBezTo>
                  <a:pt x="-47325" y="984503"/>
                  <a:pt x="63615" y="739612"/>
                  <a:pt x="0" y="611765"/>
                </a:cubicBezTo>
                <a:cubicBezTo>
                  <a:pt x="-63615" y="483918"/>
                  <a:pt x="294" y="159335"/>
                  <a:pt x="0" y="0"/>
                </a:cubicBezTo>
                <a:close/>
              </a:path>
            </a:pathLst>
          </a:custGeom>
          <a:noFill/>
          <a:ln>
            <a:solidFill>
              <a:schemeClr val="tx1"/>
            </a:solidFill>
            <a:extLst>
              <a:ext uri="{C807C97D-BFC1-408E-A445-0C87EB9F89A2}">
                <ask:lineSketchStyleProps xmlns:ask="http://schemas.microsoft.com/office/drawing/2018/sketchyshapes" sd="3211086736">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4" name="Picture 3" descr="A blue flag with yellow stars&#10;&#10;Description automatically generated">
            <a:extLst>
              <a:ext uri="{FF2B5EF4-FFF2-40B4-BE49-F238E27FC236}">
                <a16:creationId xmlns:a16="http://schemas.microsoft.com/office/drawing/2014/main" id="{19F09078-90FB-A400-1A7F-2C5F34280F27}"/>
              </a:ext>
            </a:extLst>
          </p:cNvPr>
          <p:cNvPicPr>
            <a:picLocks noChangeAspect="1"/>
          </p:cNvPicPr>
          <p:nvPr/>
        </p:nvPicPr>
        <p:blipFill>
          <a:blip r:embed="rId4"/>
          <a:stretch>
            <a:fillRect/>
          </a:stretch>
        </p:blipFill>
        <p:spPr>
          <a:xfrm>
            <a:off x="12169389" y="266212"/>
            <a:ext cx="1764018" cy="1787280"/>
          </a:xfrm>
          <a:prstGeom prst="rect">
            <a:avLst/>
          </a:prstGeom>
        </p:spPr>
      </p:pic>
      <p:pic>
        <p:nvPicPr>
          <p:cNvPr id="6" name="Picture 5">
            <a:extLst>
              <a:ext uri="{FF2B5EF4-FFF2-40B4-BE49-F238E27FC236}">
                <a16:creationId xmlns:a16="http://schemas.microsoft.com/office/drawing/2014/main" id="{D24652AC-E8A2-79EC-EF4E-8A9A37739C50}"/>
              </a:ext>
            </a:extLst>
          </p:cNvPr>
          <p:cNvPicPr>
            <a:picLocks noChangeAspect="1"/>
          </p:cNvPicPr>
          <p:nvPr/>
        </p:nvPicPr>
        <p:blipFill>
          <a:blip r:embed="rId5"/>
          <a:stretch>
            <a:fillRect/>
          </a:stretch>
        </p:blipFill>
        <p:spPr>
          <a:xfrm>
            <a:off x="11889659" y="6670993"/>
            <a:ext cx="2043748" cy="1175155"/>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793790" y="278664"/>
            <a:ext cx="13110519" cy="2540696"/>
          </a:xfrm>
          <a:custGeom>
            <a:avLst/>
            <a:gdLst>
              <a:gd name="csX0" fmla="*/ 0 w 13110519"/>
              <a:gd name="csY0" fmla="*/ 0 h 2540696"/>
              <a:gd name="csX1" fmla="*/ 464827 w 13110519"/>
              <a:gd name="csY1" fmla="*/ 0 h 2540696"/>
              <a:gd name="csX2" fmla="*/ 667445 w 13110519"/>
              <a:gd name="csY2" fmla="*/ 0 h 2540696"/>
              <a:gd name="csX3" fmla="*/ 1394482 w 13110519"/>
              <a:gd name="csY3" fmla="*/ 0 h 2540696"/>
              <a:gd name="csX4" fmla="*/ 1597100 w 13110519"/>
              <a:gd name="csY4" fmla="*/ 0 h 2540696"/>
              <a:gd name="csX5" fmla="*/ 2324137 w 13110519"/>
              <a:gd name="csY5" fmla="*/ 0 h 2540696"/>
              <a:gd name="csX6" fmla="*/ 2526755 w 13110519"/>
              <a:gd name="csY6" fmla="*/ 0 h 2540696"/>
              <a:gd name="csX7" fmla="*/ 3384898 w 13110519"/>
              <a:gd name="csY7" fmla="*/ 0 h 2540696"/>
              <a:gd name="csX8" fmla="*/ 3718620 w 13110519"/>
              <a:gd name="csY8" fmla="*/ 0 h 2540696"/>
              <a:gd name="csX9" fmla="*/ 4445658 w 13110519"/>
              <a:gd name="csY9" fmla="*/ 0 h 2540696"/>
              <a:gd name="csX10" fmla="*/ 4779380 w 13110519"/>
              <a:gd name="csY10" fmla="*/ 0 h 2540696"/>
              <a:gd name="csX11" fmla="*/ 5113102 w 13110519"/>
              <a:gd name="csY11" fmla="*/ 0 h 2540696"/>
              <a:gd name="csX12" fmla="*/ 5577930 w 13110519"/>
              <a:gd name="csY12" fmla="*/ 0 h 2540696"/>
              <a:gd name="csX13" fmla="*/ 6173863 w 13110519"/>
              <a:gd name="csY13" fmla="*/ 0 h 2540696"/>
              <a:gd name="csX14" fmla="*/ 6900900 w 13110519"/>
              <a:gd name="csY14" fmla="*/ 0 h 2540696"/>
              <a:gd name="csX15" fmla="*/ 7365728 w 13110519"/>
              <a:gd name="csY15" fmla="*/ 0 h 2540696"/>
              <a:gd name="csX16" fmla="*/ 8092766 w 13110519"/>
              <a:gd name="csY16" fmla="*/ 0 h 2540696"/>
              <a:gd name="csX17" fmla="*/ 8819804 w 13110519"/>
              <a:gd name="csY17" fmla="*/ 0 h 2540696"/>
              <a:gd name="csX18" fmla="*/ 9022421 w 13110519"/>
              <a:gd name="csY18" fmla="*/ 0 h 2540696"/>
              <a:gd name="csX19" fmla="*/ 9225038 w 13110519"/>
              <a:gd name="csY19" fmla="*/ 0 h 2540696"/>
              <a:gd name="csX20" fmla="*/ 10083181 w 13110519"/>
              <a:gd name="csY20" fmla="*/ 0 h 2540696"/>
              <a:gd name="csX21" fmla="*/ 10941324 w 13110519"/>
              <a:gd name="csY21" fmla="*/ 0 h 2540696"/>
              <a:gd name="csX22" fmla="*/ 11799467 w 13110519"/>
              <a:gd name="csY22" fmla="*/ 0 h 2540696"/>
              <a:gd name="csX23" fmla="*/ 12264295 w 13110519"/>
              <a:gd name="csY23" fmla="*/ 0 h 2540696"/>
              <a:gd name="csX24" fmla="*/ 13110519 w 13110519"/>
              <a:gd name="csY24" fmla="*/ 0 h 2540696"/>
              <a:gd name="csX25" fmla="*/ 13110519 w 13110519"/>
              <a:gd name="csY25" fmla="*/ 457325 h 2540696"/>
              <a:gd name="csX26" fmla="*/ 13110519 w 13110519"/>
              <a:gd name="csY26" fmla="*/ 914651 h 2540696"/>
              <a:gd name="csX27" fmla="*/ 13110519 w 13110519"/>
              <a:gd name="csY27" fmla="*/ 1346569 h 2540696"/>
              <a:gd name="csX28" fmla="*/ 13110519 w 13110519"/>
              <a:gd name="csY28" fmla="*/ 1803894 h 2540696"/>
              <a:gd name="csX29" fmla="*/ 13110519 w 13110519"/>
              <a:gd name="csY29" fmla="*/ 2540696 h 2540696"/>
              <a:gd name="csX30" fmla="*/ 12252376 w 13110519"/>
              <a:gd name="csY30" fmla="*/ 2540696 h 2540696"/>
              <a:gd name="csX31" fmla="*/ 11656443 w 13110519"/>
              <a:gd name="csY31" fmla="*/ 2540696 h 2540696"/>
              <a:gd name="csX32" fmla="*/ 11322721 w 13110519"/>
              <a:gd name="csY32" fmla="*/ 2540696 h 2540696"/>
              <a:gd name="csX33" fmla="*/ 10726788 w 13110519"/>
              <a:gd name="csY33" fmla="*/ 2540696 h 2540696"/>
              <a:gd name="csX34" fmla="*/ 9868645 w 13110519"/>
              <a:gd name="csY34" fmla="*/ 2540696 h 2540696"/>
              <a:gd name="csX35" fmla="*/ 9272713 w 13110519"/>
              <a:gd name="csY35" fmla="*/ 2540696 h 2540696"/>
              <a:gd name="csX36" fmla="*/ 8545675 w 13110519"/>
              <a:gd name="csY36" fmla="*/ 2540696 h 2540696"/>
              <a:gd name="csX37" fmla="*/ 8211952 w 13110519"/>
              <a:gd name="csY37" fmla="*/ 2540696 h 2540696"/>
              <a:gd name="csX38" fmla="*/ 7747125 w 13110519"/>
              <a:gd name="csY38" fmla="*/ 2540696 h 2540696"/>
              <a:gd name="csX39" fmla="*/ 7544508 w 13110519"/>
              <a:gd name="csY39" fmla="*/ 2540696 h 2540696"/>
              <a:gd name="csX40" fmla="*/ 6948575 w 13110519"/>
              <a:gd name="csY40" fmla="*/ 2540696 h 2540696"/>
              <a:gd name="csX41" fmla="*/ 6614853 w 13110519"/>
              <a:gd name="csY41" fmla="*/ 2540696 h 2540696"/>
              <a:gd name="csX42" fmla="*/ 6412236 w 13110519"/>
              <a:gd name="csY42" fmla="*/ 2540696 h 2540696"/>
              <a:gd name="csX43" fmla="*/ 6209619 w 13110519"/>
              <a:gd name="csY43" fmla="*/ 2540696 h 2540696"/>
              <a:gd name="csX44" fmla="*/ 5875896 w 13110519"/>
              <a:gd name="csY44" fmla="*/ 2540696 h 2540696"/>
              <a:gd name="csX45" fmla="*/ 5411069 w 13110519"/>
              <a:gd name="csY45" fmla="*/ 2540696 h 2540696"/>
              <a:gd name="csX46" fmla="*/ 4552926 w 13110519"/>
              <a:gd name="csY46" fmla="*/ 2540696 h 2540696"/>
              <a:gd name="csX47" fmla="*/ 3956993 w 13110519"/>
              <a:gd name="csY47" fmla="*/ 2540696 h 2540696"/>
              <a:gd name="csX48" fmla="*/ 3229955 w 13110519"/>
              <a:gd name="csY48" fmla="*/ 2540696 h 2540696"/>
              <a:gd name="csX49" fmla="*/ 2502917 w 13110519"/>
              <a:gd name="csY49" fmla="*/ 2540696 h 2540696"/>
              <a:gd name="csX50" fmla="*/ 2300300 w 13110519"/>
              <a:gd name="csY50" fmla="*/ 2540696 h 2540696"/>
              <a:gd name="csX51" fmla="*/ 1573262 w 13110519"/>
              <a:gd name="csY51" fmla="*/ 2540696 h 2540696"/>
              <a:gd name="csX52" fmla="*/ 846224 w 13110519"/>
              <a:gd name="csY52" fmla="*/ 2540696 h 2540696"/>
              <a:gd name="csX53" fmla="*/ 0 w 13110519"/>
              <a:gd name="csY53" fmla="*/ 2540696 h 2540696"/>
              <a:gd name="csX54" fmla="*/ 0 w 13110519"/>
              <a:gd name="csY54" fmla="*/ 2083371 h 2540696"/>
              <a:gd name="csX55" fmla="*/ 0 w 13110519"/>
              <a:gd name="csY55" fmla="*/ 1524418 h 2540696"/>
              <a:gd name="csX56" fmla="*/ 0 w 13110519"/>
              <a:gd name="csY56" fmla="*/ 1016278 h 2540696"/>
              <a:gd name="csX57" fmla="*/ 0 w 13110519"/>
              <a:gd name="csY57" fmla="*/ 482732 h 2540696"/>
              <a:gd name="csX58" fmla="*/ 0 w 13110519"/>
              <a:gd name="csY58" fmla="*/ 0 h 254069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Lst>
            <a:rect l="l" t="t" r="r" b="b"/>
            <a:pathLst>
              <a:path w="13110519" h="2540696" fill="none" extrusionOk="0">
                <a:moveTo>
                  <a:pt x="0" y="0"/>
                </a:moveTo>
                <a:cubicBezTo>
                  <a:pt x="148184" y="-41121"/>
                  <a:pt x="259743" y="46674"/>
                  <a:pt x="464827" y="0"/>
                </a:cubicBezTo>
                <a:cubicBezTo>
                  <a:pt x="669911" y="-46674"/>
                  <a:pt x="567004" y="14177"/>
                  <a:pt x="667445" y="0"/>
                </a:cubicBezTo>
                <a:cubicBezTo>
                  <a:pt x="767886" y="-14177"/>
                  <a:pt x="1118908" y="82062"/>
                  <a:pt x="1394482" y="0"/>
                </a:cubicBezTo>
                <a:cubicBezTo>
                  <a:pt x="1670056" y="-82062"/>
                  <a:pt x="1553415" y="2119"/>
                  <a:pt x="1597100" y="0"/>
                </a:cubicBezTo>
                <a:cubicBezTo>
                  <a:pt x="1640785" y="-2119"/>
                  <a:pt x="2121561" y="22579"/>
                  <a:pt x="2324137" y="0"/>
                </a:cubicBezTo>
                <a:cubicBezTo>
                  <a:pt x="2526713" y="-22579"/>
                  <a:pt x="2435084" y="2082"/>
                  <a:pt x="2526755" y="0"/>
                </a:cubicBezTo>
                <a:cubicBezTo>
                  <a:pt x="2618426" y="-2082"/>
                  <a:pt x="3132947" y="59729"/>
                  <a:pt x="3384898" y="0"/>
                </a:cubicBezTo>
                <a:cubicBezTo>
                  <a:pt x="3636849" y="-59729"/>
                  <a:pt x="3586528" y="25236"/>
                  <a:pt x="3718620" y="0"/>
                </a:cubicBezTo>
                <a:cubicBezTo>
                  <a:pt x="3850712" y="-25236"/>
                  <a:pt x="4161288" y="21549"/>
                  <a:pt x="4445658" y="0"/>
                </a:cubicBezTo>
                <a:cubicBezTo>
                  <a:pt x="4730028" y="-21549"/>
                  <a:pt x="4651395" y="29981"/>
                  <a:pt x="4779380" y="0"/>
                </a:cubicBezTo>
                <a:cubicBezTo>
                  <a:pt x="4907365" y="-29981"/>
                  <a:pt x="5021491" y="35108"/>
                  <a:pt x="5113102" y="0"/>
                </a:cubicBezTo>
                <a:cubicBezTo>
                  <a:pt x="5204713" y="-35108"/>
                  <a:pt x="5359085" y="14408"/>
                  <a:pt x="5577930" y="0"/>
                </a:cubicBezTo>
                <a:cubicBezTo>
                  <a:pt x="5796775" y="-14408"/>
                  <a:pt x="5945148" y="4102"/>
                  <a:pt x="6173863" y="0"/>
                </a:cubicBezTo>
                <a:cubicBezTo>
                  <a:pt x="6402578" y="-4102"/>
                  <a:pt x="6552547" y="55631"/>
                  <a:pt x="6900900" y="0"/>
                </a:cubicBezTo>
                <a:cubicBezTo>
                  <a:pt x="7249253" y="-55631"/>
                  <a:pt x="7190940" y="11479"/>
                  <a:pt x="7365728" y="0"/>
                </a:cubicBezTo>
                <a:cubicBezTo>
                  <a:pt x="7540516" y="-11479"/>
                  <a:pt x="7730258" y="66911"/>
                  <a:pt x="8092766" y="0"/>
                </a:cubicBezTo>
                <a:cubicBezTo>
                  <a:pt x="8455274" y="-66911"/>
                  <a:pt x="8463261" y="28718"/>
                  <a:pt x="8819804" y="0"/>
                </a:cubicBezTo>
                <a:cubicBezTo>
                  <a:pt x="9176347" y="-28718"/>
                  <a:pt x="8940095" y="14788"/>
                  <a:pt x="9022421" y="0"/>
                </a:cubicBezTo>
                <a:cubicBezTo>
                  <a:pt x="9104747" y="-14788"/>
                  <a:pt x="9147976" y="6834"/>
                  <a:pt x="9225038" y="0"/>
                </a:cubicBezTo>
                <a:cubicBezTo>
                  <a:pt x="9302100" y="-6834"/>
                  <a:pt x="9771503" y="1149"/>
                  <a:pt x="10083181" y="0"/>
                </a:cubicBezTo>
                <a:cubicBezTo>
                  <a:pt x="10394859" y="-1149"/>
                  <a:pt x="10746376" y="69979"/>
                  <a:pt x="10941324" y="0"/>
                </a:cubicBezTo>
                <a:cubicBezTo>
                  <a:pt x="11136272" y="-69979"/>
                  <a:pt x="11549686" y="101315"/>
                  <a:pt x="11799467" y="0"/>
                </a:cubicBezTo>
                <a:cubicBezTo>
                  <a:pt x="12049248" y="-101315"/>
                  <a:pt x="12089600" y="3291"/>
                  <a:pt x="12264295" y="0"/>
                </a:cubicBezTo>
                <a:cubicBezTo>
                  <a:pt x="12438990" y="-3291"/>
                  <a:pt x="12835221" y="50609"/>
                  <a:pt x="13110519" y="0"/>
                </a:cubicBezTo>
                <a:cubicBezTo>
                  <a:pt x="13151302" y="101033"/>
                  <a:pt x="13090018" y="309223"/>
                  <a:pt x="13110519" y="457325"/>
                </a:cubicBezTo>
                <a:cubicBezTo>
                  <a:pt x="13131020" y="605427"/>
                  <a:pt x="13094494" y="721939"/>
                  <a:pt x="13110519" y="914651"/>
                </a:cubicBezTo>
                <a:cubicBezTo>
                  <a:pt x="13126544" y="1107363"/>
                  <a:pt x="13092216" y="1236529"/>
                  <a:pt x="13110519" y="1346569"/>
                </a:cubicBezTo>
                <a:cubicBezTo>
                  <a:pt x="13128822" y="1456609"/>
                  <a:pt x="13071261" y="1679910"/>
                  <a:pt x="13110519" y="1803894"/>
                </a:cubicBezTo>
                <a:cubicBezTo>
                  <a:pt x="13149777" y="1927878"/>
                  <a:pt x="13078476" y="2200245"/>
                  <a:pt x="13110519" y="2540696"/>
                </a:cubicBezTo>
                <a:cubicBezTo>
                  <a:pt x="12792438" y="2592701"/>
                  <a:pt x="12665060" y="2526473"/>
                  <a:pt x="12252376" y="2540696"/>
                </a:cubicBezTo>
                <a:cubicBezTo>
                  <a:pt x="11839692" y="2554919"/>
                  <a:pt x="11829810" y="2532206"/>
                  <a:pt x="11656443" y="2540696"/>
                </a:cubicBezTo>
                <a:cubicBezTo>
                  <a:pt x="11483076" y="2549186"/>
                  <a:pt x="11409944" y="2516508"/>
                  <a:pt x="11322721" y="2540696"/>
                </a:cubicBezTo>
                <a:cubicBezTo>
                  <a:pt x="11235498" y="2564884"/>
                  <a:pt x="10902473" y="2527670"/>
                  <a:pt x="10726788" y="2540696"/>
                </a:cubicBezTo>
                <a:cubicBezTo>
                  <a:pt x="10551103" y="2553722"/>
                  <a:pt x="10053914" y="2529041"/>
                  <a:pt x="9868645" y="2540696"/>
                </a:cubicBezTo>
                <a:cubicBezTo>
                  <a:pt x="9683376" y="2552351"/>
                  <a:pt x="9418789" y="2517854"/>
                  <a:pt x="9272713" y="2540696"/>
                </a:cubicBezTo>
                <a:cubicBezTo>
                  <a:pt x="9126637" y="2563538"/>
                  <a:pt x="8895953" y="2501661"/>
                  <a:pt x="8545675" y="2540696"/>
                </a:cubicBezTo>
                <a:cubicBezTo>
                  <a:pt x="8195397" y="2579731"/>
                  <a:pt x="8340009" y="2513879"/>
                  <a:pt x="8211952" y="2540696"/>
                </a:cubicBezTo>
                <a:cubicBezTo>
                  <a:pt x="8083895" y="2567513"/>
                  <a:pt x="7861312" y="2537960"/>
                  <a:pt x="7747125" y="2540696"/>
                </a:cubicBezTo>
                <a:cubicBezTo>
                  <a:pt x="7632938" y="2543432"/>
                  <a:pt x="7615824" y="2540273"/>
                  <a:pt x="7544508" y="2540696"/>
                </a:cubicBezTo>
                <a:cubicBezTo>
                  <a:pt x="7473192" y="2541119"/>
                  <a:pt x="7084931" y="2507644"/>
                  <a:pt x="6948575" y="2540696"/>
                </a:cubicBezTo>
                <a:cubicBezTo>
                  <a:pt x="6812219" y="2573748"/>
                  <a:pt x="6684259" y="2521653"/>
                  <a:pt x="6614853" y="2540696"/>
                </a:cubicBezTo>
                <a:cubicBezTo>
                  <a:pt x="6545447" y="2559739"/>
                  <a:pt x="6475335" y="2522897"/>
                  <a:pt x="6412236" y="2540696"/>
                </a:cubicBezTo>
                <a:cubicBezTo>
                  <a:pt x="6349137" y="2558495"/>
                  <a:pt x="6268534" y="2539812"/>
                  <a:pt x="6209619" y="2540696"/>
                </a:cubicBezTo>
                <a:cubicBezTo>
                  <a:pt x="6150704" y="2541580"/>
                  <a:pt x="5963354" y="2538681"/>
                  <a:pt x="5875896" y="2540696"/>
                </a:cubicBezTo>
                <a:cubicBezTo>
                  <a:pt x="5788438" y="2542711"/>
                  <a:pt x="5599573" y="2496214"/>
                  <a:pt x="5411069" y="2540696"/>
                </a:cubicBezTo>
                <a:cubicBezTo>
                  <a:pt x="5222565" y="2585178"/>
                  <a:pt x="4725925" y="2509581"/>
                  <a:pt x="4552926" y="2540696"/>
                </a:cubicBezTo>
                <a:cubicBezTo>
                  <a:pt x="4379927" y="2571811"/>
                  <a:pt x="4227797" y="2536132"/>
                  <a:pt x="3956993" y="2540696"/>
                </a:cubicBezTo>
                <a:cubicBezTo>
                  <a:pt x="3686189" y="2545260"/>
                  <a:pt x="3545293" y="2528269"/>
                  <a:pt x="3229955" y="2540696"/>
                </a:cubicBezTo>
                <a:cubicBezTo>
                  <a:pt x="2914617" y="2553123"/>
                  <a:pt x="2847495" y="2529776"/>
                  <a:pt x="2502917" y="2540696"/>
                </a:cubicBezTo>
                <a:cubicBezTo>
                  <a:pt x="2158339" y="2551616"/>
                  <a:pt x="2365752" y="2517534"/>
                  <a:pt x="2300300" y="2540696"/>
                </a:cubicBezTo>
                <a:cubicBezTo>
                  <a:pt x="2234848" y="2563858"/>
                  <a:pt x="1909203" y="2497480"/>
                  <a:pt x="1573262" y="2540696"/>
                </a:cubicBezTo>
                <a:cubicBezTo>
                  <a:pt x="1237321" y="2583912"/>
                  <a:pt x="1008864" y="2534793"/>
                  <a:pt x="846224" y="2540696"/>
                </a:cubicBezTo>
                <a:cubicBezTo>
                  <a:pt x="683584" y="2546599"/>
                  <a:pt x="224505" y="2455672"/>
                  <a:pt x="0" y="2540696"/>
                </a:cubicBezTo>
                <a:cubicBezTo>
                  <a:pt x="-32310" y="2383162"/>
                  <a:pt x="51981" y="2204076"/>
                  <a:pt x="0" y="2083371"/>
                </a:cubicBezTo>
                <a:cubicBezTo>
                  <a:pt x="-51981" y="1962666"/>
                  <a:pt x="28943" y="1794550"/>
                  <a:pt x="0" y="1524418"/>
                </a:cubicBezTo>
                <a:cubicBezTo>
                  <a:pt x="-28943" y="1254286"/>
                  <a:pt x="27532" y="1131113"/>
                  <a:pt x="0" y="1016278"/>
                </a:cubicBezTo>
                <a:cubicBezTo>
                  <a:pt x="-27532" y="901443"/>
                  <a:pt x="15800" y="728401"/>
                  <a:pt x="0" y="482732"/>
                </a:cubicBezTo>
                <a:cubicBezTo>
                  <a:pt x="-15800" y="237063"/>
                  <a:pt x="16437" y="119691"/>
                  <a:pt x="0" y="0"/>
                </a:cubicBezTo>
                <a:close/>
              </a:path>
              <a:path w="13110519" h="2540696" stroke="0" extrusionOk="0">
                <a:moveTo>
                  <a:pt x="0" y="0"/>
                </a:moveTo>
                <a:cubicBezTo>
                  <a:pt x="118029" y="-2897"/>
                  <a:pt x="188048" y="17454"/>
                  <a:pt x="333722" y="0"/>
                </a:cubicBezTo>
                <a:cubicBezTo>
                  <a:pt x="479396" y="-17454"/>
                  <a:pt x="549336" y="7214"/>
                  <a:pt x="667445" y="0"/>
                </a:cubicBezTo>
                <a:cubicBezTo>
                  <a:pt x="785554" y="-7214"/>
                  <a:pt x="1178592" y="54923"/>
                  <a:pt x="1525588" y="0"/>
                </a:cubicBezTo>
                <a:cubicBezTo>
                  <a:pt x="1872584" y="-54923"/>
                  <a:pt x="1854244" y="5130"/>
                  <a:pt x="2121520" y="0"/>
                </a:cubicBezTo>
                <a:cubicBezTo>
                  <a:pt x="2388796" y="-5130"/>
                  <a:pt x="2458553" y="11776"/>
                  <a:pt x="2586348" y="0"/>
                </a:cubicBezTo>
                <a:cubicBezTo>
                  <a:pt x="2714143" y="-11776"/>
                  <a:pt x="3000092" y="31323"/>
                  <a:pt x="3182281" y="0"/>
                </a:cubicBezTo>
                <a:cubicBezTo>
                  <a:pt x="3364470" y="-31323"/>
                  <a:pt x="3845881" y="41313"/>
                  <a:pt x="4040424" y="0"/>
                </a:cubicBezTo>
                <a:cubicBezTo>
                  <a:pt x="4234967" y="-41313"/>
                  <a:pt x="4501883" y="83443"/>
                  <a:pt x="4767461" y="0"/>
                </a:cubicBezTo>
                <a:cubicBezTo>
                  <a:pt x="5033039" y="-83443"/>
                  <a:pt x="4908598" y="12464"/>
                  <a:pt x="4970079" y="0"/>
                </a:cubicBezTo>
                <a:cubicBezTo>
                  <a:pt x="5031560" y="-12464"/>
                  <a:pt x="5242543" y="45983"/>
                  <a:pt x="5434906" y="0"/>
                </a:cubicBezTo>
                <a:cubicBezTo>
                  <a:pt x="5627269" y="-45983"/>
                  <a:pt x="5823993" y="74176"/>
                  <a:pt x="6161944" y="0"/>
                </a:cubicBezTo>
                <a:cubicBezTo>
                  <a:pt x="6499895" y="-74176"/>
                  <a:pt x="6395763" y="51579"/>
                  <a:pt x="6626771" y="0"/>
                </a:cubicBezTo>
                <a:cubicBezTo>
                  <a:pt x="6857779" y="-51579"/>
                  <a:pt x="6733961" y="19703"/>
                  <a:pt x="6829389" y="0"/>
                </a:cubicBezTo>
                <a:cubicBezTo>
                  <a:pt x="6924817" y="-19703"/>
                  <a:pt x="7169937" y="6268"/>
                  <a:pt x="7294216" y="0"/>
                </a:cubicBezTo>
                <a:cubicBezTo>
                  <a:pt x="7418495" y="-6268"/>
                  <a:pt x="7663346" y="3002"/>
                  <a:pt x="7759044" y="0"/>
                </a:cubicBezTo>
                <a:cubicBezTo>
                  <a:pt x="7854742" y="-3002"/>
                  <a:pt x="8078082" y="31669"/>
                  <a:pt x="8354976" y="0"/>
                </a:cubicBezTo>
                <a:cubicBezTo>
                  <a:pt x="8631870" y="-31669"/>
                  <a:pt x="8939308" y="44689"/>
                  <a:pt x="9213119" y="0"/>
                </a:cubicBezTo>
                <a:cubicBezTo>
                  <a:pt x="9486930" y="-44689"/>
                  <a:pt x="9532780" y="45152"/>
                  <a:pt x="9809052" y="0"/>
                </a:cubicBezTo>
                <a:cubicBezTo>
                  <a:pt x="10085324" y="-45152"/>
                  <a:pt x="10177992" y="55490"/>
                  <a:pt x="10404985" y="0"/>
                </a:cubicBezTo>
                <a:cubicBezTo>
                  <a:pt x="10631978" y="-55490"/>
                  <a:pt x="10828466" y="66083"/>
                  <a:pt x="11132022" y="0"/>
                </a:cubicBezTo>
                <a:cubicBezTo>
                  <a:pt x="11435578" y="-66083"/>
                  <a:pt x="11285065" y="3632"/>
                  <a:pt x="11334640" y="0"/>
                </a:cubicBezTo>
                <a:cubicBezTo>
                  <a:pt x="11384215" y="-3632"/>
                  <a:pt x="11476698" y="21640"/>
                  <a:pt x="11537257" y="0"/>
                </a:cubicBezTo>
                <a:cubicBezTo>
                  <a:pt x="11597816" y="-21640"/>
                  <a:pt x="11650315" y="1837"/>
                  <a:pt x="11739874" y="0"/>
                </a:cubicBezTo>
                <a:cubicBezTo>
                  <a:pt x="11829433" y="-1837"/>
                  <a:pt x="12151639" y="21274"/>
                  <a:pt x="12466912" y="0"/>
                </a:cubicBezTo>
                <a:cubicBezTo>
                  <a:pt x="12782185" y="-21274"/>
                  <a:pt x="12877304" y="69965"/>
                  <a:pt x="13110519" y="0"/>
                </a:cubicBezTo>
                <a:cubicBezTo>
                  <a:pt x="13127043" y="118545"/>
                  <a:pt x="13068657" y="267332"/>
                  <a:pt x="13110519" y="508139"/>
                </a:cubicBezTo>
                <a:cubicBezTo>
                  <a:pt x="13152381" y="748946"/>
                  <a:pt x="13081426" y="807149"/>
                  <a:pt x="13110519" y="940058"/>
                </a:cubicBezTo>
                <a:cubicBezTo>
                  <a:pt x="13139612" y="1072967"/>
                  <a:pt x="13084026" y="1256650"/>
                  <a:pt x="13110519" y="1371976"/>
                </a:cubicBezTo>
                <a:cubicBezTo>
                  <a:pt x="13137012" y="1487302"/>
                  <a:pt x="13059966" y="1618097"/>
                  <a:pt x="13110519" y="1803894"/>
                </a:cubicBezTo>
                <a:cubicBezTo>
                  <a:pt x="13161072" y="1989691"/>
                  <a:pt x="13024110" y="2327280"/>
                  <a:pt x="13110519" y="2540696"/>
                </a:cubicBezTo>
                <a:cubicBezTo>
                  <a:pt x="12955438" y="2559488"/>
                  <a:pt x="12893420" y="2532087"/>
                  <a:pt x="12776797" y="2540696"/>
                </a:cubicBezTo>
                <a:cubicBezTo>
                  <a:pt x="12660174" y="2549305"/>
                  <a:pt x="12449966" y="2512332"/>
                  <a:pt x="12311969" y="2540696"/>
                </a:cubicBezTo>
                <a:cubicBezTo>
                  <a:pt x="12173972" y="2569060"/>
                  <a:pt x="11987833" y="2486480"/>
                  <a:pt x="11716037" y="2540696"/>
                </a:cubicBezTo>
                <a:cubicBezTo>
                  <a:pt x="11444241" y="2594912"/>
                  <a:pt x="11291429" y="2477159"/>
                  <a:pt x="11120104" y="2540696"/>
                </a:cubicBezTo>
                <a:cubicBezTo>
                  <a:pt x="10948779" y="2604233"/>
                  <a:pt x="10836872" y="2488204"/>
                  <a:pt x="10655276" y="2540696"/>
                </a:cubicBezTo>
                <a:cubicBezTo>
                  <a:pt x="10473680" y="2593188"/>
                  <a:pt x="10518603" y="2523378"/>
                  <a:pt x="10452659" y="2540696"/>
                </a:cubicBezTo>
                <a:cubicBezTo>
                  <a:pt x="10386715" y="2558014"/>
                  <a:pt x="10061862" y="2532816"/>
                  <a:pt x="9856727" y="2540696"/>
                </a:cubicBezTo>
                <a:cubicBezTo>
                  <a:pt x="9651592" y="2548576"/>
                  <a:pt x="9360249" y="2509839"/>
                  <a:pt x="9129689" y="2540696"/>
                </a:cubicBezTo>
                <a:cubicBezTo>
                  <a:pt x="8899129" y="2571553"/>
                  <a:pt x="8825391" y="2495113"/>
                  <a:pt x="8533756" y="2540696"/>
                </a:cubicBezTo>
                <a:cubicBezTo>
                  <a:pt x="8242121" y="2586279"/>
                  <a:pt x="8297660" y="2533275"/>
                  <a:pt x="8068929" y="2540696"/>
                </a:cubicBezTo>
                <a:cubicBezTo>
                  <a:pt x="7840198" y="2548117"/>
                  <a:pt x="7934542" y="2530753"/>
                  <a:pt x="7866311" y="2540696"/>
                </a:cubicBezTo>
                <a:cubicBezTo>
                  <a:pt x="7798080" y="2550639"/>
                  <a:pt x="7744843" y="2517513"/>
                  <a:pt x="7663694" y="2540696"/>
                </a:cubicBezTo>
                <a:cubicBezTo>
                  <a:pt x="7582545" y="2563879"/>
                  <a:pt x="7469450" y="2510509"/>
                  <a:pt x="7329972" y="2540696"/>
                </a:cubicBezTo>
                <a:cubicBezTo>
                  <a:pt x="7190494" y="2570883"/>
                  <a:pt x="7133774" y="2515412"/>
                  <a:pt x="6996250" y="2540696"/>
                </a:cubicBezTo>
                <a:cubicBezTo>
                  <a:pt x="6858726" y="2565980"/>
                  <a:pt x="6749168" y="2534231"/>
                  <a:pt x="6662527" y="2540696"/>
                </a:cubicBezTo>
                <a:cubicBezTo>
                  <a:pt x="6575886" y="2547161"/>
                  <a:pt x="6465806" y="2521948"/>
                  <a:pt x="6328805" y="2540696"/>
                </a:cubicBezTo>
                <a:cubicBezTo>
                  <a:pt x="6191804" y="2559444"/>
                  <a:pt x="5977720" y="2529834"/>
                  <a:pt x="5863978" y="2540696"/>
                </a:cubicBezTo>
                <a:cubicBezTo>
                  <a:pt x="5750236" y="2551558"/>
                  <a:pt x="5682368" y="2505087"/>
                  <a:pt x="5530255" y="2540696"/>
                </a:cubicBezTo>
                <a:cubicBezTo>
                  <a:pt x="5378142" y="2576305"/>
                  <a:pt x="5080949" y="2439169"/>
                  <a:pt x="4672112" y="2540696"/>
                </a:cubicBezTo>
                <a:cubicBezTo>
                  <a:pt x="4263275" y="2642223"/>
                  <a:pt x="4251256" y="2454735"/>
                  <a:pt x="3945074" y="2540696"/>
                </a:cubicBezTo>
                <a:cubicBezTo>
                  <a:pt x="3638892" y="2626657"/>
                  <a:pt x="3712978" y="2526944"/>
                  <a:pt x="3611352" y="2540696"/>
                </a:cubicBezTo>
                <a:cubicBezTo>
                  <a:pt x="3509726" y="2554448"/>
                  <a:pt x="3369728" y="2516237"/>
                  <a:pt x="3146525" y="2540696"/>
                </a:cubicBezTo>
                <a:cubicBezTo>
                  <a:pt x="2923322" y="2565155"/>
                  <a:pt x="2479275" y="2494146"/>
                  <a:pt x="2288381" y="2540696"/>
                </a:cubicBezTo>
                <a:cubicBezTo>
                  <a:pt x="2097487" y="2587246"/>
                  <a:pt x="2159387" y="2535167"/>
                  <a:pt x="2085764" y="2540696"/>
                </a:cubicBezTo>
                <a:cubicBezTo>
                  <a:pt x="2012141" y="2546225"/>
                  <a:pt x="1564718" y="2539909"/>
                  <a:pt x="1358727" y="2540696"/>
                </a:cubicBezTo>
                <a:cubicBezTo>
                  <a:pt x="1152736" y="2541483"/>
                  <a:pt x="857084" y="2502301"/>
                  <a:pt x="631689" y="2540696"/>
                </a:cubicBezTo>
                <a:cubicBezTo>
                  <a:pt x="406294" y="2579091"/>
                  <a:pt x="175628" y="2488390"/>
                  <a:pt x="0" y="2540696"/>
                </a:cubicBezTo>
                <a:cubicBezTo>
                  <a:pt x="-2577" y="2437426"/>
                  <a:pt x="6195" y="2217031"/>
                  <a:pt x="0" y="2083371"/>
                </a:cubicBezTo>
                <a:cubicBezTo>
                  <a:pt x="-6195" y="1949712"/>
                  <a:pt x="33726" y="1732112"/>
                  <a:pt x="0" y="1626045"/>
                </a:cubicBezTo>
                <a:cubicBezTo>
                  <a:pt x="-33726" y="1519978"/>
                  <a:pt x="18232" y="1293432"/>
                  <a:pt x="0" y="1168720"/>
                </a:cubicBezTo>
                <a:cubicBezTo>
                  <a:pt x="-18232" y="1044008"/>
                  <a:pt x="5376" y="852457"/>
                  <a:pt x="0" y="635174"/>
                </a:cubicBezTo>
                <a:cubicBezTo>
                  <a:pt x="-5376" y="417891"/>
                  <a:pt x="14880" y="280413"/>
                  <a:pt x="0" y="0"/>
                </a:cubicBezTo>
                <a:close/>
              </a:path>
            </a:pathLst>
          </a:custGeom>
          <a:ln>
            <a:solidFill>
              <a:schemeClr val="tx1"/>
            </a:solidFill>
            <a:extLst>
              <a:ext uri="{C807C97D-BFC1-408E-A445-0C87EB9F89A2}">
                <ask:lineSketchStyleProps xmlns:ask="http://schemas.microsoft.com/office/drawing/2018/sketchyshapes" sd="3342274817">
                  <a:prstGeom prst="rect">
                    <a:avLst/>
                  </a:prstGeom>
                  <ask:type>
                    <ask:lineSketchScribble/>
                  </ask:type>
                </ask:lineSketchStyleProps>
              </a:ext>
            </a:extLst>
          </a:ln>
        </p:spPr>
      </p:pic>
      <p:sp>
        <p:nvSpPr>
          <p:cNvPr id="3" name="Text 0"/>
          <p:cNvSpPr/>
          <p:nvPr/>
        </p:nvSpPr>
        <p:spPr>
          <a:xfrm>
            <a:off x="793790" y="3760410"/>
            <a:ext cx="9208889" cy="708779"/>
          </a:xfrm>
          <a:prstGeom prst="rect">
            <a:avLst/>
          </a:prstGeom>
          <a:noFill/>
          <a:ln/>
        </p:spPr>
        <p:txBody>
          <a:bodyPr wrap="none" lIns="0" tIns="0" rIns="0" bIns="0" rtlCol="0" anchor="t"/>
          <a:lstStyle/>
          <a:p>
            <a:pPr marL="0" indent="0">
              <a:lnSpc>
                <a:spcPts val="5550"/>
              </a:lnSpc>
              <a:buNone/>
            </a:pPr>
            <a:r>
              <a:rPr lang="en-US" sz="4450" dirty="0">
                <a:solidFill>
                  <a:srgbClr val="1B1B27"/>
                </a:solidFill>
                <a:latin typeface="Alexandria" pitchFamily="34" charset="0"/>
                <a:ea typeface="Alexandria" pitchFamily="34" charset="-122"/>
                <a:cs typeface="Alexandria" pitchFamily="34" charset="-120"/>
              </a:rPr>
              <a:t>Dlaczego ten projekt jest ważny?</a:t>
            </a:r>
            <a:endParaRPr lang="en-US" sz="4450" dirty="0"/>
          </a:p>
        </p:txBody>
      </p:sp>
      <p:sp>
        <p:nvSpPr>
          <p:cNvPr id="8" name="Text 5"/>
          <p:cNvSpPr/>
          <p:nvPr/>
        </p:nvSpPr>
        <p:spPr>
          <a:xfrm>
            <a:off x="6131747" y="5037154"/>
            <a:ext cx="6212653" cy="2055624"/>
          </a:xfrm>
          <a:prstGeom prst="rect">
            <a:avLst/>
          </a:prstGeom>
          <a:noFill/>
          <a:ln/>
        </p:spPr>
        <p:txBody>
          <a:bodyPr wrap="square" lIns="0" tIns="0" rIns="0" bIns="0" rtlCol="0" anchor="t"/>
          <a:lstStyle/>
          <a:p>
            <a:pPr marL="0" indent="0">
              <a:lnSpc>
                <a:spcPct val="150000"/>
              </a:lnSpc>
              <a:buNone/>
            </a:pPr>
            <a:r>
              <a:rPr lang="en-US" sz="3200">
                <a:solidFill>
                  <a:srgbClr val="C00000"/>
                </a:solidFill>
                <a:latin typeface="Arial" panose="020B0604020202020204" pitchFamily="34" charset="0"/>
                <a:ea typeface="Nobile" pitchFamily="34" charset="-122"/>
                <a:cs typeface="Arial" panose="020B0604020202020204" pitchFamily="34" charset="0"/>
              </a:rPr>
              <a:t>W Polsce tylko 44,3% osób ma podstawowe umiejętności cyfrowe</a:t>
            </a:r>
            <a:endParaRPr lang="en-US" sz="3200" dirty="0">
              <a:solidFill>
                <a:srgbClr val="C00000"/>
              </a:solidFill>
              <a:latin typeface="Arial" panose="020B0604020202020204" pitchFamily="34" charset="0"/>
              <a:cs typeface="Arial" panose="020B0604020202020204" pitchFamily="34" charset="0"/>
            </a:endParaRPr>
          </a:p>
        </p:txBody>
      </p:sp>
      <p:pic>
        <p:nvPicPr>
          <p:cNvPr id="4" name="Picture 3" descr="A blue flag with yellow stars&#10;&#10;Description automatically generated">
            <a:extLst>
              <a:ext uri="{FF2B5EF4-FFF2-40B4-BE49-F238E27FC236}">
                <a16:creationId xmlns:a16="http://schemas.microsoft.com/office/drawing/2014/main" id="{9B3DC5F1-1ED9-CC3B-789D-A9B8265BCD01}"/>
              </a:ext>
            </a:extLst>
          </p:cNvPr>
          <p:cNvPicPr>
            <a:picLocks noChangeAspect="1"/>
          </p:cNvPicPr>
          <p:nvPr/>
        </p:nvPicPr>
        <p:blipFill>
          <a:blip r:embed="rId4"/>
          <a:stretch>
            <a:fillRect/>
          </a:stretch>
        </p:blipFill>
        <p:spPr>
          <a:xfrm>
            <a:off x="183336" y="6313533"/>
            <a:ext cx="1764018" cy="1787280"/>
          </a:xfrm>
          <a:prstGeom prst="rect">
            <a:avLst/>
          </a:prstGeom>
        </p:spPr>
      </p:pic>
      <p:pic>
        <p:nvPicPr>
          <p:cNvPr id="5" name="Picture 4">
            <a:extLst>
              <a:ext uri="{FF2B5EF4-FFF2-40B4-BE49-F238E27FC236}">
                <a16:creationId xmlns:a16="http://schemas.microsoft.com/office/drawing/2014/main" id="{8516F63D-EFCB-0406-ACEE-57C2A187482D}"/>
              </a:ext>
            </a:extLst>
          </p:cNvPr>
          <p:cNvPicPr>
            <a:picLocks noChangeAspect="1"/>
          </p:cNvPicPr>
          <p:nvPr/>
        </p:nvPicPr>
        <p:blipFill>
          <a:blip r:embed="rId5"/>
          <a:stretch>
            <a:fillRect/>
          </a:stretch>
        </p:blipFill>
        <p:spPr>
          <a:xfrm>
            <a:off x="12344400" y="6619595"/>
            <a:ext cx="2043748" cy="1175155"/>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nline Media 3" title="Robots Doing Stuff #11 - Helping with the Office Tree">
            <a:hlinkClick r:id="" action="ppaction://media"/>
            <a:extLst>
              <a:ext uri="{FF2B5EF4-FFF2-40B4-BE49-F238E27FC236}">
                <a16:creationId xmlns:a16="http://schemas.microsoft.com/office/drawing/2014/main" id="{A68F7E8F-BB29-883D-2118-516370F7A54D}"/>
              </a:ext>
            </a:extLst>
          </p:cNvPr>
          <p:cNvPicPr>
            <a:picLocks noRot="1" noChangeAspect="1"/>
          </p:cNvPicPr>
          <p:nvPr>
            <a:videoFile r:link="rId1"/>
          </p:nvPr>
        </p:nvPicPr>
        <p:blipFill>
          <a:blip r:embed="rId3"/>
          <a:stretch>
            <a:fillRect/>
          </a:stretch>
        </p:blipFill>
        <p:spPr>
          <a:xfrm>
            <a:off x="799071" y="1911870"/>
            <a:ext cx="8110151" cy="4578856"/>
          </a:xfrm>
          <a:custGeom>
            <a:avLst/>
            <a:gdLst>
              <a:gd name="csX0" fmla="*/ 0 w 8110151"/>
              <a:gd name="csY0" fmla="*/ 0 h 4578856"/>
              <a:gd name="csX1" fmla="*/ 741500 w 8110151"/>
              <a:gd name="csY1" fmla="*/ 0 h 4578856"/>
              <a:gd name="csX2" fmla="*/ 1482999 w 8110151"/>
              <a:gd name="csY2" fmla="*/ 0 h 4578856"/>
              <a:gd name="csX3" fmla="*/ 2224499 w 8110151"/>
              <a:gd name="csY3" fmla="*/ 0 h 4578856"/>
              <a:gd name="csX4" fmla="*/ 2803795 w 8110151"/>
              <a:gd name="csY4" fmla="*/ 0 h 4578856"/>
              <a:gd name="csX5" fmla="*/ 3464193 w 8110151"/>
              <a:gd name="csY5" fmla="*/ 0 h 4578856"/>
              <a:gd name="csX6" fmla="*/ 4043490 w 8110151"/>
              <a:gd name="csY6" fmla="*/ 0 h 4578856"/>
              <a:gd name="csX7" fmla="*/ 4703888 w 8110151"/>
              <a:gd name="csY7" fmla="*/ 0 h 4578856"/>
              <a:gd name="csX8" fmla="*/ 5120981 w 8110151"/>
              <a:gd name="csY8" fmla="*/ 0 h 4578856"/>
              <a:gd name="csX9" fmla="*/ 5456973 w 8110151"/>
              <a:gd name="csY9" fmla="*/ 0 h 4578856"/>
              <a:gd name="csX10" fmla="*/ 6117371 w 8110151"/>
              <a:gd name="csY10" fmla="*/ 0 h 4578856"/>
              <a:gd name="csX11" fmla="*/ 6453363 w 8110151"/>
              <a:gd name="csY11" fmla="*/ 0 h 4578856"/>
              <a:gd name="csX12" fmla="*/ 7194863 w 8110151"/>
              <a:gd name="csY12" fmla="*/ 0 h 4578856"/>
              <a:gd name="csX13" fmla="*/ 8110151 w 8110151"/>
              <a:gd name="csY13" fmla="*/ 0 h 4578856"/>
              <a:gd name="csX14" fmla="*/ 8110151 w 8110151"/>
              <a:gd name="csY14" fmla="*/ 618146 h 4578856"/>
              <a:gd name="csX15" fmla="*/ 8110151 w 8110151"/>
              <a:gd name="csY15" fmla="*/ 1098925 h 4578856"/>
              <a:gd name="csX16" fmla="*/ 8110151 w 8110151"/>
              <a:gd name="csY16" fmla="*/ 1579705 h 4578856"/>
              <a:gd name="csX17" fmla="*/ 8110151 w 8110151"/>
              <a:gd name="csY17" fmla="*/ 2060485 h 4578856"/>
              <a:gd name="csX18" fmla="*/ 8110151 w 8110151"/>
              <a:gd name="csY18" fmla="*/ 2632842 h 4578856"/>
              <a:gd name="csX19" fmla="*/ 8110151 w 8110151"/>
              <a:gd name="csY19" fmla="*/ 3067834 h 4578856"/>
              <a:gd name="csX20" fmla="*/ 8110151 w 8110151"/>
              <a:gd name="csY20" fmla="*/ 3548613 h 4578856"/>
              <a:gd name="csX21" fmla="*/ 8110151 w 8110151"/>
              <a:gd name="csY21" fmla="*/ 3983605 h 4578856"/>
              <a:gd name="csX22" fmla="*/ 8110151 w 8110151"/>
              <a:gd name="csY22" fmla="*/ 4578856 h 4578856"/>
              <a:gd name="csX23" fmla="*/ 7693058 w 8110151"/>
              <a:gd name="csY23" fmla="*/ 4578856 h 4578856"/>
              <a:gd name="csX24" fmla="*/ 7113761 w 8110151"/>
              <a:gd name="csY24" fmla="*/ 4578856 h 4578856"/>
              <a:gd name="csX25" fmla="*/ 6696668 w 8110151"/>
              <a:gd name="csY25" fmla="*/ 4578856 h 4578856"/>
              <a:gd name="csX26" fmla="*/ 6279574 w 8110151"/>
              <a:gd name="csY26" fmla="*/ 4578856 h 4578856"/>
              <a:gd name="csX27" fmla="*/ 5862481 w 8110151"/>
              <a:gd name="csY27" fmla="*/ 4578856 h 4578856"/>
              <a:gd name="csX28" fmla="*/ 5364286 w 8110151"/>
              <a:gd name="csY28" fmla="*/ 4578856 h 4578856"/>
              <a:gd name="csX29" fmla="*/ 5028294 w 8110151"/>
              <a:gd name="csY29" fmla="*/ 4578856 h 4578856"/>
              <a:gd name="csX30" fmla="*/ 4367896 w 8110151"/>
              <a:gd name="csY30" fmla="*/ 4578856 h 4578856"/>
              <a:gd name="csX31" fmla="*/ 4031904 w 8110151"/>
              <a:gd name="csY31" fmla="*/ 4578856 h 4578856"/>
              <a:gd name="csX32" fmla="*/ 3614810 w 8110151"/>
              <a:gd name="csY32" fmla="*/ 4578856 h 4578856"/>
              <a:gd name="csX33" fmla="*/ 2873311 w 8110151"/>
              <a:gd name="csY33" fmla="*/ 4578856 h 4578856"/>
              <a:gd name="csX34" fmla="*/ 2131811 w 8110151"/>
              <a:gd name="csY34" fmla="*/ 4578856 h 4578856"/>
              <a:gd name="csX35" fmla="*/ 1471413 w 8110151"/>
              <a:gd name="csY35" fmla="*/ 4578856 h 4578856"/>
              <a:gd name="csX36" fmla="*/ 1054320 w 8110151"/>
              <a:gd name="csY36" fmla="*/ 4578856 h 4578856"/>
              <a:gd name="csX37" fmla="*/ 718328 w 8110151"/>
              <a:gd name="csY37" fmla="*/ 4578856 h 4578856"/>
              <a:gd name="csX38" fmla="*/ 0 w 8110151"/>
              <a:gd name="csY38" fmla="*/ 4578856 h 4578856"/>
              <a:gd name="csX39" fmla="*/ 0 w 8110151"/>
              <a:gd name="csY39" fmla="*/ 3960710 h 4578856"/>
              <a:gd name="csX40" fmla="*/ 0 w 8110151"/>
              <a:gd name="csY40" fmla="*/ 3388353 h 4578856"/>
              <a:gd name="csX41" fmla="*/ 0 w 8110151"/>
              <a:gd name="csY41" fmla="*/ 2815996 h 4578856"/>
              <a:gd name="csX42" fmla="*/ 0 w 8110151"/>
              <a:gd name="csY42" fmla="*/ 2197851 h 4578856"/>
              <a:gd name="csX43" fmla="*/ 0 w 8110151"/>
              <a:gd name="csY43" fmla="*/ 1533917 h 4578856"/>
              <a:gd name="csX44" fmla="*/ 0 w 8110151"/>
              <a:gd name="csY44" fmla="*/ 869983 h 4578856"/>
              <a:gd name="csX45" fmla="*/ 0 w 8110151"/>
              <a:gd name="csY45" fmla="*/ 0 h 45788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Lst>
            <a:rect l="l" t="t" r="r" b="b"/>
            <a:pathLst>
              <a:path w="8110151" h="4578856" fill="none" extrusionOk="0">
                <a:moveTo>
                  <a:pt x="0" y="0"/>
                </a:moveTo>
                <a:cubicBezTo>
                  <a:pt x="334092" y="-78755"/>
                  <a:pt x="481219" y="4953"/>
                  <a:pt x="741500" y="0"/>
                </a:cubicBezTo>
                <a:cubicBezTo>
                  <a:pt x="1001781" y="-4953"/>
                  <a:pt x="1166862" y="84823"/>
                  <a:pt x="1482999" y="0"/>
                </a:cubicBezTo>
                <a:cubicBezTo>
                  <a:pt x="1799136" y="-84823"/>
                  <a:pt x="2001425" y="5684"/>
                  <a:pt x="2224499" y="0"/>
                </a:cubicBezTo>
                <a:cubicBezTo>
                  <a:pt x="2447573" y="-5684"/>
                  <a:pt x="2582491" y="11429"/>
                  <a:pt x="2803795" y="0"/>
                </a:cubicBezTo>
                <a:cubicBezTo>
                  <a:pt x="3025099" y="-11429"/>
                  <a:pt x="3216594" y="61528"/>
                  <a:pt x="3464193" y="0"/>
                </a:cubicBezTo>
                <a:cubicBezTo>
                  <a:pt x="3711792" y="-61528"/>
                  <a:pt x="3846715" y="12198"/>
                  <a:pt x="4043490" y="0"/>
                </a:cubicBezTo>
                <a:cubicBezTo>
                  <a:pt x="4240265" y="-12198"/>
                  <a:pt x="4479125" y="33330"/>
                  <a:pt x="4703888" y="0"/>
                </a:cubicBezTo>
                <a:cubicBezTo>
                  <a:pt x="4928651" y="-33330"/>
                  <a:pt x="5006342" y="27727"/>
                  <a:pt x="5120981" y="0"/>
                </a:cubicBezTo>
                <a:cubicBezTo>
                  <a:pt x="5235620" y="-27727"/>
                  <a:pt x="5298841" y="10951"/>
                  <a:pt x="5456973" y="0"/>
                </a:cubicBezTo>
                <a:cubicBezTo>
                  <a:pt x="5615105" y="-10951"/>
                  <a:pt x="5788815" y="55801"/>
                  <a:pt x="6117371" y="0"/>
                </a:cubicBezTo>
                <a:cubicBezTo>
                  <a:pt x="6445927" y="-55801"/>
                  <a:pt x="6362220" y="33110"/>
                  <a:pt x="6453363" y="0"/>
                </a:cubicBezTo>
                <a:cubicBezTo>
                  <a:pt x="6544506" y="-33110"/>
                  <a:pt x="6893198" y="85619"/>
                  <a:pt x="7194863" y="0"/>
                </a:cubicBezTo>
                <a:cubicBezTo>
                  <a:pt x="7496528" y="-85619"/>
                  <a:pt x="7798724" y="11096"/>
                  <a:pt x="8110151" y="0"/>
                </a:cubicBezTo>
                <a:cubicBezTo>
                  <a:pt x="8174204" y="299481"/>
                  <a:pt x="8079769" y="446793"/>
                  <a:pt x="8110151" y="618146"/>
                </a:cubicBezTo>
                <a:cubicBezTo>
                  <a:pt x="8140533" y="789499"/>
                  <a:pt x="8102538" y="877241"/>
                  <a:pt x="8110151" y="1098925"/>
                </a:cubicBezTo>
                <a:cubicBezTo>
                  <a:pt x="8117764" y="1320609"/>
                  <a:pt x="8086336" y="1450646"/>
                  <a:pt x="8110151" y="1579705"/>
                </a:cubicBezTo>
                <a:cubicBezTo>
                  <a:pt x="8133966" y="1708764"/>
                  <a:pt x="8072865" y="1866830"/>
                  <a:pt x="8110151" y="2060485"/>
                </a:cubicBezTo>
                <a:cubicBezTo>
                  <a:pt x="8147437" y="2254140"/>
                  <a:pt x="8056646" y="2432919"/>
                  <a:pt x="8110151" y="2632842"/>
                </a:cubicBezTo>
                <a:cubicBezTo>
                  <a:pt x="8163656" y="2832765"/>
                  <a:pt x="8058382" y="2888969"/>
                  <a:pt x="8110151" y="3067834"/>
                </a:cubicBezTo>
                <a:cubicBezTo>
                  <a:pt x="8161920" y="3246699"/>
                  <a:pt x="8053462" y="3437326"/>
                  <a:pt x="8110151" y="3548613"/>
                </a:cubicBezTo>
                <a:cubicBezTo>
                  <a:pt x="8166840" y="3659900"/>
                  <a:pt x="8061852" y="3823060"/>
                  <a:pt x="8110151" y="3983605"/>
                </a:cubicBezTo>
                <a:cubicBezTo>
                  <a:pt x="8158450" y="4144150"/>
                  <a:pt x="8068290" y="4383423"/>
                  <a:pt x="8110151" y="4578856"/>
                </a:cubicBezTo>
                <a:cubicBezTo>
                  <a:pt x="7909511" y="4590611"/>
                  <a:pt x="7863993" y="4530321"/>
                  <a:pt x="7693058" y="4578856"/>
                </a:cubicBezTo>
                <a:cubicBezTo>
                  <a:pt x="7522123" y="4627391"/>
                  <a:pt x="7393785" y="4530068"/>
                  <a:pt x="7113761" y="4578856"/>
                </a:cubicBezTo>
                <a:cubicBezTo>
                  <a:pt x="6833737" y="4627644"/>
                  <a:pt x="6829678" y="4567576"/>
                  <a:pt x="6696668" y="4578856"/>
                </a:cubicBezTo>
                <a:cubicBezTo>
                  <a:pt x="6563658" y="4590136"/>
                  <a:pt x="6410925" y="4564947"/>
                  <a:pt x="6279574" y="4578856"/>
                </a:cubicBezTo>
                <a:cubicBezTo>
                  <a:pt x="6148223" y="4592765"/>
                  <a:pt x="6020799" y="4533969"/>
                  <a:pt x="5862481" y="4578856"/>
                </a:cubicBezTo>
                <a:cubicBezTo>
                  <a:pt x="5704163" y="4623743"/>
                  <a:pt x="5535092" y="4560589"/>
                  <a:pt x="5364286" y="4578856"/>
                </a:cubicBezTo>
                <a:cubicBezTo>
                  <a:pt x="5193481" y="4597123"/>
                  <a:pt x="5118194" y="4559216"/>
                  <a:pt x="5028294" y="4578856"/>
                </a:cubicBezTo>
                <a:cubicBezTo>
                  <a:pt x="4938394" y="4598496"/>
                  <a:pt x="4624206" y="4567372"/>
                  <a:pt x="4367896" y="4578856"/>
                </a:cubicBezTo>
                <a:cubicBezTo>
                  <a:pt x="4111586" y="4590340"/>
                  <a:pt x="4168283" y="4539888"/>
                  <a:pt x="4031904" y="4578856"/>
                </a:cubicBezTo>
                <a:cubicBezTo>
                  <a:pt x="3895525" y="4617824"/>
                  <a:pt x="3758739" y="4530735"/>
                  <a:pt x="3614810" y="4578856"/>
                </a:cubicBezTo>
                <a:cubicBezTo>
                  <a:pt x="3470881" y="4626977"/>
                  <a:pt x="3212505" y="4546723"/>
                  <a:pt x="2873311" y="4578856"/>
                </a:cubicBezTo>
                <a:cubicBezTo>
                  <a:pt x="2534117" y="4610989"/>
                  <a:pt x="2501143" y="4499531"/>
                  <a:pt x="2131811" y="4578856"/>
                </a:cubicBezTo>
                <a:cubicBezTo>
                  <a:pt x="1762479" y="4658181"/>
                  <a:pt x="1714053" y="4553653"/>
                  <a:pt x="1471413" y="4578856"/>
                </a:cubicBezTo>
                <a:cubicBezTo>
                  <a:pt x="1228773" y="4604059"/>
                  <a:pt x="1141087" y="4552563"/>
                  <a:pt x="1054320" y="4578856"/>
                </a:cubicBezTo>
                <a:cubicBezTo>
                  <a:pt x="967553" y="4605149"/>
                  <a:pt x="843621" y="4562609"/>
                  <a:pt x="718328" y="4578856"/>
                </a:cubicBezTo>
                <a:cubicBezTo>
                  <a:pt x="593035" y="4595103"/>
                  <a:pt x="296436" y="4564101"/>
                  <a:pt x="0" y="4578856"/>
                </a:cubicBezTo>
                <a:cubicBezTo>
                  <a:pt x="-62512" y="4377220"/>
                  <a:pt x="20442" y="4109799"/>
                  <a:pt x="0" y="3960710"/>
                </a:cubicBezTo>
                <a:cubicBezTo>
                  <a:pt x="-20442" y="3811621"/>
                  <a:pt x="21581" y="3554570"/>
                  <a:pt x="0" y="3388353"/>
                </a:cubicBezTo>
                <a:cubicBezTo>
                  <a:pt x="-21581" y="3222136"/>
                  <a:pt x="54885" y="2946940"/>
                  <a:pt x="0" y="2815996"/>
                </a:cubicBezTo>
                <a:cubicBezTo>
                  <a:pt x="-54885" y="2685052"/>
                  <a:pt x="20075" y="2386593"/>
                  <a:pt x="0" y="2197851"/>
                </a:cubicBezTo>
                <a:cubicBezTo>
                  <a:pt x="-20075" y="2009109"/>
                  <a:pt x="19587" y="1672766"/>
                  <a:pt x="0" y="1533917"/>
                </a:cubicBezTo>
                <a:cubicBezTo>
                  <a:pt x="-19587" y="1395068"/>
                  <a:pt x="10969" y="1080759"/>
                  <a:pt x="0" y="869983"/>
                </a:cubicBezTo>
                <a:cubicBezTo>
                  <a:pt x="-10969" y="659207"/>
                  <a:pt x="54822" y="253344"/>
                  <a:pt x="0" y="0"/>
                </a:cubicBezTo>
                <a:close/>
              </a:path>
              <a:path w="8110151" h="4578856" stroke="0" extrusionOk="0">
                <a:moveTo>
                  <a:pt x="0" y="0"/>
                </a:moveTo>
                <a:cubicBezTo>
                  <a:pt x="149412" y="-61118"/>
                  <a:pt x="323343" y="52768"/>
                  <a:pt x="579297" y="0"/>
                </a:cubicBezTo>
                <a:cubicBezTo>
                  <a:pt x="835251" y="-52768"/>
                  <a:pt x="1007227" y="17093"/>
                  <a:pt x="1239695" y="0"/>
                </a:cubicBezTo>
                <a:cubicBezTo>
                  <a:pt x="1472163" y="-17093"/>
                  <a:pt x="1521474" y="28041"/>
                  <a:pt x="1656788" y="0"/>
                </a:cubicBezTo>
                <a:cubicBezTo>
                  <a:pt x="1792102" y="-28041"/>
                  <a:pt x="2042104" y="54407"/>
                  <a:pt x="2154983" y="0"/>
                </a:cubicBezTo>
                <a:cubicBezTo>
                  <a:pt x="2267862" y="-54407"/>
                  <a:pt x="2412889" y="28171"/>
                  <a:pt x="2653178" y="0"/>
                </a:cubicBezTo>
                <a:cubicBezTo>
                  <a:pt x="2893467" y="-28171"/>
                  <a:pt x="3023931" y="58991"/>
                  <a:pt x="3232474" y="0"/>
                </a:cubicBezTo>
                <a:cubicBezTo>
                  <a:pt x="3441017" y="-58991"/>
                  <a:pt x="3535000" y="11357"/>
                  <a:pt x="3730669" y="0"/>
                </a:cubicBezTo>
                <a:cubicBezTo>
                  <a:pt x="3926338" y="-11357"/>
                  <a:pt x="3933132" y="31413"/>
                  <a:pt x="4066661" y="0"/>
                </a:cubicBezTo>
                <a:cubicBezTo>
                  <a:pt x="4200190" y="-31413"/>
                  <a:pt x="4244159" y="19463"/>
                  <a:pt x="4402653" y="0"/>
                </a:cubicBezTo>
                <a:cubicBezTo>
                  <a:pt x="4561147" y="-19463"/>
                  <a:pt x="4875727" y="264"/>
                  <a:pt x="5144153" y="0"/>
                </a:cubicBezTo>
                <a:cubicBezTo>
                  <a:pt x="5412579" y="-264"/>
                  <a:pt x="5542652" y="1852"/>
                  <a:pt x="5885652" y="0"/>
                </a:cubicBezTo>
                <a:cubicBezTo>
                  <a:pt x="6228652" y="-1852"/>
                  <a:pt x="6188606" y="24570"/>
                  <a:pt x="6302746" y="0"/>
                </a:cubicBezTo>
                <a:cubicBezTo>
                  <a:pt x="6416886" y="-24570"/>
                  <a:pt x="6675695" y="9966"/>
                  <a:pt x="6800941" y="0"/>
                </a:cubicBezTo>
                <a:cubicBezTo>
                  <a:pt x="6926188" y="-9966"/>
                  <a:pt x="7186602" y="9278"/>
                  <a:pt x="7542440" y="0"/>
                </a:cubicBezTo>
                <a:cubicBezTo>
                  <a:pt x="7898278" y="-9278"/>
                  <a:pt x="7835407" y="18030"/>
                  <a:pt x="8110151" y="0"/>
                </a:cubicBezTo>
                <a:cubicBezTo>
                  <a:pt x="8156484" y="224112"/>
                  <a:pt x="8087085" y="334501"/>
                  <a:pt x="8110151" y="526568"/>
                </a:cubicBezTo>
                <a:cubicBezTo>
                  <a:pt x="8133217" y="718635"/>
                  <a:pt x="8088919" y="954759"/>
                  <a:pt x="8110151" y="1144714"/>
                </a:cubicBezTo>
                <a:cubicBezTo>
                  <a:pt x="8131383" y="1334669"/>
                  <a:pt x="8076500" y="1608425"/>
                  <a:pt x="8110151" y="1762860"/>
                </a:cubicBezTo>
                <a:cubicBezTo>
                  <a:pt x="8143802" y="1917295"/>
                  <a:pt x="8066509" y="2005588"/>
                  <a:pt x="8110151" y="2243639"/>
                </a:cubicBezTo>
                <a:cubicBezTo>
                  <a:pt x="8153793" y="2481690"/>
                  <a:pt x="8100286" y="2702887"/>
                  <a:pt x="8110151" y="2907574"/>
                </a:cubicBezTo>
                <a:cubicBezTo>
                  <a:pt x="8120016" y="3112262"/>
                  <a:pt x="8098241" y="3189125"/>
                  <a:pt x="8110151" y="3342565"/>
                </a:cubicBezTo>
                <a:cubicBezTo>
                  <a:pt x="8122061" y="3496005"/>
                  <a:pt x="8049613" y="3754443"/>
                  <a:pt x="8110151" y="4006499"/>
                </a:cubicBezTo>
                <a:cubicBezTo>
                  <a:pt x="8170689" y="4258555"/>
                  <a:pt x="8054191" y="4296021"/>
                  <a:pt x="8110151" y="4578856"/>
                </a:cubicBezTo>
                <a:cubicBezTo>
                  <a:pt x="7740232" y="4655236"/>
                  <a:pt x="7734959" y="4518875"/>
                  <a:pt x="7368651" y="4578856"/>
                </a:cubicBezTo>
                <a:cubicBezTo>
                  <a:pt x="7002343" y="4638837"/>
                  <a:pt x="7096233" y="4552618"/>
                  <a:pt x="6870456" y="4578856"/>
                </a:cubicBezTo>
                <a:cubicBezTo>
                  <a:pt x="6644680" y="4605094"/>
                  <a:pt x="6486144" y="4519913"/>
                  <a:pt x="6291160" y="4578856"/>
                </a:cubicBezTo>
                <a:cubicBezTo>
                  <a:pt x="6096176" y="4637799"/>
                  <a:pt x="5967114" y="4536160"/>
                  <a:pt x="5874067" y="4578856"/>
                </a:cubicBezTo>
                <a:cubicBezTo>
                  <a:pt x="5781020" y="4621552"/>
                  <a:pt x="5419287" y="4559042"/>
                  <a:pt x="5294770" y="4578856"/>
                </a:cubicBezTo>
                <a:cubicBezTo>
                  <a:pt x="5170253" y="4598670"/>
                  <a:pt x="4868754" y="4552271"/>
                  <a:pt x="4715474" y="4578856"/>
                </a:cubicBezTo>
                <a:cubicBezTo>
                  <a:pt x="4562194" y="4605441"/>
                  <a:pt x="4386557" y="4576468"/>
                  <a:pt x="4217279" y="4578856"/>
                </a:cubicBezTo>
                <a:cubicBezTo>
                  <a:pt x="4048001" y="4581244"/>
                  <a:pt x="3864648" y="4569613"/>
                  <a:pt x="3637982" y="4578856"/>
                </a:cubicBezTo>
                <a:cubicBezTo>
                  <a:pt x="3411316" y="4588099"/>
                  <a:pt x="3264568" y="4500207"/>
                  <a:pt x="2977584" y="4578856"/>
                </a:cubicBezTo>
                <a:cubicBezTo>
                  <a:pt x="2690600" y="4657505"/>
                  <a:pt x="2394440" y="4526472"/>
                  <a:pt x="2236084" y="4578856"/>
                </a:cubicBezTo>
                <a:cubicBezTo>
                  <a:pt x="2077728" y="4631240"/>
                  <a:pt x="1760641" y="4508547"/>
                  <a:pt x="1575686" y="4578856"/>
                </a:cubicBezTo>
                <a:cubicBezTo>
                  <a:pt x="1390731" y="4649165"/>
                  <a:pt x="1363856" y="4548405"/>
                  <a:pt x="1239695" y="4578856"/>
                </a:cubicBezTo>
                <a:cubicBezTo>
                  <a:pt x="1115534" y="4609307"/>
                  <a:pt x="717530" y="4501918"/>
                  <a:pt x="579297" y="4578856"/>
                </a:cubicBezTo>
                <a:cubicBezTo>
                  <a:pt x="441064" y="4655794"/>
                  <a:pt x="211990" y="4517753"/>
                  <a:pt x="0" y="4578856"/>
                </a:cubicBezTo>
                <a:cubicBezTo>
                  <a:pt x="-50987" y="4318885"/>
                  <a:pt x="58241" y="4101258"/>
                  <a:pt x="0" y="3914922"/>
                </a:cubicBezTo>
                <a:cubicBezTo>
                  <a:pt x="-58241" y="3728586"/>
                  <a:pt x="15996" y="3539585"/>
                  <a:pt x="0" y="3434142"/>
                </a:cubicBezTo>
                <a:cubicBezTo>
                  <a:pt x="-15996" y="3328699"/>
                  <a:pt x="48569" y="3014695"/>
                  <a:pt x="0" y="2861785"/>
                </a:cubicBezTo>
                <a:cubicBezTo>
                  <a:pt x="-48569" y="2708875"/>
                  <a:pt x="55541" y="2475156"/>
                  <a:pt x="0" y="2289428"/>
                </a:cubicBezTo>
                <a:cubicBezTo>
                  <a:pt x="-55541" y="2103700"/>
                  <a:pt x="20406" y="1905916"/>
                  <a:pt x="0" y="1808648"/>
                </a:cubicBezTo>
                <a:cubicBezTo>
                  <a:pt x="-20406" y="1711380"/>
                  <a:pt x="64153" y="1468871"/>
                  <a:pt x="0" y="1190503"/>
                </a:cubicBezTo>
                <a:cubicBezTo>
                  <a:pt x="-64153" y="912135"/>
                  <a:pt x="11027" y="857477"/>
                  <a:pt x="0" y="709723"/>
                </a:cubicBezTo>
                <a:cubicBezTo>
                  <a:pt x="-11027" y="561969"/>
                  <a:pt x="78840" y="183058"/>
                  <a:pt x="0" y="0"/>
                </a:cubicBezTo>
                <a:close/>
              </a:path>
            </a:pathLst>
          </a:custGeom>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xtLst>
              <a:ext uri="{C807C97D-BFC1-408E-A445-0C87EB9F89A2}">
                <ask:lineSketchStyleProps xmlns:ask="http://schemas.microsoft.com/office/drawing/2018/sketchyshapes" sd="4109609565">
                  <a:prstGeom prst="rect">
                    <a:avLst/>
                  </a:prstGeom>
                  <ask:type>
                    <ask:lineSketchScribble/>
                  </ask:type>
                </ask:lineSketchStyleProps>
              </a:ext>
            </a:extLst>
          </a:ln>
        </p:spPr>
      </p:pic>
      <p:sp>
        <p:nvSpPr>
          <p:cNvPr id="6" name="TextBox 5">
            <a:extLst>
              <a:ext uri="{FF2B5EF4-FFF2-40B4-BE49-F238E27FC236}">
                <a16:creationId xmlns:a16="http://schemas.microsoft.com/office/drawing/2014/main" id="{2DCF4464-85D5-FABD-A919-CCE14F62980F}"/>
              </a:ext>
            </a:extLst>
          </p:cNvPr>
          <p:cNvSpPr txBox="1"/>
          <p:nvPr/>
        </p:nvSpPr>
        <p:spPr>
          <a:xfrm>
            <a:off x="9494108" y="3460059"/>
            <a:ext cx="4337221" cy="1754326"/>
          </a:xfrm>
          <a:prstGeom prst="rect">
            <a:avLst/>
          </a:prstGeom>
          <a:noFill/>
        </p:spPr>
        <p:txBody>
          <a:bodyPr wrap="square">
            <a:spAutoFit/>
          </a:bodyPr>
          <a:lstStyle/>
          <a:p>
            <a:pPr algn="ctr"/>
            <a:r>
              <a:rPr lang="pl-PL" sz="3600"/>
              <a:t>Roboty pomagające </a:t>
            </a:r>
          </a:p>
          <a:p>
            <a:pPr algn="ctr"/>
            <a:r>
              <a:rPr lang="pl-PL" sz="3600"/>
              <a:t>w ustawieniu choinki. </a:t>
            </a:r>
          </a:p>
          <a:p>
            <a:pPr algn="ctr"/>
            <a:r>
              <a:rPr lang="pl-PL" sz="3600"/>
              <a:t>🎄🤖</a:t>
            </a:r>
            <a:endParaRPr lang="uk-UA" sz="3600"/>
          </a:p>
        </p:txBody>
      </p:sp>
      <p:pic>
        <p:nvPicPr>
          <p:cNvPr id="2" name="Picture 1" descr="A blue flag with yellow stars&#10;&#10;Description automatically generated">
            <a:extLst>
              <a:ext uri="{FF2B5EF4-FFF2-40B4-BE49-F238E27FC236}">
                <a16:creationId xmlns:a16="http://schemas.microsoft.com/office/drawing/2014/main" id="{7B17C6AD-1F5B-6950-C6EB-959AC4C74EE7}"/>
              </a:ext>
            </a:extLst>
          </p:cNvPr>
          <p:cNvPicPr>
            <a:picLocks noChangeAspect="1"/>
          </p:cNvPicPr>
          <p:nvPr/>
        </p:nvPicPr>
        <p:blipFill>
          <a:blip r:embed="rId4"/>
          <a:stretch>
            <a:fillRect/>
          </a:stretch>
        </p:blipFill>
        <p:spPr>
          <a:xfrm>
            <a:off x="12067311" y="641781"/>
            <a:ext cx="1764018" cy="1787280"/>
          </a:xfrm>
          <a:prstGeom prst="rect">
            <a:avLst/>
          </a:prstGeom>
        </p:spPr>
      </p:pic>
      <p:pic>
        <p:nvPicPr>
          <p:cNvPr id="5" name="Picture 4">
            <a:extLst>
              <a:ext uri="{FF2B5EF4-FFF2-40B4-BE49-F238E27FC236}">
                <a16:creationId xmlns:a16="http://schemas.microsoft.com/office/drawing/2014/main" id="{90D5109A-DDDD-20AF-225F-8B5738A9D9FB}"/>
              </a:ext>
            </a:extLst>
          </p:cNvPr>
          <p:cNvPicPr>
            <a:picLocks noChangeAspect="1"/>
          </p:cNvPicPr>
          <p:nvPr/>
        </p:nvPicPr>
        <p:blipFill>
          <a:blip r:embed="rId5"/>
          <a:stretch>
            <a:fillRect/>
          </a:stretch>
        </p:blipFill>
        <p:spPr>
          <a:xfrm>
            <a:off x="11787581" y="6584497"/>
            <a:ext cx="2043748" cy="1175155"/>
          </a:xfrm>
          <a:prstGeom prst="rect">
            <a:avLst/>
          </a:prstGeom>
        </p:spPr>
      </p:pic>
    </p:spTree>
    <p:extLst>
      <p:ext uri="{BB962C8B-B14F-4D97-AF65-F5344CB8AC3E}">
        <p14:creationId xmlns:p14="http://schemas.microsoft.com/office/powerpoint/2010/main" val="1591489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2"/>
          <p:cNvSpPr/>
          <p:nvPr/>
        </p:nvSpPr>
        <p:spPr>
          <a:xfrm>
            <a:off x="1626366" y="5224954"/>
            <a:ext cx="6244708" cy="615577"/>
          </a:xfrm>
          <a:prstGeom prst="rect">
            <a:avLst/>
          </a:prstGeom>
          <a:noFill/>
          <a:ln/>
        </p:spPr>
        <p:txBody>
          <a:bodyPr wrap="none" lIns="0" tIns="0" rIns="0" bIns="0" rtlCol="0" anchor="t"/>
          <a:lstStyle/>
          <a:p>
            <a:pPr marL="0" indent="0">
              <a:lnSpc>
                <a:spcPts val="2750"/>
              </a:lnSpc>
              <a:buNone/>
            </a:pPr>
            <a:r>
              <a:rPr lang="en-US" sz="4000" dirty="0">
                <a:solidFill>
                  <a:srgbClr val="403CCF"/>
                </a:solidFill>
                <a:latin typeface="Libre Baskerville" pitchFamily="34" charset="0"/>
                <a:ea typeface="Libre Baskerville" pitchFamily="34" charset="-122"/>
                <a:cs typeface="Libre Baskerville" pitchFamily="34" charset="-120"/>
              </a:rPr>
              <a:t>Codzienne przykłady:</a:t>
            </a:r>
            <a:endParaRPr lang="en-US" sz="4000" dirty="0"/>
          </a:p>
        </p:txBody>
      </p:sp>
      <p:sp>
        <p:nvSpPr>
          <p:cNvPr id="5" name="Text 3"/>
          <p:cNvSpPr/>
          <p:nvPr/>
        </p:nvSpPr>
        <p:spPr>
          <a:xfrm>
            <a:off x="1626366" y="6246945"/>
            <a:ext cx="8851871" cy="615577"/>
          </a:xfrm>
          <a:prstGeom prst="rect">
            <a:avLst/>
          </a:prstGeom>
          <a:noFill/>
          <a:ln/>
        </p:spPr>
        <p:txBody>
          <a:bodyPr wrap="none" lIns="0" tIns="0" rIns="0" bIns="0" rtlCol="0" anchor="t"/>
          <a:lstStyle/>
          <a:p>
            <a:pPr marL="342900" indent="-342900">
              <a:lnSpc>
                <a:spcPts val="2850"/>
              </a:lnSpc>
              <a:buSzPct val="100000"/>
              <a:buChar char="•"/>
            </a:pPr>
            <a:r>
              <a:rPr lang="en-US" sz="3200" dirty="0">
                <a:solidFill>
                  <a:srgbClr val="49495A"/>
                </a:solidFill>
                <a:latin typeface="Open Sans" pitchFamily="34" charset="0"/>
                <a:ea typeface="Open Sans" pitchFamily="34" charset="-122"/>
                <a:cs typeface="Open Sans" pitchFamily="34" charset="-120"/>
              </a:rPr>
              <a:t>Google Assistant</a:t>
            </a:r>
            <a:r>
              <a:rPr lang="pl-PL" sz="3200" dirty="0">
                <a:solidFill>
                  <a:srgbClr val="49495A"/>
                </a:solidFill>
                <a:latin typeface="Open Sans" pitchFamily="34" charset="0"/>
                <a:ea typeface="Open Sans" pitchFamily="34" charset="-122"/>
                <a:cs typeface="Open Sans" pitchFamily="34" charset="-120"/>
              </a:rPr>
              <a:t> </a:t>
            </a:r>
            <a:r>
              <a:rPr lang="en-US" sz="3200" dirty="0">
                <a:solidFill>
                  <a:srgbClr val="49495A"/>
                </a:solidFill>
                <a:latin typeface="Open Sans" pitchFamily="34" charset="0"/>
                <a:ea typeface="Open Sans" pitchFamily="34" charset="-122"/>
                <a:cs typeface="Open Sans" pitchFamily="34" charset="-120"/>
              </a:rPr>
              <a:t>–</a:t>
            </a:r>
            <a:r>
              <a:rPr lang="pl-PL" sz="3200" dirty="0">
                <a:solidFill>
                  <a:srgbClr val="49495A"/>
                </a:solidFill>
                <a:latin typeface="Open Sans" pitchFamily="34" charset="0"/>
                <a:ea typeface="Open Sans" pitchFamily="34" charset="-122"/>
                <a:cs typeface="Open Sans" pitchFamily="34" charset="-120"/>
              </a:rPr>
              <a:t> </a:t>
            </a:r>
            <a:r>
              <a:rPr lang="en-US" sz="3200" dirty="0">
                <a:solidFill>
                  <a:srgbClr val="49495A"/>
                </a:solidFill>
                <a:latin typeface="Open Sans" pitchFamily="34" charset="0"/>
                <a:ea typeface="Open Sans" pitchFamily="34" charset="-122"/>
                <a:cs typeface="Open Sans" pitchFamily="34" charset="-120"/>
              </a:rPr>
              <a:t> </a:t>
            </a:r>
            <a:r>
              <a:rPr lang="en-US" sz="3200" dirty="0" err="1">
                <a:solidFill>
                  <a:srgbClr val="49495A"/>
                </a:solidFill>
                <a:latin typeface="Open Sans" pitchFamily="34" charset="0"/>
                <a:ea typeface="Open Sans" pitchFamily="34" charset="-122"/>
                <a:cs typeface="Open Sans" pitchFamily="34" charset="-120"/>
              </a:rPr>
              <a:t>odpowiada</a:t>
            </a:r>
            <a:r>
              <a:rPr lang="en-US" sz="3200" dirty="0">
                <a:solidFill>
                  <a:srgbClr val="49495A"/>
                </a:solidFill>
                <a:latin typeface="Open Sans" pitchFamily="34" charset="0"/>
                <a:ea typeface="Open Sans" pitchFamily="34" charset="-122"/>
                <a:cs typeface="Open Sans" pitchFamily="34" charset="-120"/>
              </a:rPr>
              <a:t> na pytania</a:t>
            </a:r>
            <a:endParaRPr lang="en-US" sz="3200" dirty="0"/>
          </a:p>
        </p:txBody>
      </p:sp>
      <p:sp>
        <p:nvSpPr>
          <p:cNvPr id="6" name="Text 4"/>
          <p:cNvSpPr/>
          <p:nvPr/>
        </p:nvSpPr>
        <p:spPr>
          <a:xfrm>
            <a:off x="1626659" y="7411518"/>
            <a:ext cx="9234930" cy="615577"/>
          </a:xfrm>
          <a:prstGeom prst="rect">
            <a:avLst/>
          </a:prstGeom>
          <a:noFill/>
          <a:ln/>
        </p:spPr>
        <p:txBody>
          <a:bodyPr wrap="none" lIns="0" tIns="0" rIns="0" bIns="0" rtlCol="0" anchor="t"/>
          <a:lstStyle/>
          <a:p>
            <a:pPr marL="342900" indent="-342900">
              <a:lnSpc>
                <a:spcPts val="2850"/>
              </a:lnSpc>
              <a:buSzPct val="100000"/>
              <a:buChar char="•"/>
            </a:pPr>
            <a:r>
              <a:rPr lang="en-US" sz="3200" dirty="0">
                <a:solidFill>
                  <a:srgbClr val="49495A"/>
                </a:solidFill>
                <a:latin typeface="Open Sans" pitchFamily="34" charset="0"/>
                <a:ea typeface="Open Sans" pitchFamily="34" charset="-122"/>
                <a:cs typeface="Open Sans" pitchFamily="34" charset="-120"/>
              </a:rPr>
              <a:t>ChatGPT – pisze teksty, podpowiada przepisy</a:t>
            </a:r>
            <a:endParaRPr lang="en-US" sz="3200" dirty="0"/>
          </a:p>
        </p:txBody>
      </p:sp>
      <p:pic>
        <p:nvPicPr>
          <p:cNvPr id="8196" name="Picture 4" descr="Free An elderly scientist contemplates a chess move against a robotic arm on a chessboard. Stock Photo">
            <a:extLst>
              <a:ext uri="{FF2B5EF4-FFF2-40B4-BE49-F238E27FC236}">
                <a16:creationId xmlns:a16="http://schemas.microsoft.com/office/drawing/2014/main" id="{833334F2-FA1C-34F6-2A84-3C3787A9FFE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7171" b="17392"/>
          <a:stretch/>
        </p:blipFill>
        <p:spPr bwMode="auto">
          <a:xfrm>
            <a:off x="3373414" y="202505"/>
            <a:ext cx="10676214" cy="3232673"/>
          </a:xfrm>
          <a:custGeom>
            <a:avLst/>
            <a:gdLst>
              <a:gd name="csX0" fmla="*/ 0 w 10676214"/>
              <a:gd name="csY0" fmla="*/ 0 h 3232673"/>
              <a:gd name="csX1" fmla="*/ 699885 w 10676214"/>
              <a:gd name="csY1" fmla="*/ 0 h 3232673"/>
              <a:gd name="csX2" fmla="*/ 1399770 w 10676214"/>
              <a:gd name="csY2" fmla="*/ 0 h 3232673"/>
              <a:gd name="csX3" fmla="*/ 1886131 w 10676214"/>
              <a:gd name="csY3" fmla="*/ 0 h 3232673"/>
              <a:gd name="csX4" fmla="*/ 2372492 w 10676214"/>
              <a:gd name="csY4" fmla="*/ 0 h 3232673"/>
              <a:gd name="csX5" fmla="*/ 3179139 w 10676214"/>
              <a:gd name="csY5" fmla="*/ 0 h 3232673"/>
              <a:gd name="csX6" fmla="*/ 3879024 w 10676214"/>
              <a:gd name="csY6" fmla="*/ 0 h 3232673"/>
              <a:gd name="csX7" fmla="*/ 4685672 w 10676214"/>
              <a:gd name="csY7" fmla="*/ 0 h 3232673"/>
              <a:gd name="csX8" fmla="*/ 4958508 w 10676214"/>
              <a:gd name="csY8" fmla="*/ 0 h 3232673"/>
              <a:gd name="csX9" fmla="*/ 5338107 w 10676214"/>
              <a:gd name="csY9" fmla="*/ 0 h 3232673"/>
              <a:gd name="csX10" fmla="*/ 5610944 w 10676214"/>
              <a:gd name="csY10" fmla="*/ 0 h 3232673"/>
              <a:gd name="csX11" fmla="*/ 5883780 w 10676214"/>
              <a:gd name="csY11" fmla="*/ 0 h 3232673"/>
              <a:gd name="csX12" fmla="*/ 6690427 w 10676214"/>
              <a:gd name="csY12" fmla="*/ 0 h 3232673"/>
              <a:gd name="csX13" fmla="*/ 7283550 w 10676214"/>
              <a:gd name="csY13" fmla="*/ 0 h 3232673"/>
              <a:gd name="csX14" fmla="*/ 7663149 w 10676214"/>
              <a:gd name="csY14" fmla="*/ 0 h 3232673"/>
              <a:gd name="csX15" fmla="*/ 8363034 w 10676214"/>
              <a:gd name="csY15" fmla="*/ 0 h 3232673"/>
              <a:gd name="csX16" fmla="*/ 8849395 w 10676214"/>
              <a:gd name="csY16" fmla="*/ 0 h 3232673"/>
              <a:gd name="csX17" fmla="*/ 9335756 w 10676214"/>
              <a:gd name="csY17" fmla="*/ 0 h 3232673"/>
              <a:gd name="csX18" fmla="*/ 9822117 w 10676214"/>
              <a:gd name="csY18" fmla="*/ 0 h 3232673"/>
              <a:gd name="csX19" fmla="*/ 10676214 w 10676214"/>
              <a:gd name="csY19" fmla="*/ 0 h 3232673"/>
              <a:gd name="csX20" fmla="*/ 10676214 w 10676214"/>
              <a:gd name="csY20" fmla="*/ 538779 h 3232673"/>
              <a:gd name="csX21" fmla="*/ 10676214 w 10676214"/>
              <a:gd name="csY21" fmla="*/ 1142211 h 3232673"/>
              <a:gd name="csX22" fmla="*/ 10676214 w 10676214"/>
              <a:gd name="csY22" fmla="*/ 1584010 h 3232673"/>
              <a:gd name="csX23" fmla="*/ 10676214 w 10676214"/>
              <a:gd name="csY23" fmla="*/ 2155115 h 3232673"/>
              <a:gd name="csX24" fmla="*/ 10676214 w 10676214"/>
              <a:gd name="csY24" fmla="*/ 2726221 h 3232673"/>
              <a:gd name="csX25" fmla="*/ 10676214 w 10676214"/>
              <a:gd name="csY25" fmla="*/ 3232673 h 3232673"/>
              <a:gd name="csX26" fmla="*/ 10189853 w 10676214"/>
              <a:gd name="csY26" fmla="*/ 3232673 h 3232673"/>
              <a:gd name="csX27" fmla="*/ 9810254 w 10676214"/>
              <a:gd name="csY27" fmla="*/ 3232673 h 3232673"/>
              <a:gd name="csX28" fmla="*/ 9003607 w 10676214"/>
              <a:gd name="csY28" fmla="*/ 3232673 h 3232673"/>
              <a:gd name="csX29" fmla="*/ 8517246 w 10676214"/>
              <a:gd name="csY29" fmla="*/ 3232673 h 3232673"/>
              <a:gd name="csX30" fmla="*/ 8244410 w 10676214"/>
              <a:gd name="csY30" fmla="*/ 3232673 h 3232673"/>
              <a:gd name="csX31" fmla="*/ 7437762 w 10676214"/>
              <a:gd name="csY31" fmla="*/ 3232673 h 3232673"/>
              <a:gd name="csX32" fmla="*/ 6844639 w 10676214"/>
              <a:gd name="csY32" fmla="*/ 3232673 h 3232673"/>
              <a:gd name="csX33" fmla="*/ 6571803 w 10676214"/>
              <a:gd name="csY33" fmla="*/ 3232673 h 3232673"/>
              <a:gd name="csX34" fmla="*/ 6298966 w 10676214"/>
              <a:gd name="csY34" fmla="*/ 3232673 h 3232673"/>
              <a:gd name="csX35" fmla="*/ 5492319 w 10676214"/>
              <a:gd name="csY35" fmla="*/ 3232673 h 3232673"/>
              <a:gd name="csX36" fmla="*/ 5219482 w 10676214"/>
              <a:gd name="csY36" fmla="*/ 3232673 h 3232673"/>
              <a:gd name="csX37" fmla="*/ 4946646 w 10676214"/>
              <a:gd name="csY37" fmla="*/ 3232673 h 3232673"/>
              <a:gd name="csX38" fmla="*/ 4139999 w 10676214"/>
              <a:gd name="csY38" fmla="*/ 3232673 h 3232673"/>
              <a:gd name="csX39" fmla="*/ 3653638 w 10676214"/>
              <a:gd name="csY39" fmla="*/ 3232673 h 3232673"/>
              <a:gd name="csX40" fmla="*/ 3060515 w 10676214"/>
              <a:gd name="csY40" fmla="*/ 3232673 h 3232673"/>
              <a:gd name="csX41" fmla="*/ 2680916 w 10676214"/>
              <a:gd name="csY41" fmla="*/ 3232673 h 3232673"/>
              <a:gd name="csX42" fmla="*/ 2087793 w 10676214"/>
              <a:gd name="csY42" fmla="*/ 3232673 h 3232673"/>
              <a:gd name="csX43" fmla="*/ 1494670 w 10676214"/>
              <a:gd name="csY43" fmla="*/ 3232673 h 3232673"/>
              <a:gd name="csX44" fmla="*/ 1221833 w 10676214"/>
              <a:gd name="csY44" fmla="*/ 3232673 h 3232673"/>
              <a:gd name="csX45" fmla="*/ 842235 w 10676214"/>
              <a:gd name="csY45" fmla="*/ 3232673 h 3232673"/>
              <a:gd name="csX46" fmla="*/ 569398 w 10676214"/>
              <a:gd name="csY46" fmla="*/ 3232673 h 3232673"/>
              <a:gd name="csX47" fmla="*/ 0 w 10676214"/>
              <a:gd name="csY47" fmla="*/ 3232673 h 3232673"/>
              <a:gd name="csX48" fmla="*/ 0 w 10676214"/>
              <a:gd name="csY48" fmla="*/ 2790874 h 3232673"/>
              <a:gd name="csX49" fmla="*/ 0 w 10676214"/>
              <a:gd name="csY49" fmla="*/ 2284422 h 3232673"/>
              <a:gd name="csX50" fmla="*/ 0 w 10676214"/>
              <a:gd name="csY50" fmla="*/ 1810297 h 3232673"/>
              <a:gd name="csX51" fmla="*/ 0 w 10676214"/>
              <a:gd name="csY51" fmla="*/ 1206865 h 3232673"/>
              <a:gd name="csX52" fmla="*/ 0 w 10676214"/>
              <a:gd name="csY52" fmla="*/ 765066 h 3232673"/>
              <a:gd name="csX53" fmla="*/ 0 w 10676214"/>
              <a:gd name="csY53" fmla="*/ 0 h 32326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Lst>
            <a:rect l="l" t="t" r="r" b="b"/>
            <a:pathLst>
              <a:path w="10676214" h="3232673" extrusionOk="0">
                <a:moveTo>
                  <a:pt x="0" y="0"/>
                </a:moveTo>
                <a:cubicBezTo>
                  <a:pt x="168294" y="-28121"/>
                  <a:pt x="484369" y="61519"/>
                  <a:pt x="699885" y="0"/>
                </a:cubicBezTo>
                <a:cubicBezTo>
                  <a:pt x="915402" y="-61519"/>
                  <a:pt x="1217824" y="627"/>
                  <a:pt x="1399770" y="0"/>
                </a:cubicBezTo>
                <a:cubicBezTo>
                  <a:pt x="1581717" y="-627"/>
                  <a:pt x="1752537" y="24625"/>
                  <a:pt x="1886131" y="0"/>
                </a:cubicBezTo>
                <a:cubicBezTo>
                  <a:pt x="2019725" y="-24625"/>
                  <a:pt x="2235054" y="58014"/>
                  <a:pt x="2372492" y="0"/>
                </a:cubicBezTo>
                <a:cubicBezTo>
                  <a:pt x="2509930" y="-58014"/>
                  <a:pt x="2861769" y="79653"/>
                  <a:pt x="3179139" y="0"/>
                </a:cubicBezTo>
                <a:cubicBezTo>
                  <a:pt x="3496509" y="-79653"/>
                  <a:pt x="3690750" y="45467"/>
                  <a:pt x="3879024" y="0"/>
                </a:cubicBezTo>
                <a:cubicBezTo>
                  <a:pt x="4067298" y="-45467"/>
                  <a:pt x="4345708" y="15974"/>
                  <a:pt x="4685672" y="0"/>
                </a:cubicBezTo>
                <a:cubicBezTo>
                  <a:pt x="5025636" y="-15974"/>
                  <a:pt x="4842146" y="8294"/>
                  <a:pt x="4958508" y="0"/>
                </a:cubicBezTo>
                <a:cubicBezTo>
                  <a:pt x="5074870" y="-8294"/>
                  <a:pt x="5179943" y="29755"/>
                  <a:pt x="5338107" y="0"/>
                </a:cubicBezTo>
                <a:cubicBezTo>
                  <a:pt x="5496271" y="-29755"/>
                  <a:pt x="5551223" y="805"/>
                  <a:pt x="5610944" y="0"/>
                </a:cubicBezTo>
                <a:cubicBezTo>
                  <a:pt x="5670665" y="-805"/>
                  <a:pt x="5801404" y="18627"/>
                  <a:pt x="5883780" y="0"/>
                </a:cubicBezTo>
                <a:cubicBezTo>
                  <a:pt x="5966156" y="-18627"/>
                  <a:pt x="6408679" y="84719"/>
                  <a:pt x="6690427" y="0"/>
                </a:cubicBezTo>
                <a:cubicBezTo>
                  <a:pt x="6972175" y="-84719"/>
                  <a:pt x="7136979" y="31224"/>
                  <a:pt x="7283550" y="0"/>
                </a:cubicBezTo>
                <a:cubicBezTo>
                  <a:pt x="7430121" y="-31224"/>
                  <a:pt x="7481472" y="30808"/>
                  <a:pt x="7663149" y="0"/>
                </a:cubicBezTo>
                <a:cubicBezTo>
                  <a:pt x="7844826" y="-30808"/>
                  <a:pt x="8072368" y="77994"/>
                  <a:pt x="8363034" y="0"/>
                </a:cubicBezTo>
                <a:cubicBezTo>
                  <a:pt x="8653701" y="-77994"/>
                  <a:pt x="8661350" y="57196"/>
                  <a:pt x="8849395" y="0"/>
                </a:cubicBezTo>
                <a:cubicBezTo>
                  <a:pt x="9037440" y="-57196"/>
                  <a:pt x="9235050" y="42146"/>
                  <a:pt x="9335756" y="0"/>
                </a:cubicBezTo>
                <a:cubicBezTo>
                  <a:pt x="9436462" y="-42146"/>
                  <a:pt x="9610236" y="29249"/>
                  <a:pt x="9822117" y="0"/>
                </a:cubicBezTo>
                <a:cubicBezTo>
                  <a:pt x="10033998" y="-29249"/>
                  <a:pt x="10396107" y="18655"/>
                  <a:pt x="10676214" y="0"/>
                </a:cubicBezTo>
                <a:cubicBezTo>
                  <a:pt x="10676751" y="190925"/>
                  <a:pt x="10643321" y="352496"/>
                  <a:pt x="10676214" y="538779"/>
                </a:cubicBezTo>
                <a:cubicBezTo>
                  <a:pt x="10709107" y="725062"/>
                  <a:pt x="10633623" y="953068"/>
                  <a:pt x="10676214" y="1142211"/>
                </a:cubicBezTo>
                <a:cubicBezTo>
                  <a:pt x="10718805" y="1331354"/>
                  <a:pt x="10670306" y="1450554"/>
                  <a:pt x="10676214" y="1584010"/>
                </a:cubicBezTo>
                <a:cubicBezTo>
                  <a:pt x="10682122" y="1717466"/>
                  <a:pt x="10662061" y="2012044"/>
                  <a:pt x="10676214" y="2155115"/>
                </a:cubicBezTo>
                <a:cubicBezTo>
                  <a:pt x="10690367" y="2298187"/>
                  <a:pt x="10674785" y="2554323"/>
                  <a:pt x="10676214" y="2726221"/>
                </a:cubicBezTo>
                <a:cubicBezTo>
                  <a:pt x="10677643" y="2898119"/>
                  <a:pt x="10676118" y="3098495"/>
                  <a:pt x="10676214" y="3232673"/>
                </a:cubicBezTo>
                <a:cubicBezTo>
                  <a:pt x="10470680" y="3241101"/>
                  <a:pt x="10340304" y="3222643"/>
                  <a:pt x="10189853" y="3232673"/>
                </a:cubicBezTo>
                <a:cubicBezTo>
                  <a:pt x="10039402" y="3242703"/>
                  <a:pt x="9924482" y="3195396"/>
                  <a:pt x="9810254" y="3232673"/>
                </a:cubicBezTo>
                <a:cubicBezTo>
                  <a:pt x="9696026" y="3269950"/>
                  <a:pt x="9275493" y="3168584"/>
                  <a:pt x="9003607" y="3232673"/>
                </a:cubicBezTo>
                <a:cubicBezTo>
                  <a:pt x="8731721" y="3296762"/>
                  <a:pt x="8675145" y="3221024"/>
                  <a:pt x="8517246" y="3232673"/>
                </a:cubicBezTo>
                <a:cubicBezTo>
                  <a:pt x="8359347" y="3244322"/>
                  <a:pt x="8326660" y="3220694"/>
                  <a:pt x="8244410" y="3232673"/>
                </a:cubicBezTo>
                <a:cubicBezTo>
                  <a:pt x="8162160" y="3244652"/>
                  <a:pt x="7655254" y="3198292"/>
                  <a:pt x="7437762" y="3232673"/>
                </a:cubicBezTo>
                <a:cubicBezTo>
                  <a:pt x="7220270" y="3267054"/>
                  <a:pt x="7056418" y="3190855"/>
                  <a:pt x="6844639" y="3232673"/>
                </a:cubicBezTo>
                <a:cubicBezTo>
                  <a:pt x="6632860" y="3274491"/>
                  <a:pt x="6692772" y="3214823"/>
                  <a:pt x="6571803" y="3232673"/>
                </a:cubicBezTo>
                <a:cubicBezTo>
                  <a:pt x="6450834" y="3250523"/>
                  <a:pt x="6377998" y="3219554"/>
                  <a:pt x="6298966" y="3232673"/>
                </a:cubicBezTo>
                <a:cubicBezTo>
                  <a:pt x="6219934" y="3245792"/>
                  <a:pt x="5670059" y="3177683"/>
                  <a:pt x="5492319" y="3232673"/>
                </a:cubicBezTo>
                <a:cubicBezTo>
                  <a:pt x="5314579" y="3287663"/>
                  <a:pt x="5331250" y="3227774"/>
                  <a:pt x="5219482" y="3232673"/>
                </a:cubicBezTo>
                <a:cubicBezTo>
                  <a:pt x="5107714" y="3237572"/>
                  <a:pt x="5007842" y="3222178"/>
                  <a:pt x="4946646" y="3232673"/>
                </a:cubicBezTo>
                <a:cubicBezTo>
                  <a:pt x="4885450" y="3243168"/>
                  <a:pt x="4345580" y="3199361"/>
                  <a:pt x="4139999" y="3232673"/>
                </a:cubicBezTo>
                <a:cubicBezTo>
                  <a:pt x="3934418" y="3265985"/>
                  <a:pt x="3768653" y="3202342"/>
                  <a:pt x="3653638" y="3232673"/>
                </a:cubicBezTo>
                <a:cubicBezTo>
                  <a:pt x="3538623" y="3263004"/>
                  <a:pt x="3306631" y="3187875"/>
                  <a:pt x="3060515" y="3232673"/>
                </a:cubicBezTo>
                <a:cubicBezTo>
                  <a:pt x="2814399" y="3277471"/>
                  <a:pt x="2852098" y="3187172"/>
                  <a:pt x="2680916" y="3232673"/>
                </a:cubicBezTo>
                <a:cubicBezTo>
                  <a:pt x="2509734" y="3278174"/>
                  <a:pt x="2221914" y="3220041"/>
                  <a:pt x="2087793" y="3232673"/>
                </a:cubicBezTo>
                <a:cubicBezTo>
                  <a:pt x="1953672" y="3245305"/>
                  <a:pt x="1666784" y="3167488"/>
                  <a:pt x="1494670" y="3232673"/>
                </a:cubicBezTo>
                <a:cubicBezTo>
                  <a:pt x="1322556" y="3297858"/>
                  <a:pt x="1292316" y="3214816"/>
                  <a:pt x="1221833" y="3232673"/>
                </a:cubicBezTo>
                <a:cubicBezTo>
                  <a:pt x="1151350" y="3250530"/>
                  <a:pt x="948730" y="3187152"/>
                  <a:pt x="842235" y="3232673"/>
                </a:cubicBezTo>
                <a:cubicBezTo>
                  <a:pt x="735740" y="3278194"/>
                  <a:pt x="671034" y="3232329"/>
                  <a:pt x="569398" y="3232673"/>
                </a:cubicBezTo>
                <a:cubicBezTo>
                  <a:pt x="467762" y="3233017"/>
                  <a:pt x="141379" y="3207637"/>
                  <a:pt x="0" y="3232673"/>
                </a:cubicBezTo>
                <a:cubicBezTo>
                  <a:pt x="-37532" y="3040218"/>
                  <a:pt x="35604" y="2932692"/>
                  <a:pt x="0" y="2790874"/>
                </a:cubicBezTo>
                <a:cubicBezTo>
                  <a:pt x="-35604" y="2649056"/>
                  <a:pt x="3225" y="2488545"/>
                  <a:pt x="0" y="2284422"/>
                </a:cubicBezTo>
                <a:cubicBezTo>
                  <a:pt x="-3225" y="2080299"/>
                  <a:pt x="6676" y="1913938"/>
                  <a:pt x="0" y="1810297"/>
                </a:cubicBezTo>
                <a:cubicBezTo>
                  <a:pt x="-6676" y="1706656"/>
                  <a:pt x="55430" y="1375975"/>
                  <a:pt x="0" y="1206865"/>
                </a:cubicBezTo>
                <a:cubicBezTo>
                  <a:pt x="-55430" y="1037755"/>
                  <a:pt x="24606" y="974576"/>
                  <a:pt x="0" y="765066"/>
                </a:cubicBezTo>
                <a:cubicBezTo>
                  <a:pt x="-24606" y="555556"/>
                  <a:pt x="66022" y="333988"/>
                  <a:pt x="0" y="0"/>
                </a:cubicBezTo>
                <a:close/>
              </a:path>
            </a:pathLst>
          </a:custGeom>
          <a:noFill/>
          <a:ln>
            <a:solidFill>
              <a:schemeClr val="tx1"/>
            </a:solidFill>
            <a:extLst>
              <a:ext uri="{C807C97D-BFC1-408E-A445-0C87EB9F89A2}">
                <ask:lineSketchStyleProps xmlns:ask="http://schemas.microsoft.com/office/drawing/2018/sketchyshapes" sd="3488431008">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2" name="Picture 1" descr="A blue flag with yellow stars&#10;&#10;Description automatically generated">
            <a:extLst>
              <a:ext uri="{FF2B5EF4-FFF2-40B4-BE49-F238E27FC236}">
                <a16:creationId xmlns:a16="http://schemas.microsoft.com/office/drawing/2014/main" id="{4BFC0572-572E-4A86-9ACE-5CC66EA13C3D}"/>
              </a:ext>
            </a:extLst>
          </p:cNvPr>
          <p:cNvPicPr>
            <a:picLocks noChangeAspect="1"/>
          </p:cNvPicPr>
          <p:nvPr/>
        </p:nvPicPr>
        <p:blipFill>
          <a:blip r:embed="rId3"/>
          <a:stretch>
            <a:fillRect/>
          </a:stretch>
        </p:blipFill>
        <p:spPr>
          <a:xfrm>
            <a:off x="381044" y="21740"/>
            <a:ext cx="1764018" cy="1787280"/>
          </a:xfrm>
          <a:prstGeom prst="rect">
            <a:avLst/>
          </a:prstGeom>
        </p:spPr>
      </p:pic>
      <p:pic>
        <p:nvPicPr>
          <p:cNvPr id="7" name="Picture 6">
            <a:extLst>
              <a:ext uri="{FF2B5EF4-FFF2-40B4-BE49-F238E27FC236}">
                <a16:creationId xmlns:a16="http://schemas.microsoft.com/office/drawing/2014/main" id="{B0CB8949-0134-387B-737B-68FA09E54F44}"/>
              </a:ext>
            </a:extLst>
          </p:cNvPr>
          <p:cNvPicPr>
            <a:picLocks noChangeAspect="1"/>
          </p:cNvPicPr>
          <p:nvPr/>
        </p:nvPicPr>
        <p:blipFill>
          <a:blip r:embed="rId4"/>
          <a:stretch>
            <a:fillRect/>
          </a:stretch>
        </p:blipFill>
        <p:spPr>
          <a:xfrm>
            <a:off x="11981867" y="6399145"/>
            <a:ext cx="2043748" cy="1175155"/>
          </a:xfrm>
          <a:prstGeom prst="rect">
            <a:avLst/>
          </a:prstGeom>
        </p:spPr>
      </p:pic>
    </p:spTree>
    <p:extLst>
      <p:ext uri="{BB962C8B-B14F-4D97-AF65-F5344CB8AC3E}">
        <p14:creationId xmlns:p14="http://schemas.microsoft.com/office/powerpoint/2010/main" val="41102263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Jak włączyć i wyłączyć Asystenta Google po polsku?">
            <a:hlinkClick r:id="" action="ppaction://media"/>
            <a:extLst>
              <a:ext uri="{FF2B5EF4-FFF2-40B4-BE49-F238E27FC236}">
                <a16:creationId xmlns:a16="http://schemas.microsoft.com/office/drawing/2014/main" id="{7D6DE0DA-0DF7-66E4-FAAA-2F7708AFFB2D}"/>
              </a:ext>
            </a:extLst>
          </p:cNvPr>
          <p:cNvPicPr>
            <a:picLocks noRot="1" noChangeAspect="1"/>
          </p:cNvPicPr>
          <p:nvPr>
            <a:videoFile r:link="rId1"/>
          </p:nvPr>
        </p:nvPicPr>
        <p:blipFill>
          <a:blip r:embed="rId3"/>
          <a:stretch>
            <a:fillRect/>
          </a:stretch>
        </p:blipFill>
        <p:spPr>
          <a:xfrm>
            <a:off x="1219200" y="673100"/>
            <a:ext cx="12192000" cy="6883400"/>
          </a:xfrm>
          <a:custGeom>
            <a:avLst/>
            <a:gdLst>
              <a:gd name="csX0" fmla="*/ 0 w 12192000"/>
              <a:gd name="csY0" fmla="*/ 0 h 6883400"/>
              <a:gd name="csX1" fmla="*/ 824411 w 12192000"/>
              <a:gd name="csY1" fmla="*/ 0 h 6883400"/>
              <a:gd name="csX2" fmla="*/ 1648823 w 12192000"/>
              <a:gd name="csY2" fmla="*/ 0 h 6883400"/>
              <a:gd name="csX3" fmla="*/ 2351314 w 12192000"/>
              <a:gd name="csY3" fmla="*/ 0 h 6883400"/>
              <a:gd name="csX4" fmla="*/ 3053806 w 12192000"/>
              <a:gd name="csY4" fmla="*/ 0 h 6883400"/>
              <a:gd name="csX5" fmla="*/ 3390537 w 12192000"/>
              <a:gd name="csY5" fmla="*/ 0 h 6883400"/>
              <a:gd name="csX6" fmla="*/ 4214949 w 12192000"/>
              <a:gd name="csY6" fmla="*/ 0 h 6883400"/>
              <a:gd name="csX7" fmla="*/ 4917440 w 12192000"/>
              <a:gd name="csY7" fmla="*/ 0 h 6883400"/>
              <a:gd name="csX8" fmla="*/ 5619931 w 12192000"/>
              <a:gd name="csY8" fmla="*/ 0 h 6883400"/>
              <a:gd name="csX9" fmla="*/ 6078583 w 12192000"/>
              <a:gd name="csY9" fmla="*/ 0 h 6883400"/>
              <a:gd name="csX10" fmla="*/ 6781074 w 12192000"/>
              <a:gd name="csY10" fmla="*/ 0 h 6883400"/>
              <a:gd name="csX11" fmla="*/ 7117806 w 12192000"/>
              <a:gd name="csY11" fmla="*/ 0 h 6883400"/>
              <a:gd name="csX12" fmla="*/ 7332617 w 12192000"/>
              <a:gd name="csY12" fmla="*/ 0 h 6883400"/>
              <a:gd name="csX13" fmla="*/ 7547429 w 12192000"/>
              <a:gd name="csY13" fmla="*/ 0 h 6883400"/>
              <a:gd name="csX14" fmla="*/ 8371840 w 12192000"/>
              <a:gd name="csY14" fmla="*/ 0 h 6883400"/>
              <a:gd name="csX15" fmla="*/ 9074331 w 12192000"/>
              <a:gd name="csY15" fmla="*/ 0 h 6883400"/>
              <a:gd name="csX16" fmla="*/ 9532983 w 12192000"/>
              <a:gd name="csY16" fmla="*/ 0 h 6883400"/>
              <a:gd name="csX17" fmla="*/ 10357394 w 12192000"/>
              <a:gd name="csY17" fmla="*/ 0 h 6883400"/>
              <a:gd name="csX18" fmla="*/ 10816046 w 12192000"/>
              <a:gd name="csY18" fmla="*/ 0 h 6883400"/>
              <a:gd name="csX19" fmla="*/ 11640457 w 12192000"/>
              <a:gd name="csY19" fmla="*/ 0 h 6883400"/>
              <a:gd name="csX20" fmla="*/ 12192000 w 12192000"/>
              <a:gd name="csY20" fmla="*/ 0 h 6883400"/>
              <a:gd name="csX21" fmla="*/ 12192000 w 12192000"/>
              <a:gd name="csY21" fmla="*/ 711285 h 6883400"/>
              <a:gd name="csX22" fmla="*/ 12192000 w 12192000"/>
              <a:gd name="csY22" fmla="*/ 1078399 h 6883400"/>
              <a:gd name="csX23" fmla="*/ 12192000 w 12192000"/>
              <a:gd name="csY23" fmla="*/ 1445514 h 6883400"/>
              <a:gd name="csX24" fmla="*/ 12192000 w 12192000"/>
              <a:gd name="csY24" fmla="*/ 1950297 h 6883400"/>
              <a:gd name="csX25" fmla="*/ 12192000 w 12192000"/>
              <a:gd name="csY25" fmla="*/ 2661581 h 6883400"/>
              <a:gd name="csX26" fmla="*/ 12192000 w 12192000"/>
              <a:gd name="csY26" fmla="*/ 3097530 h 6883400"/>
              <a:gd name="csX27" fmla="*/ 12192000 w 12192000"/>
              <a:gd name="csY27" fmla="*/ 3602313 h 6883400"/>
              <a:gd name="csX28" fmla="*/ 12192000 w 12192000"/>
              <a:gd name="csY28" fmla="*/ 3969427 h 6883400"/>
              <a:gd name="csX29" fmla="*/ 12192000 w 12192000"/>
              <a:gd name="csY29" fmla="*/ 4611878 h 6883400"/>
              <a:gd name="csX30" fmla="*/ 12192000 w 12192000"/>
              <a:gd name="csY30" fmla="*/ 5254329 h 6883400"/>
              <a:gd name="csX31" fmla="*/ 12192000 w 12192000"/>
              <a:gd name="csY31" fmla="*/ 5621443 h 6883400"/>
              <a:gd name="csX32" fmla="*/ 12192000 w 12192000"/>
              <a:gd name="csY32" fmla="*/ 6057392 h 6883400"/>
              <a:gd name="csX33" fmla="*/ 12192000 w 12192000"/>
              <a:gd name="csY33" fmla="*/ 6883400 h 6883400"/>
              <a:gd name="csX34" fmla="*/ 11489509 w 12192000"/>
              <a:gd name="csY34" fmla="*/ 6883400 h 6883400"/>
              <a:gd name="csX35" fmla="*/ 11274697 w 12192000"/>
              <a:gd name="csY35" fmla="*/ 6883400 h 6883400"/>
              <a:gd name="csX36" fmla="*/ 11059886 w 12192000"/>
              <a:gd name="csY36" fmla="*/ 6883400 h 6883400"/>
              <a:gd name="csX37" fmla="*/ 10479314 w 12192000"/>
              <a:gd name="csY37" fmla="*/ 6883400 h 6883400"/>
              <a:gd name="csX38" fmla="*/ 9898743 w 12192000"/>
              <a:gd name="csY38" fmla="*/ 6883400 h 6883400"/>
              <a:gd name="csX39" fmla="*/ 9196251 w 12192000"/>
              <a:gd name="csY39" fmla="*/ 6883400 h 6883400"/>
              <a:gd name="csX40" fmla="*/ 8493760 w 12192000"/>
              <a:gd name="csY40" fmla="*/ 6883400 h 6883400"/>
              <a:gd name="csX41" fmla="*/ 8035109 w 12192000"/>
              <a:gd name="csY41" fmla="*/ 6883400 h 6883400"/>
              <a:gd name="csX42" fmla="*/ 7576457 w 12192000"/>
              <a:gd name="csY42" fmla="*/ 6883400 h 6883400"/>
              <a:gd name="csX43" fmla="*/ 6873966 w 12192000"/>
              <a:gd name="csY43" fmla="*/ 6883400 h 6883400"/>
              <a:gd name="csX44" fmla="*/ 6415314 w 12192000"/>
              <a:gd name="csY44" fmla="*/ 6883400 h 6883400"/>
              <a:gd name="csX45" fmla="*/ 6200503 w 12192000"/>
              <a:gd name="csY45" fmla="*/ 6883400 h 6883400"/>
              <a:gd name="csX46" fmla="*/ 5985691 w 12192000"/>
              <a:gd name="csY46" fmla="*/ 6883400 h 6883400"/>
              <a:gd name="csX47" fmla="*/ 5161280 w 12192000"/>
              <a:gd name="csY47" fmla="*/ 6883400 h 6883400"/>
              <a:gd name="csX48" fmla="*/ 4824549 w 12192000"/>
              <a:gd name="csY48" fmla="*/ 6883400 h 6883400"/>
              <a:gd name="csX49" fmla="*/ 4000137 w 12192000"/>
              <a:gd name="csY49" fmla="*/ 6883400 h 6883400"/>
              <a:gd name="csX50" fmla="*/ 3785326 w 12192000"/>
              <a:gd name="csY50" fmla="*/ 6883400 h 6883400"/>
              <a:gd name="csX51" fmla="*/ 3570514 w 12192000"/>
              <a:gd name="csY51" fmla="*/ 6883400 h 6883400"/>
              <a:gd name="csX52" fmla="*/ 3355703 w 12192000"/>
              <a:gd name="csY52" fmla="*/ 6883400 h 6883400"/>
              <a:gd name="csX53" fmla="*/ 2531291 w 12192000"/>
              <a:gd name="csY53" fmla="*/ 6883400 h 6883400"/>
              <a:gd name="csX54" fmla="*/ 1828800 w 12192000"/>
              <a:gd name="csY54" fmla="*/ 6883400 h 6883400"/>
              <a:gd name="csX55" fmla="*/ 1492069 w 12192000"/>
              <a:gd name="csY55" fmla="*/ 6883400 h 6883400"/>
              <a:gd name="csX56" fmla="*/ 911497 w 12192000"/>
              <a:gd name="csY56" fmla="*/ 6883400 h 6883400"/>
              <a:gd name="csX57" fmla="*/ 696686 w 12192000"/>
              <a:gd name="csY57" fmla="*/ 6883400 h 6883400"/>
              <a:gd name="csX58" fmla="*/ 0 w 12192000"/>
              <a:gd name="csY58" fmla="*/ 6883400 h 6883400"/>
              <a:gd name="csX59" fmla="*/ 0 w 12192000"/>
              <a:gd name="csY59" fmla="*/ 6378617 h 6883400"/>
              <a:gd name="csX60" fmla="*/ 0 w 12192000"/>
              <a:gd name="csY60" fmla="*/ 5667333 h 6883400"/>
              <a:gd name="csX61" fmla="*/ 0 w 12192000"/>
              <a:gd name="csY61" fmla="*/ 5300218 h 6883400"/>
              <a:gd name="csX62" fmla="*/ 0 w 12192000"/>
              <a:gd name="csY62" fmla="*/ 4795435 h 6883400"/>
              <a:gd name="csX63" fmla="*/ 0 w 12192000"/>
              <a:gd name="csY63" fmla="*/ 4290653 h 6883400"/>
              <a:gd name="csX64" fmla="*/ 0 w 12192000"/>
              <a:gd name="csY64" fmla="*/ 3923538 h 6883400"/>
              <a:gd name="csX65" fmla="*/ 0 w 12192000"/>
              <a:gd name="csY65" fmla="*/ 3281087 h 6883400"/>
              <a:gd name="csX66" fmla="*/ 0 w 12192000"/>
              <a:gd name="csY66" fmla="*/ 2913973 h 6883400"/>
              <a:gd name="csX67" fmla="*/ 0 w 12192000"/>
              <a:gd name="csY67" fmla="*/ 2409190 h 6883400"/>
              <a:gd name="csX68" fmla="*/ 0 w 12192000"/>
              <a:gd name="csY68" fmla="*/ 1766739 h 6883400"/>
              <a:gd name="csX69" fmla="*/ 0 w 12192000"/>
              <a:gd name="csY69" fmla="*/ 1193123 h 6883400"/>
              <a:gd name="csX70" fmla="*/ 0 w 12192000"/>
              <a:gd name="csY70" fmla="*/ 0 h 68834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Lst>
            <a:rect l="l" t="t" r="r" b="b"/>
            <a:pathLst>
              <a:path w="12192000" h="6883400" fill="none" extrusionOk="0">
                <a:moveTo>
                  <a:pt x="0" y="0"/>
                </a:moveTo>
                <a:cubicBezTo>
                  <a:pt x="250567" y="-15274"/>
                  <a:pt x="426248" y="42756"/>
                  <a:pt x="824411" y="0"/>
                </a:cubicBezTo>
                <a:cubicBezTo>
                  <a:pt x="1222574" y="-42756"/>
                  <a:pt x="1463473" y="63315"/>
                  <a:pt x="1648823" y="0"/>
                </a:cubicBezTo>
                <a:cubicBezTo>
                  <a:pt x="1834173" y="-63315"/>
                  <a:pt x="2179909" y="50286"/>
                  <a:pt x="2351314" y="0"/>
                </a:cubicBezTo>
                <a:cubicBezTo>
                  <a:pt x="2522719" y="-50286"/>
                  <a:pt x="2709387" y="61559"/>
                  <a:pt x="3053806" y="0"/>
                </a:cubicBezTo>
                <a:cubicBezTo>
                  <a:pt x="3398225" y="-61559"/>
                  <a:pt x="3288035" y="1010"/>
                  <a:pt x="3390537" y="0"/>
                </a:cubicBezTo>
                <a:cubicBezTo>
                  <a:pt x="3493039" y="-1010"/>
                  <a:pt x="3897164" y="98053"/>
                  <a:pt x="4214949" y="0"/>
                </a:cubicBezTo>
                <a:cubicBezTo>
                  <a:pt x="4532734" y="-98053"/>
                  <a:pt x="4579616" y="12769"/>
                  <a:pt x="4917440" y="0"/>
                </a:cubicBezTo>
                <a:cubicBezTo>
                  <a:pt x="5255264" y="-12769"/>
                  <a:pt x="5437922" y="83443"/>
                  <a:pt x="5619931" y="0"/>
                </a:cubicBezTo>
                <a:cubicBezTo>
                  <a:pt x="5801940" y="-83443"/>
                  <a:pt x="5948346" y="22705"/>
                  <a:pt x="6078583" y="0"/>
                </a:cubicBezTo>
                <a:cubicBezTo>
                  <a:pt x="6208820" y="-22705"/>
                  <a:pt x="6639323" y="53963"/>
                  <a:pt x="6781074" y="0"/>
                </a:cubicBezTo>
                <a:cubicBezTo>
                  <a:pt x="6922825" y="-53963"/>
                  <a:pt x="6975421" y="20287"/>
                  <a:pt x="7117806" y="0"/>
                </a:cubicBezTo>
                <a:cubicBezTo>
                  <a:pt x="7260191" y="-20287"/>
                  <a:pt x="7271081" y="18786"/>
                  <a:pt x="7332617" y="0"/>
                </a:cubicBezTo>
                <a:cubicBezTo>
                  <a:pt x="7394153" y="-18786"/>
                  <a:pt x="7484863" y="19317"/>
                  <a:pt x="7547429" y="0"/>
                </a:cubicBezTo>
                <a:cubicBezTo>
                  <a:pt x="7609995" y="-19317"/>
                  <a:pt x="7972880" y="30537"/>
                  <a:pt x="8371840" y="0"/>
                </a:cubicBezTo>
                <a:cubicBezTo>
                  <a:pt x="8770800" y="-30537"/>
                  <a:pt x="8727893" y="45461"/>
                  <a:pt x="9074331" y="0"/>
                </a:cubicBezTo>
                <a:cubicBezTo>
                  <a:pt x="9420769" y="-45461"/>
                  <a:pt x="9406769" y="9307"/>
                  <a:pt x="9532983" y="0"/>
                </a:cubicBezTo>
                <a:cubicBezTo>
                  <a:pt x="9659197" y="-9307"/>
                  <a:pt x="9972114" y="43231"/>
                  <a:pt x="10357394" y="0"/>
                </a:cubicBezTo>
                <a:cubicBezTo>
                  <a:pt x="10742674" y="-43231"/>
                  <a:pt x="10645833" y="17907"/>
                  <a:pt x="10816046" y="0"/>
                </a:cubicBezTo>
                <a:cubicBezTo>
                  <a:pt x="10986259" y="-17907"/>
                  <a:pt x="11374021" y="43894"/>
                  <a:pt x="11640457" y="0"/>
                </a:cubicBezTo>
                <a:cubicBezTo>
                  <a:pt x="11906893" y="-43894"/>
                  <a:pt x="12033044" y="50980"/>
                  <a:pt x="12192000" y="0"/>
                </a:cubicBezTo>
                <a:cubicBezTo>
                  <a:pt x="12235184" y="192998"/>
                  <a:pt x="12174938" y="447322"/>
                  <a:pt x="12192000" y="711285"/>
                </a:cubicBezTo>
                <a:cubicBezTo>
                  <a:pt x="12209062" y="975249"/>
                  <a:pt x="12182227" y="945356"/>
                  <a:pt x="12192000" y="1078399"/>
                </a:cubicBezTo>
                <a:cubicBezTo>
                  <a:pt x="12201773" y="1211442"/>
                  <a:pt x="12184997" y="1333194"/>
                  <a:pt x="12192000" y="1445514"/>
                </a:cubicBezTo>
                <a:cubicBezTo>
                  <a:pt x="12199003" y="1557835"/>
                  <a:pt x="12155041" y="1712832"/>
                  <a:pt x="12192000" y="1950297"/>
                </a:cubicBezTo>
                <a:cubicBezTo>
                  <a:pt x="12228959" y="2187762"/>
                  <a:pt x="12180384" y="2356243"/>
                  <a:pt x="12192000" y="2661581"/>
                </a:cubicBezTo>
                <a:cubicBezTo>
                  <a:pt x="12203616" y="2966919"/>
                  <a:pt x="12187435" y="2920932"/>
                  <a:pt x="12192000" y="3097530"/>
                </a:cubicBezTo>
                <a:cubicBezTo>
                  <a:pt x="12196565" y="3274128"/>
                  <a:pt x="12171821" y="3372057"/>
                  <a:pt x="12192000" y="3602313"/>
                </a:cubicBezTo>
                <a:cubicBezTo>
                  <a:pt x="12212179" y="3832569"/>
                  <a:pt x="12181925" y="3869850"/>
                  <a:pt x="12192000" y="3969427"/>
                </a:cubicBezTo>
                <a:cubicBezTo>
                  <a:pt x="12202075" y="4069004"/>
                  <a:pt x="12165742" y="4443402"/>
                  <a:pt x="12192000" y="4611878"/>
                </a:cubicBezTo>
                <a:cubicBezTo>
                  <a:pt x="12218258" y="4780354"/>
                  <a:pt x="12130587" y="4972274"/>
                  <a:pt x="12192000" y="5254329"/>
                </a:cubicBezTo>
                <a:cubicBezTo>
                  <a:pt x="12253413" y="5536384"/>
                  <a:pt x="12184433" y="5528425"/>
                  <a:pt x="12192000" y="5621443"/>
                </a:cubicBezTo>
                <a:cubicBezTo>
                  <a:pt x="12199567" y="5714461"/>
                  <a:pt x="12146454" y="5941758"/>
                  <a:pt x="12192000" y="6057392"/>
                </a:cubicBezTo>
                <a:cubicBezTo>
                  <a:pt x="12237546" y="6173026"/>
                  <a:pt x="12104500" y="6488418"/>
                  <a:pt x="12192000" y="6883400"/>
                </a:cubicBezTo>
                <a:cubicBezTo>
                  <a:pt x="12034860" y="6889785"/>
                  <a:pt x="11687684" y="6869801"/>
                  <a:pt x="11489509" y="6883400"/>
                </a:cubicBezTo>
                <a:cubicBezTo>
                  <a:pt x="11291334" y="6896999"/>
                  <a:pt x="11334531" y="6857974"/>
                  <a:pt x="11274697" y="6883400"/>
                </a:cubicBezTo>
                <a:cubicBezTo>
                  <a:pt x="11214863" y="6908826"/>
                  <a:pt x="11131472" y="6863698"/>
                  <a:pt x="11059886" y="6883400"/>
                </a:cubicBezTo>
                <a:cubicBezTo>
                  <a:pt x="10988300" y="6903102"/>
                  <a:pt x="10645307" y="6879116"/>
                  <a:pt x="10479314" y="6883400"/>
                </a:cubicBezTo>
                <a:cubicBezTo>
                  <a:pt x="10313321" y="6887684"/>
                  <a:pt x="10163799" y="6864159"/>
                  <a:pt x="9898743" y="6883400"/>
                </a:cubicBezTo>
                <a:cubicBezTo>
                  <a:pt x="9633687" y="6902641"/>
                  <a:pt x="9410535" y="6845990"/>
                  <a:pt x="9196251" y="6883400"/>
                </a:cubicBezTo>
                <a:cubicBezTo>
                  <a:pt x="8981967" y="6920810"/>
                  <a:pt x="8781906" y="6873891"/>
                  <a:pt x="8493760" y="6883400"/>
                </a:cubicBezTo>
                <a:cubicBezTo>
                  <a:pt x="8205614" y="6892909"/>
                  <a:pt x="8168538" y="6841194"/>
                  <a:pt x="8035109" y="6883400"/>
                </a:cubicBezTo>
                <a:cubicBezTo>
                  <a:pt x="7901680" y="6925606"/>
                  <a:pt x="7687936" y="6835492"/>
                  <a:pt x="7576457" y="6883400"/>
                </a:cubicBezTo>
                <a:cubicBezTo>
                  <a:pt x="7464978" y="6931308"/>
                  <a:pt x="7066395" y="6860649"/>
                  <a:pt x="6873966" y="6883400"/>
                </a:cubicBezTo>
                <a:cubicBezTo>
                  <a:pt x="6681537" y="6906151"/>
                  <a:pt x="6574419" y="6876712"/>
                  <a:pt x="6415314" y="6883400"/>
                </a:cubicBezTo>
                <a:cubicBezTo>
                  <a:pt x="6256209" y="6890088"/>
                  <a:pt x="6284907" y="6860535"/>
                  <a:pt x="6200503" y="6883400"/>
                </a:cubicBezTo>
                <a:cubicBezTo>
                  <a:pt x="6116099" y="6906265"/>
                  <a:pt x="6058397" y="6877615"/>
                  <a:pt x="5985691" y="6883400"/>
                </a:cubicBezTo>
                <a:cubicBezTo>
                  <a:pt x="5912985" y="6889185"/>
                  <a:pt x="5381545" y="6796577"/>
                  <a:pt x="5161280" y="6883400"/>
                </a:cubicBezTo>
                <a:cubicBezTo>
                  <a:pt x="4941015" y="6970223"/>
                  <a:pt x="4934680" y="6879497"/>
                  <a:pt x="4824549" y="6883400"/>
                </a:cubicBezTo>
                <a:cubicBezTo>
                  <a:pt x="4714418" y="6887303"/>
                  <a:pt x="4177718" y="6810096"/>
                  <a:pt x="4000137" y="6883400"/>
                </a:cubicBezTo>
                <a:cubicBezTo>
                  <a:pt x="3822556" y="6956704"/>
                  <a:pt x="3858658" y="6880749"/>
                  <a:pt x="3785326" y="6883400"/>
                </a:cubicBezTo>
                <a:cubicBezTo>
                  <a:pt x="3711994" y="6886051"/>
                  <a:pt x="3675222" y="6858998"/>
                  <a:pt x="3570514" y="6883400"/>
                </a:cubicBezTo>
                <a:cubicBezTo>
                  <a:pt x="3465806" y="6907802"/>
                  <a:pt x="3442386" y="6868067"/>
                  <a:pt x="3355703" y="6883400"/>
                </a:cubicBezTo>
                <a:cubicBezTo>
                  <a:pt x="3269020" y="6898733"/>
                  <a:pt x="2813388" y="6796334"/>
                  <a:pt x="2531291" y="6883400"/>
                </a:cubicBezTo>
                <a:cubicBezTo>
                  <a:pt x="2249194" y="6970466"/>
                  <a:pt x="2073412" y="6843072"/>
                  <a:pt x="1828800" y="6883400"/>
                </a:cubicBezTo>
                <a:cubicBezTo>
                  <a:pt x="1584188" y="6923728"/>
                  <a:pt x="1571844" y="6850390"/>
                  <a:pt x="1492069" y="6883400"/>
                </a:cubicBezTo>
                <a:cubicBezTo>
                  <a:pt x="1412294" y="6916410"/>
                  <a:pt x="1200045" y="6813832"/>
                  <a:pt x="911497" y="6883400"/>
                </a:cubicBezTo>
                <a:cubicBezTo>
                  <a:pt x="622949" y="6952968"/>
                  <a:pt x="760859" y="6866479"/>
                  <a:pt x="696686" y="6883400"/>
                </a:cubicBezTo>
                <a:cubicBezTo>
                  <a:pt x="632513" y="6900321"/>
                  <a:pt x="336418" y="6843561"/>
                  <a:pt x="0" y="6883400"/>
                </a:cubicBezTo>
                <a:cubicBezTo>
                  <a:pt x="-9498" y="6777319"/>
                  <a:pt x="39209" y="6546253"/>
                  <a:pt x="0" y="6378617"/>
                </a:cubicBezTo>
                <a:cubicBezTo>
                  <a:pt x="-39209" y="6210981"/>
                  <a:pt x="11446" y="5983697"/>
                  <a:pt x="0" y="5667333"/>
                </a:cubicBezTo>
                <a:cubicBezTo>
                  <a:pt x="-11446" y="5350969"/>
                  <a:pt x="6011" y="5440046"/>
                  <a:pt x="0" y="5300218"/>
                </a:cubicBezTo>
                <a:cubicBezTo>
                  <a:pt x="-6011" y="5160390"/>
                  <a:pt x="24678" y="4936758"/>
                  <a:pt x="0" y="4795435"/>
                </a:cubicBezTo>
                <a:cubicBezTo>
                  <a:pt x="-24678" y="4654112"/>
                  <a:pt x="33959" y="4480932"/>
                  <a:pt x="0" y="4290653"/>
                </a:cubicBezTo>
                <a:cubicBezTo>
                  <a:pt x="-33959" y="4100374"/>
                  <a:pt x="30137" y="4075614"/>
                  <a:pt x="0" y="3923538"/>
                </a:cubicBezTo>
                <a:cubicBezTo>
                  <a:pt x="-30137" y="3771463"/>
                  <a:pt x="59587" y="3420604"/>
                  <a:pt x="0" y="3281087"/>
                </a:cubicBezTo>
                <a:cubicBezTo>
                  <a:pt x="-59587" y="3141570"/>
                  <a:pt x="31199" y="3016570"/>
                  <a:pt x="0" y="2913973"/>
                </a:cubicBezTo>
                <a:cubicBezTo>
                  <a:pt x="-31199" y="2811376"/>
                  <a:pt x="11397" y="2572103"/>
                  <a:pt x="0" y="2409190"/>
                </a:cubicBezTo>
                <a:cubicBezTo>
                  <a:pt x="-11397" y="2246277"/>
                  <a:pt x="15714" y="1929617"/>
                  <a:pt x="0" y="1766739"/>
                </a:cubicBezTo>
                <a:cubicBezTo>
                  <a:pt x="-15714" y="1603861"/>
                  <a:pt x="17782" y="1451919"/>
                  <a:pt x="0" y="1193123"/>
                </a:cubicBezTo>
                <a:cubicBezTo>
                  <a:pt x="-17782" y="934327"/>
                  <a:pt x="13435" y="450219"/>
                  <a:pt x="0" y="0"/>
                </a:cubicBezTo>
                <a:close/>
              </a:path>
              <a:path w="12192000" h="6883400" stroke="0" extrusionOk="0">
                <a:moveTo>
                  <a:pt x="0" y="0"/>
                </a:moveTo>
                <a:cubicBezTo>
                  <a:pt x="270808" y="-95975"/>
                  <a:pt x="545669" y="37945"/>
                  <a:pt x="824411" y="0"/>
                </a:cubicBezTo>
                <a:cubicBezTo>
                  <a:pt x="1103153" y="-37945"/>
                  <a:pt x="1295374" y="32591"/>
                  <a:pt x="1526903" y="0"/>
                </a:cubicBezTo>
                <a:cubicBezTo>
                  <a:pt x="1758432" y="-32591"/>
                  <a:pt x="1779547" y="35416"/>
                  <a:pt x="1863634" y="0"/>
                </a:cubicBezTo>
                <a:cubicBezTo>
                  <a:pt x="1947721" y="-35416"/>
                  <a:pt x="2213086" y="9722"/>
                  <a:pt x="2322286" y="0"/>
                </a:cubicBezTo>
                <a:cubicBezTo>
                  <a:pt x="2431486" y="-9722"/>
                  <a:pt x="2686801" y="21921"/>
                  <a:pt x="3024777" y="0"/>
                </a:cubicBezTo>
                <a:cubicBezTo>
                  <a:pt x="3362753" y="-21921"/>
                  <a:pt x="3170689" y="22150"/>
                  <a:pt x="3239589" y="0"/>
                </a:cubicBezTo>
                <a:cubicBezTo>
                  <a:pt x="3308489" y="-22150"/>
                  <a:pt x="3372863" y="2318"/>
                  <a:pt x="3454400" y="0"/>
                </a:cubicBezTo>
                <a:cubicBezTo>
                  <a:pt x="3535937" y="-2318"/>
                  <a:pt x="3979301" y="14853"/>
                  <a:pt x="4278811" y="0"/>
                </a:cubicBezTo>
                <a:cubicBezTo>
                  <a:pt x="4578321" y="-14853"/>
                  <a:pt x="4627027" y="26838"/>
                  <a:pt x="4859383" y="0"/>
                </a:cubicBezTo>
                <a:cubicBezTo>
                  <a:pt x="5091739" y="-26838"/>
                  <a:pt x="5040415" y="14048"/>
                  <a:pt x="5196114" y="0"/>
                </a:cubicBezTo>
                <a:cubicBezTo>
                  <a:pt x="5351813" y="-14048"/>
                  <a:pt x="5438712" y="14148"/>
                  <a:pt x="5532846" y="0"/>
                </a:cubicBezTo>
                <a:cubicBezTo>
                  <a:pt x="5626980" y="-14148"/>
                  <a:pt x="5896253" y="21234"/>
                  <a:pt x="5991497" y="0"/>
                </a:cubicBezTo>
                <a:cubicBezTo>
                  <a:pt x="6086741" y="-21234"/>
                  <a:pt x="6118277" y="4655"/>
                  <a:pt x="6206309" y="0"/>
                </a:cubicBezTo>
                <a:cubicBezTo>
                  <a:pt x="6294341" y="-4655"/>
                  <a:pt x="6608638" y="14899"/>
                  <a:pt x="6786880" y="0"/>
                </a:cubicBezTo>
                <a:cubicBezTo>
                  <a:pt x="6965122" y="-14899"/>
                  <a:pt x="7097477" y="35145"/>
                  <a:pt x="7367451" y="0"/>
                </a:cubicBezTo>
                <a:cubicBezTo>
                  <a:pt x="7637425" y="-35145"/>
                  <a:pt x="7691368" y="31569"/>
                  <a:pt x="7826103" y="0"/>
                </a:cubicBezTo>
                <a:cubicBezTo>
                  <a:pt x="7960838" y="-31569"/>
                  <a:pt x="8071469" y="50560"/>
                  <a:pt x="8284754" y="0"/>
                </a:cubicBezTo>
                <a:cubicBezTo>
                  <a:pt x="8498039" y="-50560"/>
                  <a:pt x="8910133" y="58632"/>
                  <a:pt x="9109166" y="0"/>
                </a:cubicBezTo>
                <a:cubicBezTo>
                  <a:pt x="9308199" y="-58632"/>
                  <a:pt x="9352118" y="27381"/>
                  <a:pt x="9445897" y="0"/>
                </a:cubicBezTo>
                <a:cubicBezTo>
                  <a:pt x="9539676" y="-27381"/>
                  <a:pt x="9989748" y="57867"/>
                  <a:pt x="10148389" y="0"/>
                </a:cubicBezTo>
                <a:cubicBezTo>
                  <a:pt x="10307030" y="-57867"/>
                  <a:pt x="10737683" y="7167"/>
                  <a:pt x="10972800" y="0"/>
                </a:cubicBezTo>
                <a:cubicBezTo>
                  <a:pt x="11207917" y="-7167"/>
                  <a:pt x="11133130" y="10705"/>
                  <a:pt x="11187611" y="0"/>
                </a:cubicBezTo>
                <a:cubicBezTo>
                  <a:pt x="11242092" y="-10705"/>
                  <a:pt x="11418437" y="10449"/>
                  <a:pt x="11524343" y="0"/>
                </a:cubicBezTo>
                <a:cubicBezTo>
                  <a:pt x="11630249" y="-10449"/>
                  <a:pt x="11859751" y="1717"/>
                  <a:pt x="12192000" y="0"/>
                </a:cubicBezTo>
                <a:cubicBezTo>
                  <a:pt x="12224378" y="262182"/>
                  <a:pt x="12131424" y="447040"/>
                  <a:pt x="12192000" y="573617"/>
                </a:cubicBezTo>
                <a:cubicBezTo>
                  <a:pt x="12252576" y="700194"/>
                  <a:pt x="12183810" y="864423"/>
                  <a:pt x="12192000" y="1009565"/>
                </a:cubicBezTo>
                <a:cubicBezTo>
                  <a:pt x="12200190" y="1154707"/>
                  <a:pt x="12158380" y="1291093"/>
                  <a:pt x="12192000" y="1376680"/>
                </a:cubicBezTo>
                <a:cubicBezTo>
                  <a:pt x="12225620" y="1462267"/>
                  <a:pt x="12152773" y="1667746"/>
                  <a:pt x="12192000" y="1743795"/>
                </a:cubicBezTo>
                <a:cubicBezTo>
                  <a:pt x="12231227" y="1819845"/>
                  <a:pt x="12150177" y="2075032"/>
                  <a:pt x="12192000" y="2248577"/>
                </a:cubicBezTo>
                <a:cubicBezTo>
                  <a:pt x="12233823" y="2422122"/>
                  <a:pt x="12177702" y="2576863"/>
                  <a:pt x="12192000" y="2753360"/>
                </a:cubicBezTo>
                <a:cubicBezTo>
                  <a:pt x="12206298" y="2929857"/>
                  <a:pt x="12188244" y="2939018"/>
                  <a:pt x="12192000" y="3120475"/>
                </a:cubicBezTo>
                <a:cubicBezTo>
                  <a:pt x="12195756" y="3301933"/>
                  <a:pt x="12131490" y="3376406"/>
                  <a:pt x="12192000" y="3625257"/>
                </a:cubicBezTo>
                <a:cubicBezTo>
                  <a:pt x="12252510" y="3874108"/>
                  <a:pt x="12176822" y="3884320"/>
                  <a:pt x="12192000" y="4130040"/>
                </a:cubicBezTo>
                <a:cubicBezTo>
                  <a:pt x="12207178" y="4375760"/>
                  <a:pt x="12160429" y="4339113"/>
                  <a:pt x="12192000" y="4497155"/>
                </a:cubicBezTo>
                <a:cubicBezTo>
                  <a:pt x="12223571" y="4655197"/>
                  <a:pt x="12110101" y="4984715"/>
                  <a:pt x="12192000" y="5208439"/>
                </a:cubicBezTo>
                <a:cubicBezTo>
                  <a:pt x="12273899" y="5432163"/>
                  <a:pt x="12191091" y="5428652"/>
                  <a:pt x="12192000" y="5575554"/>
                </a:cubicBezTo>
                <a:cubicBezTo>
                  <a:pt x="12192909" y="5722457"/>
                  <a:pt x="12157007" y="5834570"/>
                  <a:pt x="12192000" y="6011503"/>
                </a:cubicBezTo>
                <a:cubicBezTo>
                  <a:pt x="12226993" y="6188436"/>
                  <a:pt x="12102438" y="6638976"/>
                  <a:pt x="12192000" y="6883400"/>
                </a:cubicBezTo>
                <a:cubicBezTo>
                  <a:pt x="12044608" y="6886148"/>
                  <a:pt x="11928135" y="6850465"/>
                  <a:pt x="11855269" y="6883400"/>
                </a:cubicBezTo>
                <a:cubicBezTo>
                  <a:pt x="11782403" y="6916335"/>
                  <a:pt x="11575452" y="6846484"/>
                  <a:pt x="11396617" y="6883400"/>
                </a:cubicBezTo>
                <a:cubicBezTo>
                  <a:pt x="11217782" y="6920316"/>
                  <a:pt x="10942566" y="6808657"/>
                  <a:pt x="10694126" y="6883400"/>
                </a:cubicBezTo>
                <a:cubicBezTo>
                  <a:pt x="10445686" y="6958143"/>
                  <a:pt x="10235519" y="6804619"/>
                  <a:pt x="9869714" y="6883400"/>
                </a:cubicBezTo>
                <a:cubicBezTo>
                  <a:pt x="9503909" y="6962181"/>
                  <a:pt x="9630512" y="6871405"/>
                  <a:pt x="9532983" y="6883400"/>
                </a:cubicBezTo>
                <a:cubicBezTo>
                  <a:pt x="9435454" y="6895395"/>
                  <a:pt x="9231139" y="6866033"/>
                  <a:pt x="9074331" y="6883400"/>
                </a:cubicBezTo>
                <a:cubicBezTo>
                  <a:pt x="8917523" y="6900767"/>
                  <a:pt x="8923108" y="6865962"/>
                  <a:pt x="8859520" y="6883400"/>
                </a:cubicBezTo>
                <a:cubicBezTo>
                  <a:pt x="8795932" y="6900838"/>
                  <a:pt x="8699305" y="6864454"/>
                  <a:pt x="8644709" y="6883400"/>
                </a:cubicBezTo>
                <a:cubicBezTo>
                  <a:pt x="8590113" y="6902346"/>
                  <a:pt x="8193755" y="6870412"/>
                  <a:pt x="7820297" y="6883400"/>
                </a:cubicBezTo>
                <a:cubicBezTo>
                  <a:pt x="7446839" y="6896388"/>
                  <a:pt x="7371343" y="6860623"/>
                  <a:pt x="7239726" y="6883400"/>
                </a:cubicBezTo>
                <a:cubicBezTo>
                  <a:pt x="7108109" y="6906177"/>
                  <a:pt x="6928033" y="6845520"/>
                  <a:pt x="6781074" y="6883400"/>
                </a:cubicBezTo>
                <a:cubicBezTo>
                  <a:pt x="6634115" y="6921280"/>
                  <a:pt x="6652348" y="6882513"/>
                  <a:pt x="6566263" y="6883400"/>
                </a:cubicBezTo>
                <a:cubicBezTo>
                  <a:pt x="6480178" y="6884287"/>
                  <a:pt x="6394511" y="6860573"/>
                  <a:pt x="6351451" y="6883400"/>
                </a:cubicBezTo>
                <a:cubicBezTo>
                  <a:pt x="6308391" y="6906227"/>
                  <a:pt x="6179298" y="6872328"/>
                  <a:pt x="6014720" y="6883400"/>
                </a:cubicBezTo>
                <a:cubicBezTo>
                  <a:pt x="5850142" y="6894472"/>
                  <a:pt x="5716791" y="6861821"/>
                  <a:pt x="5434149" y="6883400"/>
                </a:cubicBezTo>
                <a:cubicBezTo>
                  <a:pt x="5151507" y="6904979"/>
                  <a:pt x="4899143" y="6846242"/>
                  <a:pt x="4731657" y="6883400"/>
                </a:cubicBezTo>
                <a:cubicBezTo>
                  <a:pt x="4564171" y="6920558"/>
                  <a:pt x="4589568" y="6882308"/>
                  <a:pt x="4516846" y="6883400"/>
                </a:cubicBezTo>
                <a:cubicBezTo>
                  <a:pt x="4444124" y="6884492"/>
                  <a:pt x="4332784" y="6858864"/>
                  <a:pt x="4180114" y="6883400"/>
                </a:cubicBezTo>
                <a:cubicBezTo>
                  <a:pt x="4027444" y="6907936"/>
                  <a:pt x="3828627" y="6834035"/>
                  <a:pt x="3599543" y="6883400"/>
                </a:cubicBezTo>
                <a:cubicBezTo>
                  <a:pt x="3370459" y="6932765"/>
                  <a:pt x="3247434" y="6872101"/>
                  <a:pt x="3140891" y="6883400"/>
                </a:cubicBezTo>
                <a:cubicBezTo>
                  <a:pt x="3034348" y="6894699"/>
                  <a:pt x="2703651" y="6876846"/>
                  <a:pt x="2560320" y="6883400"/>
                </a:cubicBezTo>
                <a:cubicBezTo>
                  <a:pt x="2416989" y="6889954"/>
                  <a:pt x="2210585" y="6843267"/>
                  <a:pt x="2101669" y="6883400"/>
                </a:cubicBezTo>
                <a:cubicBezTo>
                  <a:pt x="1992753" y="6923533"/>
                  <a:pt x="1758650" y="6832956"/>
                  <a:pt x="1643017" y="6883400"/>
                </a:cubicBezTo>
                <a:cubicBezTo>
                  <a:pt x="1527384" y="6933844"/>
                  <a:pt x="1304409" y="6865844"/>
                  <a:pt x="1184366" y="6883400"/>
                </a:cubicBezTo>
                <a:cubicBezTo>
                  <a:pt x="1064323" y="6900956"/>
                  <a:pt x="932890" y="6852819"/>
                  <a:pt x="725714" y="6883400"/>
                </a:cubicBezTo>
                <a:cubicBezTo>
                  <a:pt x="518538" y="6913981"/>
                  <a:pt x="330469" y="6852892"/>
                  <a:pt x="0" y="6883400"/>
                </a:cubicBezTo>
                <a:cubicBezTo>
                  <a:pt x="-25941" y="6721412"/>
                  <a:pt x="62340" y="6576374"/>
                  <a:pt x="0" y="6309783"/>
                </a:cubicBezTo>
                <a:cubicBezTo>
                  <a:pt x="-62340" y="6043192"/>
                  <a:pt x="38256" y="6090960"/>
                  <a:pt x="0" y="5873835"/>
                </a:cubicBezTo>
                <a:cubicBezTo>
                  <a:pt x="-38256" y="5656710"/>
                  <a:pt x="6724" y="5415824"/>
                  <a:pt x="0" y="5300218"/>
                </a:cubicBezTo>
                <a:cubicBezTo>
                  <a:pt x="-6724" y="5184612"/>
                  <a:pt x="8199" y="5010613"/>
                  <a:pt x="0" y="4933103"/>
                </a:cubicBezTo>
                <a:cubicBezTo>
                  <a:pt x="-8199" y="4855594"/>
                  <a:pt x="29796" y="4502557"/>
                  <a:pt x="0" y="4359487"/>
                </a:cubicBezTo>
                <a:cubicBezTo>
                  <a:pt x="-29796" y="4216417"/>
                  <a:pt x="76497" y="3907663"/>
                  <a:pt x="0" y="3717036"/>
                </a:cubicBezTo>
                <a:cubicBezTo>
                  <a:pt x="-76497" y="3526409"/>
                  <a:pt x="48257" y="3409180"/>
                  <a:pt x="0" y="3281087"/>
                </a:cubicBezTo>
                <a:cubicBezTo>
                  <a:pt x="-48257" y="3152994"/>
                  <a:pt x="43468" y="3015379"/>
                  <a:pt x="0" y="2913973"/>
                </a:cubicBezTo>
                <a:cubicBezTo>
                  <a:pt x="-43468" y="2812567"/>
                  <a:pt x="53019" y="2509713"/>
                  <a:pt x="0" y="2202688"/>
                </a:cubicBezTo>
                <a:cubicBezTo>
                  <a:pt x="-53019" y="1895664"/>
                  <a:pt x="42596" y="1927584"/>
                  <a:pt x="0" y="1697905"/>
                </a:cubicBezTo>
                <a:cubicBezTo>
                  <a:pt x="-42596" y="1468226"/>
                  <a:pt x="23891" y="1480714"/>
                  <a:pt x="0" y="1330791"/>
                </a:cubicBezTo>
                <a:cubicBezTo>
                  <a:pt x="-23891" y="1180868"/>
                  <a:pt x="19323" y="1029791"/>
                  <a:pt x="0" y="757174"/>
                </a:cubicBezTo>
                <a:cubicBezTo>
                  <a:pt x="-19323" y="484557"/>
                  <a:pt x="75751" y="176733"/>
                  <a:pt x="0" y="0"/>
                </a:cubicBezTo>
                <a:close/>
              </a:path>
            </a:pathLst>
          </a:custGeom>
          <a:ln>
            <a:solidFill>
              <a:schemeClr val="tx1"/>
            </a:solidFill>
            <a:prstDash val="lgDashDotDot"/>
            <a:extLst>
              <a:ext uri="{C807C97D-BFC1-408E-A445-0C87EB9F89A2}">
                <ask:lineSketchStyleProps xmlns:ask="http://schemas.microsoft.com/office/drawing/2018/sketchyshapes" sd="4053225070">
                  <a:prstGeom prst="rect">
                    <a:avLst/>
                  </a:prstGeom>
                  <ask:type>
                    <ask:lineSketchScribble/>
                  </ask:type>
                </ask:lineSketchStyleProps>
              </a:ext>
            </a:extLst>
          </a:ln>
        </p:spPr>
      </p:pic>
    </p:spTree>
    <p:extLst>
      <p:ext uri="{BB962C8B-B14F-4D97-AF65-F5344CB8AC3E}">
        <p14:creationId xmlns:p14="http://schemas.microsoft.com/office/powerpoint/2010/main" val="4180601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571369" y="372418"/>
            <a:ext cx="5099221" cy="7648832"/>
          </a:xfrm>
          <a:custGeom>
            <a:avLst/>
            <a:gdLst>
              <a:gd name="csX0" fmla="*/ 0 w 5099221"/>
              <a:gd name="csY0" fmla="*/ 0 h 7648832"/>
              <a:gd name="csX1" fmla="*/ 617572 w 5099221"/>
              <a:gd name="csY1" fmla="*/ 0 h 7648832"/>
              <a:gd name="csX2" fmla="*/ 1184152 w 5099221"/>
              <a:gd name="csY2" fmla="*/ 0 h 7648832"/>
              <a:gd name="csX3" fmla="*/ 1801725 w 5099221"/>
              <a:gd name="csY3" fmla="*/ 0 h 7648832"/>
              <a:gd name="csX4" fmla="*/ 2215328 w 5099221"/>
              <a:gd name="csY4" fmla="*/ 0 h 7648832"/>
              <a:gd name="csX5" fmla="*/ 2832901 w 5099221"/>
              <a:gd name="csY5" fmla="*/ 0 h 7648832"/>
              <a:gd name="csX6" fmla="*/ 3246504 w 5099221"/>
              <a:gd name="csY6" fmla="*/ 0 h 7648832"/>
              <a:gd name="csX7" fmla="*/ 3915069 w 5099221"/>
              <a:gd name="csY7" fmla="*/ 0 h 7648832"/>
              <a:gd name="csX8" fmla="*/ 4532641 w 5099221"/>
              <a:gd name="csY8" fmla="*/ 0 h 7648832"/>
              <a:gd name="csX9" fmla="*/ 5099221 w 5099221"/>
              <a:gd name="csY9" fmla="*/ 0 h 7648832"/>
              <a:gd name="csX10" fmla="*/ 5099221 w 5099221"/>
              <a:gd name="csY10" fmla="*/ 511883 h 7648832"/>
              <a:gd name="csX11" fmla="*/ 5099221 w 5099221"/>
              <a:gd name="csY11" fmla="*/ 1176743 h 7648832"/>
              <a:gd name="csX12" fmla="*/ 5099221 w 5099221"/>
              <a:gd name="csY12" fmla="*/ 1765115 h 7648832"/>
              <a:gd name="csX13" fmla="*/ 5099221 w 5099221"/>
              <a:gd name="csY13" fmla="*/ 2353487 h 7648832"/>
              <a:gd name="csX14" fmla="*/ 5099221 w 5099221"/>
              <a:gd name="csY14" fmla="*/ 3094835 h 7648832"/>
              <a:gd name="csX15" fmla="*/ 5099221 w 5099221"/>
              <a:gd name="csY15" fmla="*/ 3606718 h 7648832"/>
              <a:gd name="csX16" fmla="*/ 5099221 w 5099221"/>
              <a:gd name="csY16" fmla="*/ 4271578 h 7648832"/>
              <a:gd name="csX17" fmla="*/ 5099221 w 5099221"/>
              <a:gd name="csY17" fmla="*/ 4859950 h 7648832"/>
              <a:gd name="csX18" fmla="*/ 5099221 w 5099221"/>
              <a:gd name="csY18" fmla="*/ 5218857 h 7648832"/>
              <a:gd name="csX19" fmla="*/ 5099221 w 5099221"/>
              <a:gd name="csY19" fmla="*/ 5730740 h 7648832"/>
              <a:gd name="csX20" fmla="*/ 5099221 w 5099221"/>
              <a:gd name="csY20" fmla="*/ 6089647 h 7648832"/>
              <a:gd name="csX21" fmla="*/ 5099221 w 5099221"/>
              <a:gd name="csY21" fmla="*/ 6448554 h 7648832"/>
              <a:gd name="csX22" fmla="*/ 5099221 w 5099221"/>
              <a:gd name="csY22" fmla="*/ 7113414 h 7648832"/>
              <a:gd name="csX23" fmla="*/ 5099221 w 5099221"/>
              <a:gd name="csY23" fmla="*/ 7648832 h 7648832"/>
              <a:gd name="csX24" fmla="*/ 4532641 w 5099221"/>
              <a:gd name="csY24" fmla="*/ 7648832 h 7648832"/>
              <a:gd name="csX25" fmla="*/ 4017053 w 5099221"/>
              <a:gd name="csY25" fmla="*/ 7648832 h 7648832"/>
              <a:gd name="csX26" fmla="*/ 3501465 w 5099221"/>
              <a:gd name="csY26" fmla="*/ 7648832 h 7648832"/>
              <a:gd name="csX27" fmla="*/ 2934885 w 5099221"/>
              <a:gd name="csY27" fmla="*/ 7648832 h 7648832"/>
              <a:gd name="csX28" fmla="*/ 2419297 w 5099221"/>
              <a:gd name="csY28" fmla="*/ 7648832 h 7648832"/>
              <a:gd name="csX29" fmla="*/ 1903709 w 5099221"/>
              <a:gd name="csY29" fmla="*/ 7648832 h 7648832"/>
              <a:gd name="csX30" fmla="*/ 1439113 w 5099221"/>
              <a:gd name="csY30" fmla="*/ 7648832 h 7648832"/>
              <a:gd name="csX31" fmla="*/ 821541 w 5099221"/>
              <a:gd name="csY31" fmla="*/ 7648832 h 7648832"/>
              <a:gd name="csX32" fmla="*/ 0 w 5099221"/>
              <a:gd name="csY32" fmla="*/ 7648832 h 7648832"/>
              <a:gd name="csX33" fmla="*/ 0 w 5099221"/>
              <a:gd name="csY33" fmla="*/ 7213437 h 7648832"/>
              <a:gd name="csX34" fmla="*/ 0 w 5099221"/>
              <a:gd name="csY34" fmla="*/ 6854530 h 7648832"/>
              <a:gd name="csX35" fmla="*/ 0 w 5099221"/>
              <a:gd name="csY35" fmla="*/ 6113182 h 7648832"/>
              <a:gd name="csX36" fmla="*/ 0 w 5099221"/>
              <a:gd name="csY36" fmla="*/ 5524810 h 7648832"/>
              <a:gd name="csX37" fmla="*/ 0 w 5099221"/>
              <a:gd name="csY37" fmla="*/ 4936438 h 7648832"/>
              <a:gd name="csX38" fmla="*/ 0 w 5099221"/>
              <a:gd name="csY38" fmla="*/ 4348067 h 7648832"/>
              <a:gd name="csX39" fmla="*/ 0 w 5099221"/>
              <a:gd name="csY39" fmla="*/ 3606718 h 7648832"/>
              <a:gd name="csX40" fmla="*/ 0 w 5099221"/>
              <a:gd name="csY40" fmla="*/ 3094835 h 7648832"/>
              <a:gd name="csX41" fmla="*/ 0 w 5099221"/>
              <a:gd name="csY41" fmla="*/ 2582952 h 7648832"/>
              <a:gd name="csX42" fmla="*/ 0 w 5099221"/>
              <a:gd name="csY42" fmla="*/ 1841603 h 7648832"/>
              <a:gd name="csX43" fmla="*/ 0 w 5099221"/>
              <a:gd name="csY43" fmla="*/ 1329720 h 7648832"/>
              <a:gd name="csX44" fmla="*/ 0 w 5099221"/>
              <a:gd name="csY44" fmla="*/ 741348 h 7648832"/>
              <a:gd name="csX45" fmla="*/ 0 w 5099221"/>
              <a:gd name="csY45" fmla="*/ 0 h 76488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Lst>
            <a:rect l="l" t="t" r="r" b="b"/>
            <a:pathLst>
              <a:path w="5099221" h="7648832" fill="none" extrusionOk="0">
                <a:moveTo>
                  <a:pt x="0" y="0"/>
                </a:moveTo>
                <a:cubicBezTo>
                  <a:pt x="246582" y="-66834"/>
                  <a:pt x="404101" y="17569"/>
                  <a:pt x="617572" y="0"/>
                </a:cubicBezTo>
                <a:cubicBezTo>
                  <a:pt x="831043" y="-17569"/>
                  <a:pt x="974760" y="2978"/>
                  <a:pt x="1184152" y="0"/>
                </a:cubicBezTo>
                <a:cubicBezTo>
                  <a:pt x="1393544" y="-2978"/>
                  <a:pt x="1523053" y="48419"/>
                  <a:pt x="1801725" y="0"/>
                </a:cubicBezTo>
                <a:cubicBezTo>
                  <a:pt x="2080397" y="-48419"/>
                  <a:pt x="2032263" y="39110"/>
                  <a:pt x="2215328" y="0"/>
                </a:cubicBezTo>
                <a:cubicBezTo>
                  <a:pt x="2398393" y="-39110"/>
                  <a:pt x="2662981" y="36695"/>
                  <a:pt x="2832901" y="0"/>
                </a:cubicBezTo>
                <a:cubicBezTo>
                  <a:pt x="3002821" y="-36695"/>
                  <a:pt x="3128410" y="21447"/>
                  <a:pt x="3246504" y="0"/>
                </a:cubicBezTo>
                <a:cubicBezTo>
                  <a:pt x="3364598" y="-21447"/>
                  <a:pt x="3764192" y="23107"/>
                  <a:pt x="3915069" y="0"/>
                </a:cubicBezTo>
                <a:cubicBezTo>
                  <a:pt x="4065946" y="-23107"/>
                  <a:pt x="4254210" y="17871"/>
                  <a:pt x="4532641" y="0"/>
                </a:cubicBezTo>
                <a:cubicBezTo>
                  <a:pt x="4811072" y="-17871"/>
                  <a:pt x="4974701" y="52145"/>
                  <a:pt x="5099221" y="0"/>
                </a:cubicBezTo>
                <a:cubicBezTo>
                  <a:pt x="5108485" y="227585"/>
                  <a:pt x="5079502" y="288077"/>
                  <a:pt x="5099221" y="511883"/>
                </a:cubicBezTo>
                <a:cubicBezTo>
                  <a:pt x="5118940" y="735689"/>
                  <a:pt x="5079572" y="945786"/>
                  <a:pt x="5099221" y="1176743"/>
                </a:cubicBezTo>
                <a:cubicBezTo>
                  <a:pt x="5118870" y="1407700"/>
                  <a:pt x="5057101" y="1645670"/>
                  <a:pt x="5099221" y="1765115"/>
                </a:cubicBezTo>
                <a:cubicBezTo>
                  <a:pt x="5141341" y="1884560"/>
                  <a:pt x="5075168" y="2088852"/>
                  <a:pt x="5099221" y="2353487"/>
                </a:cubicBezTo>
                <a:cubicBezTo>
                  <a:pt x="5123274" y="2618122"/>
                  <a:pt x="5086280" y="2890090"/>
                  <a:pt x="5099221" y="3094835"/>
                </a:cubicBezTo>
                <a:cubicBezTo>
                  <a:pt x="5112162" y="3299580"/>
                  <a:pt x="5091973" y="3397004"/>
                  <a:pt x="5099221" y="3606718"/>
                </a:cubicBezTo>
                <a:cubicBezTo>
                  <a:pt x="5106469" y="3816432"/>
                  <a:pt x="5066059" y="3962538"/>
                  <a:pt x="5099221" y="4271578"/>
                </a:cubicBezTo>
                <a:cubicBezTo>
                  <a:pt x="5132383" y="4580618"/>
                  <a:pt x="5071636" y="4629927"/>
                  <a:pt x="5099221" y="4859950"/>
                </a:cubicBezTo>
                <a:cubicBezTo>
                  <a:pt x="5126806" y="5089973"/>
                  <a:pt x="5090139" y="5061811"/>
                  <a:pt x="5099221" y="5218857"/>
                </a:cubicBezTo>
                <a:cubicBezTo>
                  <a:pt x="5108303" y="5375903"/>
                  <a:pt x="5072601" y="5539766"/>
                  <a:pt x="5099221" y="5730740"/>
                </a:cubicBezTo>
                <a:cubicBezTo>
                  <a:pt x="5125841" y="5921714"/>
                  <a:pt x="5087920" y="5961269"/>
                  <a:pt x="5099221" y="6089647"/>
                </a:cubicBezTo>
                <a:cubicBezTo>
                  <a:pt x="5110522" y="6218025"/>
                  <a:pt x="5094041" y="6293963"/>
                  <a:pt x="5099221" y="6448554"/>
                </a:cubicBezTo>
                <a:cubicBezTo>
                  <a:pt x="5104401" y="6603145"/>
                  <a:pt x="5087522" y="6847309"/>
                  <a:pt x="5099221" y="7113414"/>
                </a:cubicBezTo>
                <a:cubicBezTo>
                  <a:pt x="5110920" y="7379519"/>
                  <a:pt x="5054654" y="7440400"/>
                  <a:pt x="5099221" y="7648832"/>
                </a:cubicBezTo>
                <a:cubicBezTo>
                  <a:pt x="4979709" y="7657563"/>
                  <a:pt x="4740125" y="7622714"/>
                  <a:pt x="4532641" y="7648832"/>
                </a:cubicBezTo>
                <a:cubicBezTo>
                  <a:pt x="4325157" y="7674950"/>
                  <a:pt x="4146115" y="7606479"/>
                  <a:pt x="4017053" y="7648832"/>
                </a:cubicBezTo>
                <a:cubicBezTo>
                  <a:pt x="3887991" y="7691185"/>
                  <a:pt x="3756675" y="7621409"/>
                  <a:pt x="3501465" y="7648832"/>
                </a:cubicBezTo>
                <a:cubicBezTo>
                  <a:pt x="3246255" y="7676255"/>
                  <a:pt x="3175165" y="7621367"/>
                  <a:pt x="2934885" y="7648832"/>
                </a:cubicBezTo>
                <a:cubicBezTo>
                  <a:pt x="2694605" y="7676297"/>
                  <a:pt x="2556412" y="7588536"/>
                  <a:pt x="2419297" y="7648832"/>
                </a:cubicBezTo>
                <a:cubicBezTo>
                  <a:pt x="2282182" y="7709128"/>
                  <a:pt x="2134256" y="7626361"/>
                  <a:pt x="1903709" y="7648832"/>
                </a:cubicBezTo>
                <a:cubicBezTo>
                  <a:pt x="1673162" y="7671303"/>
                  <a:pt x="1638049" y="7601021"/>
                  <a:pt x="1439113" y="7648832"/>
                </a:cubicBezTo>
                <a:cubicBezTo>
                  <a:pt x="1240177" y="7696643"/>
                  <a:pt x="1020146" y="7646223"/>
                  <a:pt x="821541" y="7648832"/>
                </a:cubicBezTo>
                <a:cubicBezTo>
                  <a:pt x="622936" y="7651441"/>
                  <a:pt x="174446" y="7568446"/>
                  <a:pt x="0" y="7648832"/>
                </a:cubicBezTo>
                <a:cubicBezTo>
                  <a:pt x="-6225" y="7449305"/>
                  <a:pt x="5474" y="7314829"/>
                  <a:pt x="0" y="7213437"/>
                </a:cubicBezTo>
                <a:cubicBezTo>
                  <a:pt x="-5474" y="7112045"/>
                  <a:pt x="21251" y="6978554"/>
                  <a:pt x="0" y="6854530"/>
                </a:cubicBezTo>
                <a:cubicBezTo>
                  <a:pt x="-21251" y="6730506"/>
                  <a:pt x="52340" y="6340828"/>
                  <a:pt x="0" y="6113182"/>
                </a:cubicBezTo>
                <a:cubicBezTo>
                  <a:pt x="-52340" y="5885536"/>
                  <a:pt x="30396" y="5671697"/>
                  <a:pt x="0" y="5524810"/>
                </a:cubicBezTo>
                <a:cubicBezTo>
                  <a:pt x="-30396" y="5377923"/>
                  <a:pt x="43747" y="5095471"/>
                  <a:pt x="0" y="4936438"/>
                </a:cubicBezTo>
                <a:cubicBezTo>
                  <a:pt x="-43747" y="4777405"/>
                  <a:pt x="26850" y="4631684"/>
                  <a:pt x="0" y="4348067"/>
                </a:cubicBezTo>
                <a:cubicBezTo>
                  <a:pt x="-26850" y="4064450"/>
                  <a:pt x="21080" y="3804317"/>
                  <a:pt x="0" y="3606718"/>
                </a:cubicBezTo>
                <a:cubicBezTo>
                  <a:pt x="-21080" y="3409119"/>
                  <a:pt x="32035" y="3316675"/>
                  <a:pt x="0" y="3094835"/>
                </a:cubicBezTo>
                <a:cubicBezTo>
                  <a:pt x="-32035" y="2872995"/>
                  <a:pt x="15713" y="2826572"/>
                  <a:pt x="0" y="2582952"/>
                </a:cubicBezTo>
                <a:cubicBezTo>
                  <a:pt x="-15713" y="2339332"/>
                  <a:pt x="2936" y="2064624"/>
                  <a:pt x="0" y="1841603"/>
                </a:cubicBezTo>
                <a:cubicBezTo>
                  <a:pt x="-2936" y="1618582"/>
                  <a:pt x="52530" y="1531146"/>
                  <a:pt x="0" y="1329720"/>
                </a:cubicBezTo>
                <a:cubicBezTo>
                  <a:pt x="-52530" y="1128294"/>
                  <a:pt x="22944" y="891804"/>
                  <a:pt x="0" y="741348"/>
                </a:cubicBezTo>
                <a:cubicBezTo>
                  <a:pt x="-22944" y="590892"/>
                  <a:pt x="9856" y="305856"/>
                  <a:pt x="0" y="0"/>
                </a:cubicBezTo>
                <a:close/>
              </a:path>
              <a:path w="5099221" h="7648832" stroke="0" extrusionOk="0">
                <a:moveTo>
                  <a:pt x="0" y="0"/>
                </a:moveTo>
                <a:cubicBezTo>
                  <a:pt x="248833" y="-35242"/>
                  <a:pt x="412016" y="27267"/>
                  <a:pt x="515588" y="0"/>
                </a:cubicBezTo>
                <a:cubicBezTo>
                  <a:pt x="619160" y="-27267"/>
                  <a:pt x="910326" y="29107"/>
                  <a:pt x="1133160" y="0"/>
                </a:cubicBezTo>
                <a:cubicBezTo>
                  <a:pt x="1355994" y="-29107"/>
                  <a:pt x="1615647" y="30710"/>
                  <a:pt x="1750733" y="0"/>
                </a:cubicBezTo>
                <a:cubicBezTo>
                  <a:pt x="1885819" y="-30710"/>
                  <a:pt x="2036938" y="34733"/>
                  <a:pt x="2215328" y="0"/>
                </a:cubicBezTo>
                <a:cubicBezTo>
                  <a:pt x="2393719" y="-34733"/>
                  <a:pt x="2601886" y="50261"/>
                  <a:pt x="2832901" y="0"/>
                </a:cubicBezTo>
                <a:cubicBezTo>
                  <a:pt x="3063916" y="-50261"/>
                  <a:pt x="3235278" y="63329"/>
                  <a:pt x="3399481" y="0"/>
                </a:cubicBezTo>
                <a:cubicBezTo>
                  <a:pt x="3563684" y="-63329"/>
                  <a:pt x="3639156" y="2223"/>
                  <a:pt x="3864076" y="0"/>
                </a:cubicBezTo>
                <a:cubicBezTo>
                  <a:pt x="4088997" y="-2223"/>
                  <a:pt x="4296107" y="51919"/>
                  <a:pt x="4430656" y="0"/>
                </a:cubicBezTo>
                <a:cubicBezTo>
                  <a:pt x="4565205" y="-51919"/>
                  <a:pt x="4788518" y="9302"/>
                  <a:pt x="5099221" y="0"/>
                </a:cubicBezTo>
                <a:cubicBezTo>
                  <a:pt x="5134866" y="114141"/>
                  <a:pt x="5065917" y="364421"/>
                  <a:pt x="5099221" y="511883"/>
                </a:cubicBezTo>
                <a:cubicBezTo>
                  <a:pt x="5132525" y="659345"/>
                  <a:pt x="5033697" y="1037201"/>
                  <a:pt x="5099221" y="1176743"/>
                </a:cubicBezTo>
                <a:cubicBezTo>
                  <a:pt x="5164745" y="1316285"/>
                  <a:pt x="5080446" y="1598466"/>
                  <a:pt x="5099221" y="1918092"/>
                </a:cubicBezTo>
                <a:cubicBezTo>
                  <a:pt x="5117996" y="2237718"/>
                  <a:pt x="5077517" y="2308047"/>
                  <a:pt x="5099221" y="2429975"/>
                </a:cubicBezTo>
                <a:cubicBezTo>
                  <a:pt x="5120925" y="2551903"/>
                  <a:pt x="5046405" y="2920499"/>
                  <a:pt x="5099221" y="3171323"/>
                </a:cubicBezTo>
                <a:cubicBezTo>
                  <a:pt x="5152037" y="3422147"/>
                  <a:pt x="5022157" y="3562914"/>
                  <a:pt x="5099221" y="3912672"/>
                </a:cubicBezTo>
                <a:cubicBezTo>
                  <a:pt x="5176285" y="4262430"/>
                  <a:pt x="5080580" y="4369447"/>
                  <a:pt x="5099221" y="4501043"/>
                </a:cubicBezTo>
                <a:cubicBezTo>
                  <a:pt x="5117862" y="4632639"/>
                  <a:pt x="5091867" y="4771308"/>
                  <a:pt x="5099221" y="5012927"/>
                </a:cubicBezTo>
                <a:cubicBezTo>
                  <a:pt x="5106575" y="5254546"/>
                  <a:pt x="5058411" y="5249807"/>
                  <a:pt x="5099221" y="5448322"/>
                </a:cubicBezTo>
                <a:cubicBezTo>
                  <a:pt x="5140031" y="5646837"/>
                  <a:pt x="5088274" y="5817065"/>
                  <a:pt x="5099221" y="5960205"/>
                </a:cubicBezTo>
                <a:cubicBezTo>
                  <a:pt x="5110168" y="6103345"/>
                  <a:pt x="5083544" y="6426222"/>
                  <a:pt x="5099221" y="6548577"/>
                </a:cubicBezTo>
                <a:cubicBezTo>
                  <a:pt x="5114898" y="6670932"/>
                  <a:pt x="5072769" y="6953926"/>
                  <a:pt x="5099221" y="7136949"/>
                </a:cubicBezTo>
                <a:cubicBezTo>
                  <a:pt x="5125673" y="7319972"/>
                  <a:pt x="5039173" y="7469516"/>
                  <a:pt x="5099221" y="7648832"/>
                </a:cubicBezTo>
                <a:cubicBezTo>
                  <a:pt x="4937971" y="7672643"/>
                  <a:pt x="4861685" y="7634084"/>
                  <a:pt x="4685618" y="7648832"/>
                </a:cubicBezTo>
                <a:cubicBezTo>
                  <a:pt x="4509551" y="7663580"/>
                  <a:pt x="4278981" y="7606964"/>
                  <a:pt x="4068045" y="7648832"/>
                </a:cubicBezTo>
                <a:cubicBezTo>
                  <a:pt x="3857109" y="7690700"/>
                  <a:pt x="3660364" y="7607785"/>
                  <a:pt x="3450473" y="7648832"/>
                </a:cubicBezTo>
                <a:cubicBezTo>
                  <a:pt x="3240582" y="7689879"/>
                  <a:pt x="3128359" y="7609837"/>
                  <a:pt x="3036869" y="7648832"/>
                </a:cubicBezTo>
                <a:cubicBezTo>
                  <a:pt x="2945379" y="7687827"/>
                  <a:pt x="2755854" y="7613148"/>
                  <a:pt x="2623266" y="7648832"/>
                </a:cubicBezTo>
                <a:cubicBezTo>
                  <a:pt x="2490678" y="7684516"/>
                  <a:pt x="2298254" y="7618439"/>
                  <a:pt x="2005694" y="7648832"/>
                </a:cubicBezTo>
                <a:cubicBezTo>
                  <a:pt x="1713134" y="7679225"/>
                  <a:pt x="1709173" y="7615825"/>
                  <a:pt x="1541098" y="7648832"/>
                </a:cubicBezTo>
                <a:cubicBezTo>
                  <a:pt x="1373023" y="7681839"/>
                  <a:pt x="1263451" y="7632673"/>
                  <a:pt x="1127494" y="7648832"/>
                </a:cubicBezTo>
                <a:cubicBezTo>
                  <a:pt x="991537" y="7664991"/>
                  <a:pt x="734280" y="7612018"/>
                  <a:pt x="611907" y="7648832"/>
                </a:cubicBezTo>
                <a:cubicBezTo>
                  <a:pt x="489534" y="7685646"/>
                  <a:pt x="227200" y="7624042"/>
                  <a:pt x="0" y="7648832"/>
                </a:cubicBezTo>
                <a:cubicBezTo>
                  <a:pt x="-3813" y="7509688"/>
                  <a:pt x="15057" y="7422024"/>
                  <a:pt x="0" y="7213437"/>
                </a:cubicBezTo>
                <a:cubicBezTo>
                  <a:pt x="-15057" y="7004851"/>
                  <a:pt x="54414" y="6908281"/>
                  <a:pt x="0" y="6625065"/>
                </a:cubicBezTo>
                <a:cubicBezTo>
                  <a:pt x="-54414" y="6341849"/>
                  <a:pt x="49654" y="6263671"/>
                  <a:pt x="0" y="6113182"/>
                </a:cubicBezTo>
                <a:cubicBezTo>
                  <a:pt x="-49654" y="5962693"/>
                  <a:pt x="559" y="5810887"/>
                  <a:pt x="0" y="5524810"/>
                </a:cubicBezTo>
                <a:cubicBezTo>
                  <a:pt x="-559" y="5238733"/>
                  <a:pt x="3249" y="5244255"/>
                  <a:pt x="0" y="5089415"/>
                </a:cubicBezTo>
                <a:cubicBezTo>
                  <a:pt x="-3249" y="4934576"/>
                  <a:pt x="58506" y="4706047"/>
                  <a:pt x="0" y="4424555"/>
                </a:cubicBezTo>
                <a:cubicBezTo>
                  <a:pt x="-58506" y="4143063"/>
                  <a:pt x="44759" y="3934745"/>
                  <a:pt x="0" y="3683207"/>
                </a:cubicBezTo>
                <a:cubicBezTo>
                  <a:pt x="-44759" y="3431669"/>
                  <a:pt x="6182" y="3482747"/>
                  <a:pt x="0" y="3324300"/>
                </a:cubicBezTo>
                <a:cubicBezTo>
                  <a:pt x="-6182" y="3165853"/>
                  <a:pt x="59726" y="3048398"/>
                  <a:pt x="0" y="2812417"/>
                </a:cubicBezTo>
                <a:cubicBezTo>
                  <a:pt x="-59726" y="2576436"/>
                  <a:pt x="43275" y="2471967"/>
                  <a:pt x="0" y="2147557"/>
                </a:cubicBezTo>
                <a:cubicBezTo>
                  <a:pt x="-43275" y="1823147"/>
                  <a:pt x="75371" y="1703458"/>
                  <a:pt x="0" y="1406208"/>
                </a:cubicBezTo>
                <a:cubicBezTo>
                  <a:pt x="-75371" y="1108958"/>
                  <a:pt x="21864" y="1117043"/>
                  <a:pt x="0" y="970813"/>
                </a:cubicBezTo>
                <a:cubicBezTo>
                  <a:pt x="-21864" y="824583"/>
                  <a:pt x="46942" y="452934"/>
                  <a:pt x="0" y="0"/>
                </a:cubicBezTo>
                <a:close/>
              </a:path>
            </a:pathLst>
          </a:custGeom>
          <a:ln>
            <a:solidFill>
              <a:schemeClr val="tx1"/>
            </a:solidFill>
            <a:extLst>
              <a:ext uri="{C807C97D-BFC1-408E-A445-0C87EB9F89A2}">
                <ask:lineSketchStyleProps xmlns:ask="http://schemas.microsoft.com/office/drawing/2018/sketchyshapes" sd="2401893310">
                  <a:prstGeom prst="rect">
                    <a:avLst/>
                  </a:prstGeom>
                  <ask:type>
                    <ask:lineSketchScribble/>
                  </ask:type>
                </ask:lineSketchStyleProps>
              </a:ext>
            </a:extLst>
          </a:ln>
        </p:spPr>
      </p:pic>
      <p:sp>
        <p:nvSpPr>
          <p:cNvPr id="3" name="Text 0"/>
          <p:cNvSpPr/>
          <p:nvPr/>
        </p:nvSpPr>
        <p:spPr>
          <a:xfrm>
            <a:off x="6506944" y="984662"/>
            <a:ext cx="5670590" cy="708779"/>
          </a:xfrm>
          <a:prstGeom prst="rect">
            <a:avLst/>
          </a:prstGeom>
          <a:noFill/>
          <a:ln/>
        </p:spPr>
        <p:txBody>
          <a:bodyPr wrap="none" lIns="0" tIns="0" rIns="0" bIns="0" rtlCol="0" anchor="t"/>
          <a:lstStyle/>
          <a:p>
            <a:pPr marL="0" indent="0">
              <a:lnSpc>
                <a:spcPts val="5550"/>
              </a:lnSpc>
              <a:buNone/>
            </a:pPr>
            <a:r>
              <a:rPr lang="en-US" sz="4450" dirty="0">
                <a:solidFill>
                  <a:srgbClr val="403CCF"/>
                </a:solidFill>
                <a:latin typeface="Libre Baskerville" pitchFamily="34" charset="0"/>
                <a:ea typeface="Libre Baskerville" pitchFamily="34" charset="-122"/>
                <a:cs typeface="Libre Baskerville" pitchFamily="34" charset="-120"/>
              </a:rPr>
              <a:t>DEMO: Zapytaj AI!</a:t>
            </a:r>
            <a:endParaRPr lang="en-US" sz="4450" dirty="0"/>
          </a:p>
        </p:txBody>
      </p:sp>
      <p:sp>
        <p:nvSpPr>
          <p:cNvPr id="4" name="Shape 1"/>
          <p:cNvSpPr/>
          <p:nvPr/>
        </p:nvSpPr>
        <p:spPr>
          <a:xfrm>
            <a:off x="6366687" y="2216765"/>
            <a:ext cx="7979508" cy="2191345"/>
          </a:xfrm>
          <a:prstGeom prst="roundRect">
            <a:avLst>
              <a:gd name="adj" fmla="val 1553"/>
            </a:avLst>
          </a:prstGeom>
          <a:solidFill>
            <a:srgbClr val="EAE8F3"/>
          </a:solidFill>
          <a:ln/>
        </p:spPr>
        <p:txBody>
          <a:bodyPr/>
          <a:lstStyle/>
          <a:p>
            <a:endParaRPr lang="uk-UA" sz="2800"/>
          </a:p>
        </p:txBody>
      </p:sp>
      <p:sp>
        <p:nvSpPr>
          <p:cNvPr id="5" name="Text 2"/>
          <p:cNvSpPr/>
          <p:nvPr/>
        </p:nvSpPr>
        <p:spPr>
          <a:xfrm>
            <a:off x="6593501" y="2443579"/>
            <a:ext cx="6168747" cy="354330"/>
          </a:xfrm>
          <a:prstGeom prst="rect">
            <a:avLst/>
          </a:prstGeom>
          <a:noFill/>
          <a:ln/>
        </p:spPr>
        <p:txBody>
          <a:bodyPr wrap="none" lIns="0" tIns="0" rIns="0" bIns="0" rtlCol="0" anchor="t"/>
          <a:lstStyle/>
          <a:p>
            <a:pPr marL="0" indent="0">
              <a:buNone/>
            </a:pPr>
            <a:r>
              <a:rPr lang="en-US" sz="2800" dirty="0">
                <a:solidFill>
                  <a:srgbClr val="C00000"/>
                </a:solidFill>
                <a:latin typeface="Libre Baskerville" pitchFamily="34" charset="0"/>
                <a:ea typeface="Libre Baskerville" pitchFamily="34" charset="-122"/>
                <a:cs typeface="Libre Baskerville" pitchFamily="34" charset="-120"/>
              </a:rPr>
              <a:t>Co możemy zapytać </a:t>
            </a:r>
            <a:r>
              <a:rPr lang="en-US" sz="2800">
                <a:solidFill>
                  <a:srgbClr val="C00000"/>
                </a:solidFill>
                <a:latin typeface="Libre Baskerville" pitchFamily="34" charset="0"/>
                <a:ea typeface="Libre Baskerville" pitchFamily="34" charset="-122"/>
                <a:cs typeface="Libre Baskerville" pitchFamily="34" charset="-120"/>
              </a:rPr>
              <a:t>Google Assistant?</a:t>
            </a:r>
            <a:endParaRPr lang="en-US" sz="2800" dirty="0">
              <a:solidFill>
                <a:srgbClr val="C00000"/>
              </a:solidFill>
            </a:endParaRPr>
          </a:p>
        </p:txBody>
      </p:sp>
      <p:sp>
        <p:nvSpPr>
          <p:cNvPr id="6" name="Text 3"/>
          <p:cNvSpPr/>
          <p:nvPr/>
        </p:nvSpPr>
        <p:spPr>
          <a:xfrm>
            <a:off x="6593501" y="2933998"/>
            <a:ext cx="7102793" cy="362903"/>
          </a:xfrm>
          <a:prstGeom prst="rect">
            <a:avLst/>
          </a:prstGeom>
          <a:noFill/>
          <a:ln/>
        </p:spPr>
        <p:txBody>
          <a:bodyPr wrap="none" lIns="0" tIns="0" rIns="0" bIns="0" rtlCol="0" anchor="t"/>
          <a:lstStyle/>
          <a:p>
            <a:pPr marL="342900" indent="-342900">
              <a:buSzPct val="100000"/>
              <a:buChar char="•"/>
            </a:pPr>
            <a:r>
              <a:rPr lang="en-US" sz="2800" dirty="0">
                <a:solidFill>
                  <a:srgbClr val="49495A"/>
                </a:solidFill>
                <a:latin typeface="Open Sans" pitchFamily="34" charset="0"/>
                <a:ea typeface="Open Sans" pitchFamily="34" charset="-122"/>
                <a:cs typeface="Open Sans" pitchFamily="34" charset="-120"/>
              </a:rPr>
              <a:t>"Jaka będzie pogoda jutro?"</a:t>
            </a:r>
            <a:endParaRPr lang="en-US" sz="2800" dirty="0"/>
          </a:p>
        </p:txBody>
      </p:sp>
      <p:sp>
        <p:nvSpPr>
          <p:cNvPr id="7" name="Text 4"/>
          <p:cNvSpPr/>
          <p:nvPr/>
        </p:nvSpPr>
        <p:spPr>
          <a:xfrm>
            <a:off x="6593501" y="3376196"/>
            <a:ext cx="7102793" cy="362903"/>
          </a:xfrm>
          <a:prstGeom prst="rect">
            <a:avLst/>
          </a:prstGeom>
          <a:noFill/>
          <a:ln/>
        </p:spPr>
        <p:txBody>
          <a:bodyPr wrap="none" lIns="0" tIns="0" rIns="0" bIns="0" rtlCol="0" anchor="t"/>
          <a:lstStyle/>
          <a:p>
            <a:pPr marL="342900" indent="-342900">
              <a:buSzPct val="100000"/>
              <a:buChar char="•"/>
            </a:pPr>
            <a:r>
              <a:rPr lang="en-US" sz="2800" dirty="0">
                <a:solidFill>
                  <a:srgbClr val="49495A"/>
                </a:solidFill>
                <a:latin typeface="Open Sans" pitchFamily="34" charset="0"/>
                <a:ea typeface="Open Sans" pitchFamily="34" charset="-122"/>
                <a:cs typeface="Open Sans" pitchFamily="34" charset="-120"/>
              </a:rPr>
              <a:t>"Opowiedz mi dowcip!"</a:t>
            </a:r>
            <a:endParaRPr lang="en-US" sz="2800" dirty="0"/>
          </a:p>
        </p:txBody>
      </p:sp>
      <p:sp>
        <p:nvSpPr>
          <p:cNvPr id="8" name="Text 5"/>
          <p:cNvSpPr/>
          <p:nvPr/>
        </p:nvSpPr>
        <p:spPr>
          <a:xfrm>
            <a:off x="6593501" y="3818394"/>
            <a:ext cx="7102793" cy="362903"/>
          </a:xfrm>
          <a:prstGeom prst="rect">
            <a:avLst/>
          </a:prstGeom>
          <a:noFill/>
          <a:ln/>
        </p:spPr>
        <p:txBody>
          <a:bodyPr wrap="none" lIns="0" tIns="0" rIns="0" bIns="0" rtlCol="0" anchor="t"/>
          <a:lstStyle/>
          <a:p>
            <a:pPr marL="342900" indent="-342900">
              <a:buSzPct val="100000"/>
              <a:buChar char="•"/>
            </a:pPr>
            <a:r>
              <a:rPr lang="en-US" sz="2800" dirty="0">
                <a:solidFill>
                  <a:srgbClr val="49495A"/>
                </a:solidFill>
                <a:latin typeface="Open Sans" pitchFamily="34" charset="0"/>
                <a:ea typeface="Open Sans" pitchFamily="34" charset="-122"/>
                <a:cs typeface="Open Sans" pitchFamily="34" charset="-120"/>
              </a:rPr>
              <a:t>"Przetłumacz 'Jak się masz?' na hiszpański."</a:t>
            </a:r>
            <a:endParaRPr lang="en-US" sz="2800" dirty="0"/>
          </a:p>
        </p:txBody>
      </p:sp>
      <p:sp>
        <p:nvSpPr>
          <p:cNvPr id="9" name="Shape 6"/>
          <p:cNvSpPr/>
          <p:nvPr/>
        </p:nvSpPr>
        <p:spPr>
          <a:xfrm>
            <a:off x="6280190" y="5013364"/>
            <a:ext cx="8066005" cy="2721965"/>
          </a:xfrm>
          <a:prstGeom prst="roundRect">
            <a:avLst>
              <a:gd name="adj" fmla="val 2038"/>
            </a:avLst>
          </a:prstGeom>
          <a:solidFill>
            <a:srgbClr val="EAE8F3"/>
          </a:solidFill>
          <a:ln/>
        </p:spPr>
        <p:txBody>
          <a:bodyPr/>
          <a:lstStyle/>
          <a:p>
            <a:endParaRPr lang="uk-UA" sz="2800"/>
          </a:p>
        </p:txBody>
      </p:sp>
      <p:sp>
        <p:nvSpPr>
          <p:cNvPr id="10" name="Text 7"/>
          <p:cNvSpPr/>
          <p:nvPr/>
        </p:nvSpPr>
        <p:spPr>
          <a:xfrm>
            <a:off x="6507004" y="5240179"/>
            <a:ext cx="2835235" cy="354330"/>
          </a:xfrm>
          <a:prstGeom prst="rect">
            <a:avLst/>
          </a:prstGeom>
          <a:noFill/>
          <a:ln/>
        </p:spPr>
        <p:txBody>
          <a:bodyPr wrap="none" lIns="0" tIns="0" rIns="0" bIns="0" rtlCol="0" anchor="t"/>
          <a:lstStyle/>
          <a:p>
            <a:pPr marL="0" indent="0">
              <a:buNone/>
            </a:pPr>
            <a:r>
              <a:rPr lang="en-US" sz="2800" dirty="0">
                <a:solidFill>
                  <a:srgbClr val="C00000"/>
                </a:solidFill>
                <a:latin typeface="Libre Baskerville" pitchFamily="34" charset="0"/>
                <a:ea typeface="Libre Baskerville" pitchFamily="34" charset="-122"/>
                <a:cs typeface="Libre Baskerville" pitchFamily="34" charset="-120"/>
              </a:rPr>
              <a:t>Ćwiczenie</a:t>
            </a:r>
            <a:endParaRPr lang="en-US" sz="2800" dirty="0">
              <a:solidFill>
                <a:srgbClr val="C00000"/>
              </a:solidFill>
            </a:endParaRPr>
          </a:p>
        </p:txBody>
      </p:sp>
      <p:sp>
        <p:nvSpPr>
          <p:cNvPr id="11" name="Text 8"/>
          <p:cNvSpPr/>
          <p:nvPr/>
        </p:nvSpPr>
        <p:spPr>
          <a:xfrm>
            <a:off x="6507004" y="5730597"/>
            <a:ext cx="7102793" cy="725805"/>
          </a:xfrm>
          <a:prstGeom prst="rect">
            <a:avLst/>
          </a:prstGeom>
          <a:noFill/>
          <a:ln/>
        </p:spPr>
        <p:txBody>
          <a:bodyPr wrap="square" lIns="0" tIns="0" rIns="0" bIns="0" rtlCol="0" anchor="t"/>
          <a:lstStyle/>
          <a:p>
            <a:pPr marL="0" indent="0">
              <a:buNone/>
            </a:pPr>
            <a:r>
              <a:rPr lang="en-US" sz="2800" dirty="0">
                <a:solidFill>
                  <a:srgbClr val="49495A"/>
                </a:solidFill>
                <a:latin typeface="Open Sans" pitchFamily="34" charset="0"/>
                <a:ea typeface="Open Sans" pitchFamily="34" charset="-122"/>
                <a:cs typeface="Open Sans" pitchFamily="34" charset="-120"/>
              </a:rPr>
              <a:t>Każdy senior próbuje zadać pytanie na swoim telefonie</a:t>
            </a:r>
            <a:r>
              <a:rPr lang="en-US" sz="2800">
                <a:solidFill>
                  <a:srgbClr val="49495A"/>
                </a:solidFill>
                <a:latin typeface="Open Sans" pitchFamily="34" charset="0"/>
                <a:ea typeface="Open Sans" pitchFamily="34" charset="-122"/>
                <a:cs typeface="Open Sans" pitchFamily="34" charset="-120"/>
              </a:rPr>
              <a:t>! </a:t>
            </a:r>
            <a:endParaRPr lang="pl-PL" sz="2800">
              <a:solidFill>
                <a:srgbClr val="49495A"/>
              </a:solidFill>
              <a:latin typeface="Open Sans" pitchFamily="34" charset="0"/>
              <a:ea typeface="Open Sans" pitchFamily="34" charset="-122"/>
              <a:cs typeface="Open Sans" pitchFamily="34" charset="-120"/>
            </a:endParaRPr>
          </a:p>
          <a:p>
            <a:pPr marL="0" indent="0">
              <a:buNone/>
            </a:pPr>
            <a:r>
              <a:rPr lang="en-US" sz="2800">
                <a:solidFill>
                  <a:srgbClr val="49495A"/>
                </a:solidFill>
                <a:latin typeface="Open Sans" pitchFamily="34" charset="0"/>
                <a:ea typeface="Open Sans" pitchFamily="34" charset="-122"/>
                <a:cs typeface="Open Sans" pitchFamily="34" charset="-120"/>
              </a:rPr>
              <a:t>Nie </a:t>
            </a:r>
            <a:r>
              <a:rPr lang="en-US" sz="2800" dirty="0">
                <a:solidFill>
                  <a:srgbClr val="49495A"/>
                </a:solidFill>
                <a:latin typeface="Open Sans" pitchFamily="34" charset="0"/>
                <a:ea typeface="Open Sans" pitchFamily="34" charset="-122"/>
                <a:cs typeface="Open Sans" pitchFamily="34" charset="-120"/>
              </a:rPr>
              <a:t>bójcie się </a:t>
            </a:r>
            <a:r>
              <a:rPr lang="en-US" sz="2800">
                <a:solidFill>
                  <a:srgbClr val="49495A"/>
                </a:solidFill>
                <a:latin typeface="Open Sans" pitchFamily="34" charset="0"/>
                <a:ea typeface="Open Sans" pitchFamily="34" charset="-122"/>
                <a:cs typeface="Open Sans" pitchFamily="34" charset="-120"/>
              </a:rPr>
              <a:t>eksperymentować –</a:t>
            </a:r>
            <a:endParaRPr lang="pl-PL" sz="2800">
              <a:solidFill>
                <a:srgbClr val="49495A"/>
              </a:solidFill>
              <a:latin typeface="Open Sans" pitchFamily="34" charset="0"/>
              <a:ea typeface="Open Sans" pitchFamily="34" charset="-122"/>
              <a:cs typeface="Open Sans" pitchFamily="34" charset="-120"/>
            </a:endParaRPr>
          </a:p>
          <a:p>
            <a:pPr marL="0" indent="0">
              <a:buNone/>
            </a:pPr>
            <a:r>
              <a:rPr lang="en-US" sz="2800">
                <a:solidFill>
                  <a:srgbClr val="49495A"/>
                </a:solidFill>
                <a:latin typeface="Open Sans" pitchFamily="34" charset="0"/>
                <a:ea typeface="Open Sans" pitchFamily="34" charset="-122"/>
                <a:cs typeface="Open Sans" pitchFamily="34" charset="-120"/>
              </a:rPr>
              <a:t>AI </a:t>
            </a:r>
            <a:r>
              <a:rPr lang="en-US" sz="2800" dirty="0">
                <a:solidFill>
                  <a:srgbClr val="49495A"/>
                </a:solidFill>
                <a:latin typeface="Open Sans" pitchFamily="34" charset="0"/>
                <a:ea typeface="Open Sans" pitchFamily="34" charset="-122"/>
                <a:cs typeface="Open Sans" pitchFamily="34" charset="-120"/>
              </a:rPr>
              <a:t>jest tu, by wam pomóc.</a:t>
            </a:r>
            <a:endParaRPr lang="en-US" sz="2800" dirty="0"/>
          </a:p>
        </p:txBody>
      </p:sp>
      <p:pic>
        <p:nvPicPr>
          <p:cNvPr id="12" name="Picture 11" descr="A blue flag with yellow stars&#10;&#10;Description automatically generated">
            <a:extLst>
              <a:ext uri="{FF2B5EF4-FFF2-40B4-BE49-F238E27FC236}">
                <a16:creationId xmlns:a16="http://schemas.microsoft.com/office/drawing/2014/main" id="{6127013A-F2EF-9A0A-7BCF-11DBD119994D}"/>
              </a:ext>
            </a:extLst>
          </p:cNvPr>
          <p:cNvPicPr>
            <a:picLocks noChangeAspect="1"/>
          </p:cNvPicPr>
          <p:nvPr/>
        </p:nvPicPr>
        <p:blipFill>
          <a:blip r:embed="rId4"/>
          <a:stretch>
            <a:fillRect/>
          </a:stretch>
        </p:blipFill>
        <p:spPr>
          <a:xfrm>
            <a:off x="12582177" y="91022"/>
            <a:ext cx="1764018" cy="1787280"/>
          </a:xfrm>
          <a:prstGeom prst="rect">
            <a:avLst/>
          </a:prstGeom>
        </p:spPr>
      </p:pic>
      <p:pic>
        <p:nvPicPr>
          <p:cNvPr id="14" name="Picture 13">
            <a:extLst>
              <a:ext uri="{FF2B5EF4-FFF2-40B4-BE49-F238E27FC236}">
                <a16:creationId xmlns:a16="http://schemas.microsoft.com/office/drawing/2014/main" id="{431C671A-8523-B9C3-A562-F33EFF2CE80F}"/>
              </a:ext>
            </a:extLst>
          </p:cNvPr>
          <p:cNvPicPr>
            <a:picLocks noChangeAspect="1"/>
          </p:cNvPicPr>
          <p:nvPr/>
        </p:nvPicPr>
        <p:blipFill>
          <a:blip r:embed="rId5"/>
          <a:stretch>
            <a:fillRect/>
          </a:stretch>
        </p:blipFill>
        <p:spPr>
          <a:xfrm>
            <a:off x="12302447" y="6474078"/>
            <a:ext cx="2043748" cy="1175155"/>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nline Media 3" title="ChatGPT Aplikacja Android IOS ChatGPT na Telefon">
            <a:hlinkClick r:id="" action="ppaction://media"/>
            <a:extLst>
              <a:ext uri="{FF2B5EF4-FFF2-40B4-BE49-F238E27FC236}">
                <a16:creationId xmlns:a16="http://schemas.microsoft.com/office/drawing/2014/main" id="{479ECC4E-A2B6-7BCF-0776-D7D21DE177B6}"/>
              </a:ext>
            </a:extLst>
          </p:cNvPr>
          <p:cNvPicPr>
            <a:picLocks noRot="1" noChangeAspect="1"/>
          </p:cNvPicPr>
          <p:nvPr>
            <a:videoFile r:link="rId1"/>
          </p:nvPr>
        </p:nvPicPr>
        <p:blipFill>
          <a:blip r:embed="rId3"/>
          <a:stretch>
            <a:fillRect/>
          </a:stretch>
        </p:blipFill>
        <p:spPr>
          <a:xfrm>
            <a:off x="8611630" y="635619"/>
            <a:ext cx="3757484" cy="6654867"/>
          </a:xfrm>
          <a:custGeom>
            <a:avLst/>
            <a:gdLst>
              <a:gd name="csX0" fmla="*/ 0 w 3757484"/>
              <a:gd name="csY0" fmla="*/ 0 h 6654867"/>
              <a:gd name="csX1" fmla="*/ 499209 w 3757484"/>
              <a:gd name="csY1" fmla="*/ 0 h 6654867"/>
              <a:gd name="csX2" fmla="*/ 1035992 w 3757484"/>
              <a:gd name="csY2" fmla="*/ 0 h 6654867"/>
              <a:gd name="csX3" fmla="*/ 1460051 w 3757484"/>
              <a:gd name="csY3" fmla="*/ 0 h 6654867"/>
              <a:gd name="csX4" fmla="*/ 1959260 w 3757484"/>
              <a:gd name="csY4" fmla="*/ 0 h 6654867"/>
              <a:gd name="csX5" fmla="*/ 2571193 w 3757484"/>
              <a:gd name="csY5" fmla="*/ 0 h 6654867"/>
              <a:gd name="csX6" fmla="*/ 3107976 w 3757484"/>
              <a:gd name="csY6" fmla="*/ 0 h 6654867"/>
              <a:gd name="csX7" fmla="*/ 3757484 w 3757484"/>
              <a:gd name="csY7" fmla="*/ 0 h 6654867"/>
              <a:gd name="csX8" fmla="*/ 3757484 w 3757484"/>
              <a:gd name="csY8" fmla="*/ 488024 h 6654867"/>
              <a:gd name="csX9" fmla="*/ 3757484 w 3757484"/>
              <a:gd name="csY9" fmla="*/ 909498 h 6654867"/>
              <a:gd name="csX10" fmla="*/ 3757484 w 3757484"/>
              <a:gd name="csY10" fmla="*/ 1530619 h 6654867"/>
              <a:gd name="csX11" fmla="*/ 3757484 w 3757484"/>
              <a:gd name="csY11" fmla="*/ 2085192 h 6654867"/>
              <a:gd name="csX12" fmla="*/ 3757484 w 3757484"/>
              <a:gd name="csY12" fmla="*/ 2440118 h 6654867"/>
              <a:gd name="csX13" fmla="*/ 3757484 w 3757484"/>
              <a:gd name="csY13" fmla="*/ 3061239 h 6654867"/>
              <a:gd name="csX14" fmla="*/ 3757484 w 3757484"/>
              <a:gd name="csY14" fmla="*/ 3682360 h 6654867"/>
              <a:gd name="csX15" fmla="*/ 3757484 w 3757484"/>
              <a:gd name="csY15" fmla="*/ 4103835 h 6654867"/>
              <a:gd name="csX16" fmla="*/ 3757484 w 3757484"/>
              <a:gd name="csY16" fmla="*/ 4791504 h 6654867"/>
              <a:gd name="csX17" fmla="*/ 3757484 w 3757484"/>
              <a:gd name="csY17" fmla="*/ 5479174 h 6654867"/>
              <a:gd name="csX18" fmla="*/ 3757484 w 3757484"/>
              <a:gd name="csY18" fmla="*/ 6100295 h 6654867"/>
              <a:gd name="csX19" fmla="*/ 3757484 w 3757484"/>
              <a:gd name="csY19" fmla="*/ 6654867 h 6654867"/>
              <a:gd name="csX20" fmla="*/ 3295850 w 3757484"/>
              <a:gd name="csY20" fmla="*/ 6654867 h 6654867"/>
              <a:gd name="csX21" fmla="*/ 2683917 w 3757484"/>
              <a:gd name="csY21" fmla="*/ 6654867 h 6654867"/>
              <a:gd name="csX22" fmla="*/ 2109559 w 3757484"/>
              <a:gd name="csY22" fmla="*/ 6654867 h 6654867"/>
              <a:gd name="csX23" fmla="*/ 1610350 w 3757484"/>
              <a:gd name="csY23" fmla="*/ 6654867 h 6654867"/>
              <a:gd name="csX24" fmla="*/ 1186291 w 3757484"/>
              <a:gd name="csY24" fmla="*/ 6654867 h 6654867"/>
              <a:gd name="csX25" fmla="*/ 574358 w 3757484"/>
              <a:gd name="csY25" fmla="*/ 6654867 h 6654867"/>
              <a:gd name="csX26" fmla="*/ 0 w 3757484"/>
              <a:gd name="csY26" fmla="*/ 6654867 h 6654867"/>
              <a:gd name="csX27" fmla="*/ 0 w 3757484"/>
              <a:gd name="csY27" fmla="*/ 6100295 h 6654867"/>
              <a:gd name="csX28" fmla="*/ 0 w 3757484"/>
              <a:gd name="csY28" fmla="*/ 5545723 h 6654867"/>
              <a:gd name="csX29" fmla="*/ 0 w 3757484"/>
              <a:gd name="csY29" fmla="*/ 5057699 h 6654867"/>
              <a:gd name="csX30" fmla="*/ 0 w 3757484"/>
              <a:gd name="csY30" fmla="*/ 4702773 h 6654867"/>
              <a:gd name="csX31" fmla="*/ 0 w 3757484"/>
              <a:gd name="csY31" fmla="*/ 4015103 h 6654867"/>
              <a:gd name="csX32" fmla="*/ 0 w 3757484"/>
              <a:gd name="csY32" fmla="*/ 3527080 h 6654867"/>
              <a:gd name="csX33" fmla="*/ 0 w 3757484"/>
              <a:gd name="csY33" fmla="*/ 3172153 h 6654867"/>
              <a:gd name="csX34" fmla="*/ 0 w 3757484"/>
              <a:gd name="csY34" fmla="*/ 2484484 h 6654867"/>
              <a:gd name="csX35" fmla="*/ 0 w 3757484"/>
              <a:gd name="csY35" fmla="*/ 1796814 h 6654867"/>
              <a:gd name="csX36" fmla="*/ 0 w 3757484"/>
              <a:gd name="csY36" fmla="*/ 1109145 h 6654867"/>
              <a:gd name="csX37" fmla="*/ 0 w 3757484"/>
              <a:gd name="csY37" fmla="*/ 754218 h 6654867"/>
              <a:gd name="csX38" fmla="*/ 0 w 3757484"/>
              <a:gd name="csY38" fmla="*/ 0 h 665486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Lst>
            <a:rect l="l" t="t" r="r" b="b"/>
            <a:pathLst>
              <a:path w="3757484" h="6654867" fill="none" extrusionOk="0">
                <a:moveTo>
                  <a:pt x="0" y="0"/>
                </a:moveTo>
                <a:cubicBezTo>
                  <a:pt x="242853" y="-57785"/>
                  <a:pt x="283203" y="46724"/>
                  <a:pt x="499209" y="0"/>
                </a:cubicBezTo>
                <a:cubicBezTo>
                  <a:pt x="715215" y="-46724"/>
                  <a:pt x="921242" y="7244"/>
                  <a:pt x="1035992" y="0"/>
                </a:cubicBezTo>
                <a:cubicBezTo>
                  <a:pt x="1150742" y="-7244"/>
                  <a:pt x="1286820" y="23674"/>
                  <a:pt x="1460051" y="0"/>
                </a:cubicBezTo>
                <a:cubicBezTo>
                  <a:pt x="1633282" y="-23674"/>
                  <a:pt x="1764211" y="52045"/>
                  <a:pt x="1959260" y="0"/>
                </a:cubicBezTo>
                <a:cubicBezTo>
                  <a:pt x="2154309" y="-52045"/>
                  <a:pt x="2426039" y="32393"/>
                  <a:pt x="2571193" y="0"/>
                </a:cubicBezTo>
                <a:cubicBezTo>
                  <a:pt x="2716347" y="-32393"/>
                  <a:pt x="2962852" y="3774"/>
                  <a:pt x="3107976" y="0"/>
                </a:cubicBezTo>
                <a:cubicBezTo>
                  <a:pt x="3253100" y="-3774"/>
                  <a:pt x="3607108" y="7549"/>
                  <a:pt x="3757484" y="0"/>
                </a:cubicBezTo>
                <a:cubicBezTo>
                  <a:pt x="3782299" y="231690"/>
                  <a:pt x="3747515" y="323922"/>
                  <a:pt x="3757484" y="488024"/>
                </a:cubicBezTo>
                <a:cubicBezTo>
                  <a:pt x="3767453" y="652126"/>
                  <a:pt x="3743446" y="805520"/>
                  <a:pt x="3757484" y="909498"/>
                </a:cubicBezTo>
                <a:cubicBezTo>
                  <a:pt x="3771522" y="1013476"/>
                  <a:pt x="3727871" y="1327148"/>
                  <a:pt x="3757484" y="1530619"/>
                </a:cubicBezTo>
                <a:cubicBezTo>
                  <a:pt x="3787097" y="1734090"/>
                  <a:pt x="3731262" y="1946914"/>
                  <a:pt x="3757484" y="2085192"/>
                </a:cubicBezTo>
                <a:cubicBezTo>
                  <a:pt x="3783706" y="2223470"/>
                  <a:pt x="3721622" y="2292693"/>
                  <a:pt x="3757484" y="2440118"/>
                </a:cubicBezTo>
                <a:cubicBezTo>
                  <a:pt x="3793346" y="2587543"/>
                  <a:pt x="3711590" y="2902193"/>
                  <a:pt x="3757484" y="3061239"/>
                </a:cubicBezTo>
                <a:cubicBezTo>
                  <a:pt x="3803378" y="3220285"/>
                  <a:pt x="3743432" y="3410458"/>
                  <a:pt x="3757484" y="3682360"/>
                </a:cubicBezTo>
                <a:cubicBezTo>
                  <a:pt x="3771536" y="3954262"/>
                  <a:pt x="3724011" y="3958503"/>
                  <a:pt x="3757484" y="4103835"/>
                </a:cubicBezTo>
                <a:cubicBezTo>
                  <a:pt x="3790957" y="4249168"/>
                  <a:pt x="3727142" y="4593487"/>
                  <a:pt x="3757484" y="4791504"/>
                </a:cubicBezTo>
                <a:cubicBezTo>
                  <a:pt x="3787826" y="4989521"/>
                  <a:pt x="3678865" y="5321916"/>
                  <a:pt x="3757484" y="5479174"/>
                </a:cubicBezTo>
                <a:cubicBezTo>
                  <a:pt x="3836103" y="5636432"/>
                  <a:pt x="3731274" y="5902911"/>
                  <a:pt x="3757484" y="6100295"/>
                </a:cubicBezTo>
                <a:cubicBezTo>
                  <a:pt x="3783694" y="6297679"/>
                  <a:pt x="3706429" y="6379035"/>
                  <a:pt x="3757484" y="6654867"/>
                </a:cubicBezTo>
                <a:cubicBezTo>
                  <a:pt x="3596621" y="6704035"/>
                  <a:pt x="3493588" y="6653143"/>
                  <a:pt x="3295850" y="6654867"/>
                </a:cubicBezTo>
                <a:cubicBezTo>
                  <a:pt x="3098112" y="6656591"/>
                  <a:pt x="2832582" y="6652397"/>
                  <a:pt x="2683917" y="6654867"/>
                </a:cubicBezTo>
                <a:cubicBezTo>
                  <a:pt x="2535252" y="6657337"/>
                  <a:pt x="2302981" y="6601499"/>
                  <a:pt x="2109559" y="6654867"/>
                </a:cubicBezTo>
                <a:cubicBezTo>
                  <a:pt x="1916137" y="6708235"/>
                  <a:pt x="1715344" y="6630934"/>
                  <a:pt x="1610350" y="6654867"/>
                </a:cubicBezTo>
                <a:cubicBezTo>
                  <a:pt x="1505356" y="6678800"/>
                  <a:pt x="1396814" y="6647171"/>
                  <a:pt x="1186291" y="6654867"/>
                </a:cubicBezTo>
                <a:cubicBezTo>
                  <a:pt x="975768" y="6662563"/>
                  <a:pt x="871837" y="6642771"/>
                  <a:pt x="574358" y="6654867"/>
                </a:cubicBezTo>
                <a:cubicBezTo>
                  <a:pt x="276879" y="6666963"/>
                  <a:pt x="115216" y="6626587"/>
                  <a:pt x="0" y="6654867"/>
                </a:cubicBezTo>
                <a:cubicBezTo>
                  <a:pt x="-61242" y="6415782"/>
                  <a:pt x="48306" y="6372369"/>
                  <a:pt x="0" y="6100295"/>
                </a:cubicBezTo>
                <a:cubicBezTo>
                  <a:pt x="-48306" y="5828221"/>
                  <a:pt x="43630" y="5704071"/>
                  <a:pt x="0" y="5545723"/>
                </a:cubicBezTo>
                <a:cubicBezTo>
                  <a:pt x="-43630" y="5387375"/>
                  <a:pt x="19942" y="5181128"/>
                  <a:pt x="0" y="5057699"/>
                </a:cubicBezTo>
                <a:cubicBezTo>
                  <a:pt x="-19942" y="4934270"/>
                  <a:pt x="15290" y="4808165"/>
                  <a:pt x="0" y="4702773"/>
                </a:cubicBezTo>
                <a:cubicBezTo>
                  <a:pt x="-15290" y="4597381"/>
                  <a:pt x="59085" y="4207402"/>
                  <a:pt x="0" y="4015103"/>
                </a:cubicBezTo>
                <a:cubicBezTo>
                  <a:pt x="-59085" y="3822804"/>
                  <a:pt x="1558" y="3655395"/>
                  <a:pt x="0" y="3527080"/>
                </a:cubicBezTo>
                <a:cubicBezTo>
                  <a:pt x="-1558" y="3398765"/>
                  <a:pt x="24603" y="3244193"/>
                  <a:pt x="0" y="3172153"/>
                </a:cubicBezTo>
                <a:cubicBezTo>
                  <a:pt x="-24603" y="3100113"/>
                  <a:pt x="20730" y="2631758"/>
                  <a:pt x="0" y="2484484"/>
                </a:cubicBezTo>
                <a:cubicBezTo>
                  <a:pt x="-20730" y="2337210"/>
                  <a:pt x="78198" y="2123309"/>
                  <a:pt x="0" y="1796814"/>
                </a:cubicBezTo>
                <a:cubicBezTo>
                  <a:pt x="-78198" y="1470319"/>
                  <a:pt x="52723" y="1312747"/>
                  <a:pt x="0" y="1109145"/>
                </a:cubicBezTo>
                <a:cubicBezTo>
                  <a:pt x="-52723" y="905543"/>
                  <a:pt x="38501" y="835723"/>
                  <a:pt x="0" y="754218"/>
                </a:cubicBezTo>
                <a:cubicBezTo>
                  <a:pt x="-38501" y="672713"/>
                  <a:pt x="12645" y="201650"/>
                  <a:pt x="0" y="0"/>
                </a:cubicBezTo>
                <a:close/>
              </a:path>
              <a:path w="3757484" h="6654867" stroke="0" extrusionOk="0">
                <a:moveTo>
                  <a:pt x="0" y="0"/>
                </a:moveTo>
                <a:cubicBezTo>
                  <a:pt x="141863" y="-42209"/>
                  <a:pt x="328536" y="39016"/>
                  <a:pt x="424059" y="0"/>
                </a:cubicBezTo>
                <a:cubicBezTo>
                  <a:pt x="519582" y="-39016"/>
                  <a:pt x="737355" y="47528"/>
                  <a:pt x="1035992" y="0"/>
                </a:cubicBezTo>
                <a:cubicBezTo>
                  <a:pt x="1334629" y="-47528"/>
                  <a:pt x="1333217" y="6728"/>
                  <a:pt x="1535201" y="0"/>
                </a:cubicBezTo>
                <a:cubicBezTo>
                  <a:pt x="1737185" y="-6728"/>
                  <a:pt x="1777753" y="41682"/>
                  <a:pt x="1996834" y="0"/>
                </a:cubicBezTo>
                <a:cubicBezTo>
                  <a:pt x="2215915" y="-41682"/>
                  <a:pt x="2287834" y="9665"/>
                  <a:pt x="2533618" y="0"/>
                </a:cubicBezTo>
                <a:cubicBezTo>
                  <a:pt x="2779402" y="-9665"/>
                  <a:pt x="2840750" y="38676"/>
                  <a:pt x="3107976" y="0"/>
                </a:cubicBezTo>
                <a:cubicBezTo>
                  <a:pt x="3375202" y="-38676"/>
                  <a:pt x="3487639" y="4480"/>
                  <a:pt x="3757484" y="0"/>
                </a:cubicBezTo>
                <a:cubicBezTo>
                  <a:pt x="3792980" y="219648"/>
                  <a:pt x="3750412" y="277828"/>
                  <a:pt x="3757484" y="488024"/>
                </a:cubicBezTo>
                <a:cubicBezTo>
                  <a:pt x="3764556" y="698220"/>
                  <a:pt x="3738751" y="700213"/>
                  <a:pt x="3757484" y="909498"/>
                </a:cubicBezTo>
                <a:cubicBezTo>
                  <a:pt x="3776217" y="1118783"/>
                  <a:pt x="3714682" y="1246262"/>
                  <a:pt x="3757484" y="1330973"/>
                </a:cubicBezTo>
                <a:cubicBezTo>
                  <a:pt x="3800286" y="1415684"/>
                  <a:pt x="3678983" y="1753063"/>
                  <a:pt x="3757484" y="2018643"/>
                </a:cubicBezTo>
                <a:cubicBezTo>
                  <a:pt x="3835985" y="2284223"/>
                  <a:pt x="3684242" y="2383672"/>
                  <a:pt x="3757484" y="2706313"/>
                </a:cubicBezTo>
                <a:cubicBezTo>
                  <a:pt x="3830726" y="3028954"/>
                  <a:pt x="3724065" y="3118905"/>
                  <a:pt x="3757484" y="3260885"/>
                </a:cubicBezTo>
                <a:cubicBezTo>
                  <a:pt x="3790903" y="3402865"/>
                  <a:pt x="3757388" y="3656341"/>
                  <a:pt x="3757484" y="3815457"/>
                </a:cubicBezTo>
                <a:cubicBezTo>
                  <a:pt x="3757580" y="3974573"/>
                  <a:pt x="3718125" y="4150829"/>
                  <a:pt x="3757484" y="4436578"/>
                </a:cubicBezTo>
                <a:cubicBezTo>
                  <a:pt x="3796843" y="4722327"/>
                  <a:pt x="3743862" y="4693983"/>
                  <a:pt x="3757484" y="4791504"/>
                </a:cubicBezTo>
                <a:cubicBezTo>
                  <a:pt x="3771106" y="4889025"/>
                  <a:pt x="3729758" y="5063266"/>
                  <a:pt x="3757484" y="5212979"/>
                </a:cubicBezTo>
                <a:cubicBezTo>
                  <a:pt x="3785210" y="5362692"/>
                  <a:pt x="3718103" y="5405252"/>
                  <a:pt x="3757484" y="5567905"/>
                </a:cubicBezTo>
                <a:cubicBezTo>
                  <a:pt x="3796865" y="5730558"/>
                  <a:pt x="3739702" y="5788983"/>
                  <a:pt x="3757484" y="5922832"/>
                </a:cubicBezTo>
                <a:cubicBezTo>
                  <a:pt x="3775266" y="6056681"/>
                  <a:pt x="3753656" y="6297565"/>
                  <a:pt x="3757484" y="6654867"/>
                </a:cubicBezTo>
                <a:cubicBezTo>
                  <a:pt x="3482782" y="6670222"/>
                  <a:pt x="3313062" y="6633894"/>
                  <a:pt x="3145551" y="6654867"/>
                </a:cubicBezTo>
                <a:cubicBezTo>
                  <a:pt x="2978040" y="6675840"/>
                  <a:pt x="2908643" y="6643876"/>
                  <a:pt x="2683917" y="6654867"/>
                </a:cubicBezTo>
                <a:cubicBezTo>
                  <a:pt x="2459191" y="6665858"/>
                  <a:pt x="2323653" y="6629731"/>
                  <a:pt x="2109559" y="6654867"/>
                </a:cubicBezTo>
                <a:cubicBezTo>
                  <a:pt x="1895465" y="6680003"/>
                  <a:pt x="1865930" y="6631103"/>
                  <a:pt x="1685500" y="6654867"/>
                </a:cubicBezTo>
                <a:cubicBezTo>
                  <a:pt x="1505070" y="6678631"/>
                  <a:pt x="1352170" y="6607182"/>
                  <a:pt x="1111142" y="6654867"/>
                </a:cubicBezTo>
                <a:cubicBezTo>
                  <a:pt x="870114" y="6702552"/>
                  <a:pt x="820877" y="6639882"/>
                  <a:pt x="687083" y="6654867"/>
                </a:cubicBezTo>
                <a:cubicBezTo>
                  <a:pt x="553289" y="6669852"/>
                  <a:pt x="247583" y="6629162"/>
                  <a:pt x="0" y="6654867"/>
                </a:cubicBezTo>
                <a:cubicBezTo>
                  <a:pt x="-37820" y="6397361"/>
                  <a:pt x="37669" y="6337362"/>
                  <a:pt x="0" y="6033746"/>
                </a:cubicBezTo>
                <a:cubicBezTo>
                  <a:pt x="-37669" y="5730130"/>
                  <a:pt x="39550" y="5676809"/>
                  <a:pt x="0" y="5545723"/>
                </a:cubicBezTo>
                <a:cubicBezTo>
                  <a:pt x="-39550" y="5414637"/>
                  <a:pt x="9144" y="5213412"/>
                  <a:pt x="0" y="5057699"/>
                </a:cubicBezTo>
                <a:cubicBezTo>
                  <a:pt x="-9144" y="4901986"/>
                  <a:pt x="17021" y="4763744"/>
                  <a:pt x="0" y="4569675"/>
                </a:cubicBezTo>
                <a:cubicBezTo>
                  <a:pt x="-17021" y="4375606"/>
                  <a:pt x="15894" y="4132781"/>
                  <a:pt x="0" y="4015103"/>
                </a:cubicBezTo>
                <a:cubicBezTo>
                  <a:pt x="-15894" y="3897425"/>
                  <a:pt x="3372" y="3725647"/>
                  <a:pt x="0" y="3593628"/>
                </a:cubicBezTo>
                <a:cubicBezTo>
                  <a:pt x="-3372" y="3461609"/>
                  <a:pt x="43294" y="3336815"/>
                  <a:pt x="0" y="3105605"/>
                </a:cubicBezTo>
                <a:cubicBezTo>
                  <a:pt x="-43294" y="2874395"/>
                  <a:pt x="40180" y="2778049"/>
                  <a:pt x="0" y="2617581"/>
                </a:cubicBezTo>
                <a:cubicBezTo>
                  <a:pt x="-40180" y="2457113"/>
                  <a:pt x="4456" y="2224814"/>
                  <a:pt x="0" y="1929911"/>
                </a:cubicBezTo>
                <a:cubicBezTo>
                  <a:pt x="-4456" y="1635008"/>
                  <a:pt x="29742" y="1562928"/>
                  <a:pt x="0" y="1441888"/>
                </a:cubicBezTo>
                <a:cubicBezTo>
                  <a:pt x="-29742" y="1320848"/>
                  <a:pt x="13160" y="1105954"/>
                  <a:pt x="0" y="1020413"/>
                </a:cubicBezTo>
                <a:cubicBezTo>
                  <a:pt x="-13160" y="934872"/>
                  <a:pt x="17370" y="677115"/>
                  <a:pt x="0" y="532389"/>
                </a:cubicBezTo>
                <a:cubicBezTo>
                  <a:pt x="-17370" y="387663"/>
                  <a:pt x="14528" y="217157"/>
                  <a:pt x="0" y="0"/>
                </a:cubicBezTo>
                <a:close/>
              </a:path>
            </a:pathLst>
          </a:custGeom>
          <a:ln>
            <a:solidFill>
              <a:schemeClr val="tx1"/>
            </a:solidFill>
            <a:extLst>
              <a:ext uri="{C807C97D-BFC1-408E-A445-0C87EB9F89A2}">
                <ask:lineSketchStyleProps xmlns:ask="http://schemas.microsoft.com/office/drawing/2018/sketchyshapes" sd="2719076018">
                  <a:prstGeom prst="rect">
                    <a:avLst/>
                  </a:prstGeom>
                  <ask:type>
                    <ask:lineSketchScribble/>
                  </ask:type>
                </ask:lineSketchStyleProps>
              </a:ext>
            </a:extLst>
          </a:ln>
        </p:spPr>
      </p:pic>
      <p:sp>
        <p:nvSpPr>
          <p:cNvPr id="6" name="TextBox 5">
            <a:extLst>
              <a:ext uri="{FF2B5EF4-FFF2-40B4-BE49-F238E27FC236}">
                <a16:creationId xmlns:a16="http://schemas.microsoft.com/office/drawing/2014/main" id="{5CAEAAB4-E620-D8FC-07B6-BCD434CB7E82}"/>
              </a:ext>
            </a:extLst>
          </p:cNvPr>
          <p:cNvSpPr txBox="1"/>
          <p:nvPr/>
        </p:nvSpPr>
        <p:spPr>
          <a:xfrm>
            <a:off x="963828" y="2681542"/>
            <a:ext cx="7315200" cy="1528624"/>
          </a:xfrm>
          <a:prstGeom prst="rect">
            <a:avLst/>
          </a:prstGeom>
          <a:noFill/>
        </p:spPr>
        <p:txBody>
          <a:bodyPr wrap="square">
            <a:spAutoFit/>
          </a:bodyPr>
          <a:lstStyle/>
          <a:p>
            <a:pPr marL="0" indent="0">
              <a:lnSpc>
                <a:spcPts val="5550"/>
              </a:lnSpc>
              <a:buNone/>
            </a:pPr>
            <a:r>
              <a:rPr lang="en-US" sz="4800">
                <a:solidFill>
                  <a:srgbClr val="403CCF"/>
                </a:solidFill>
                <a:latin typeface="Libre Baskerville" pitchFamily="34" charset="0"/>
                <a:ea typeface="Libre Baskerville" pitchFamily="34" charset="-122"/>
                <a:cs typeface="Libre Baskerville" pitchFamily="34" charset="-120"/>
              </a:rPr>
              <a:t>Jak zainstalowa</a:t>
            </a:r>
            <a:r>
              <a:rPr lang="pl-PL" sz="4800">
                <a:solidFill>
                  <a:srgbClr val="403CCF"/>
                </a:solidFill>
                <a:latin typeface="Libre Baskerville" pitchFamily="34" charset="0"/>
                <a:ea typeface="Libre Baskerville" pitchFamily="34" charset="-122"/>
                <a:cs typeface="Libre Baskerville" pitchFamily="34" charset="-120"/>
              </a:rPr>
              <a:t>ć ChatGPT?</a:t>
            </a:r>
            <a:endParaRPr lang="en-US" sz="4800" dirty="0"/>
          </a:p>
        </p:txBody>
      </p:sp>
      <p:pic>
        <p:nvPicPr>
          <p:cNvPr id="2" name="Picture 1" descr="A blue flag with yellow stars&#10;&#10;Description automatically generated">
            <a:extLst>
              <a:ext uri="{FF2B5EF4-FFF2-40B4-BE49-F238E27FC236}">
                <a16:creationId xmlns:a16="http://schemas.microsoft.com/office/drawing/2014/main" id="{5FF6724A-2836-CC4C-6CAC-9355EFC18976}"/>
              </a:ext>
            </a:extLst>
          </p:cNvPr>
          <p:cNvPicPr>
            <a:picLocks noChangeAspect="1"/>
          </p:cNvPicPr>
          <p:nvPr/>
        </p:nvPicPr>
        <p:blipFill>
          <a:blip r:embed="rId4"/>
          <a:stretch>
            <a:fillRect/>
          </a:stretch>
        </p:blipFill>
        <p:spPr>
          <a:xfrm>
            <a:off x="677606" y="5930473"/>
            <a:ext cx="1764018" cy="1787280"/>
          </a:xfrm>
          <a:prstGeom prst="rect">
            <a:avLst/>
          </a:prstGeom>
        </p:spPr>
      </p:pic>
      <p:pic>
        <p:nvPicPr>
          <p:cNvPr id="5" name="Picture 4">
            <a:extLst>
              <a:ext uri="{FF2B5EF4-FFF2-40B4-BE49-F238E27FC236}">
                <a16:creationId xmlns:a16="http://schemas.microsoft.com/office/drawing/2014/main" id="{5D80B91D-9470-FCB1-A135-CEE7D3E97247}"/>
              </a:ext>
            </a:extLst>
          </p:cNvPr>
          <p:cNvPicPr>
            <a:picLocks noChangeAspect="1"/>
          </p:cNvPicPr>
          <p:nvPr/>
        </p:nvPicPr>
        <p:blipFill>
          <a:blip r:embed="rId5"/>
          <a:stretch>
            <a:fillRect/>
          </a:stretch>
        </p:blipFill>
        <p:spPr>
          <a:xfrm>
            <a:off x="537741" y="511847"/>
            <a:ext cx="2043748" cy="1175155"/>
          </a:xfrm>
          <a:prstGeom prst="rect">
            <a:avLst/>
          </a:prstGeom>
        </p:spPr>
      </p:pic>
    </p:spTree>
    <p:extLst>
      <p:ext uri="{BB962C8B-B14F-4D97-AF65-F5344CB8AC3E}">
        <p14:creationId xmlns:p14="http://schemas.microsoft.com/office/powerpoint/2010/main" val="1888119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AAFC66-5068-F203-7068-AD94B3E60972}"/>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0F3301DF-A746-F4B4-099E-FEC50B84D1A7}"/>
              </a:ext>
            </a:extLst>
          </p:cNvPr>
          <p:cNvSpPr/>
          <p:nvPr/>
        </p:nvSpPr>
        <p:spPr>
          <a:xfrm>
            <a:off x="6366687" y="961888"/>
            <a:ext cx="5670590" cy="708779"/>
          </a:xfrm>
          <a:prstGeom prst="rect">
            <a:avLst/>
          </a:prstGeom>
          <a:noFill/>
          <a:ln/>
        </p:spPr>
        <p:txBody>
          <a:bodyPr wrap="none" lIns="0" tIns="0" rIns="0" bIns="0" rtlCol="0" anchor="t"/>
          <a:lstStyle/>
          <a:p>
            <a:pPr marL="0" indent="0">
              <a:lnSpc>
                <a:spcPts val="5550"/>
              </a:lnSpc>
              <a:buNone/>
            </a:pPr>
            <a:r>
              <a:rPr lang="en-US" sz="4450" dirty="0">
                <a:solidFill>
                  <a:srgbClr val="403CCF"/>
                </a:solidFill>
                <a:latin typeface="Libre Baskerville" pitchFamily="34" charset="0"/>
                <a:ea typeface="Libre Baskerville" pitchFamily="34" charset="-122"/>
                <a:cs typeface="Libre Baskerville" pitchFamily="34" charset="-120"/>
              </a:rPr>
              <a:t>DEMO</a:t>
            </a:r>
            <a:r>
              <a:rPr lang="en-US" sz="4450">
                <a:solidFill>
                  <a:srgbClr val="403CCF"/>
                </a:solidFill>
                <a:latin typeface="Libre Baskerville" pitchFamily="34" charset="0"/>
                <a:ea typeface="Libre Baskerville" pitchFamily="34" charset="-122"/>
                <a:cs typeface="Libre Baskerville" pitchFamily="34" charset="-120"/>
              </a:rPr>
              <a:t>: </a:t>
            </a:r>
            <a:r>
              <a:rPr lang="pl-PL" sz="4450">
                <a:solidFill>
                  <a:srgbClr val="403CCF"/>
                </a:solidFill>
                <a:latin typeface="Libre Baskerville" pitchFamily="34" charset="0"/>
                <a:ea typeface="Libre Baskerville" pitchFamily="34" charset="-122"/>
                <a:cs typeface="Libre Baskerville" pitchFamily="34" charset="-120"/>
              </a:rPr>
              <a:t>ChatGPT</a:t>
            </a:r>
            <a:r>
              <a:rPr lang="en-US" sz="4450">
                <a:solidFill>
                  <a:srgbClr val="403CCF"/>
                </a:solidFill>
                <a:latin typeface="Libre Baskerville" pitchFamily="34" charset="0"/>
                <a:ea typeface="Libre Baskerville" pitchFamily="34" charset="-122"/>
                <a:cs typeface="Libre Baskerville" pitchFamily="34" charset="-120"/>
              </a:rPr>
              <a:t>!</a:t>
            </a:r>
            <a:endParaRPr lang="en-US" sz="4450" dirty="0"/>
          </a:p>
        </p:txBody>
      </p:sp>
      <p:sp>
        <p:nvSpPr>
          <p:cNvPr id="4" name="Shape 1">
            <a:extLst>
              <a:ext uri="{FF2B5EF4-FFF2-40B4-BE49-F238E27FC236}">
                <a16:creationId xmlns:a16="http://schemas.microsoft.com/office/drawing/2014/main" id="{8E299470-CE3E-8340-42AD-8AA19C143AE9}"/>
              </a:ext>
            </a:extLst>
          </p:cNvPr>
          <p:cNvSpPr/>
          <p:nvPr/>
        </p:nvSpPr>
        <p:spPr>
          <a:xfrm>
            <a:off x="6280190" y="2216765"/>
            <a:ext cx="8066005" cy="2540586"/>
          </a:xfrm>
          <a:prstGeom prst="roundRect">
            <a:avLst>
              <a:gd name="adj" fmla="val 1553"/>
            </a:avLst>
          </a:prstGeom>
          <a:solidFill>
            <a:srgbClr val="EAE8F3"/>
          </a:solidFill>
          <a:ln/>
        </p:spPr>
        <p:txBody>
          <a:bodyPr/>
          <a:lstStyle/>
          <a:p>
            <a:endParaRPr lang="uk-UA" sz="2800"/>
          </a:p>
        </p:txBody>
      </p:sp>
      <p:sp>
        <p:nvSpPr>
          <p:cNvPr id="5" name="Text 2">
            <a:extLst>
              <a:ext uri="{FF2B5EF4-FFF2-40B4-BE49-F238E27FC236}">
                <a16:creationId xmlns:a16="http://schemas.microsoft.com/office/drawing/2014/main" id="{10F1FBDF-EEE1-948D-772A-6EC1678893DC}"/>
              </a:ext>
            </a:extLst>
          </p:cNvPr>
          <p:cNvSpPr/>
          <p:nvPr/>
        </p:nvSpPr>
        <p:spPr>
          <a:xfrm>
            <a:off x="6593501" y="2443579"/>
            <a:ext cx="6168747" cy="354330"/>
          </a:xfrm>
          <a:prstGeom prst="rect">
            <a:avLst/>
          </a:prstGeom>
          <a:noFill/>
          <a:ln/>
        </p:spPr>
        <p:txBody>
          <a:bodyPr wrap="none" lIns="0" tIns="0" rIns="0" bIns="0" rtlCol="0" anchor="t"/>
          <a:lstStyle/>
          <a:p>
            <a:pPr marL="0" indent="0">
              <a:buNone/>
            </a:pPr>
            <a:r>
              <a:rPr lang="en-US" sz="2800" dirty="0">
                <a:solidFill>
                  <a:srgbClr val="C00000"/>
                </a:solidFill>
                <a:latin typeface="Libre Baskerville" pitchFamily="34" charset="0"/>
                <a:ea typeface="Libre Baskerville" pitchFamily="34" charset="-122"/>
                <a:cs typeface="Libre Baskerville" pitchFamily="34" charset="-120"/>
              </a:rPr>
              <a:t>Co możemy </a:t>
            </a:r>
            <a:r>
              <a:rPr lang="en-US" sz="2800">
                <a:solidFill>
                  <a:srgbClr val="C00000"/>
                </a:solidFill>
                <a:latin typeface="Libre Baskerville" pitchFamily="34" charset="0"/>
                <a:ea typeface="Libre Baskerville" pitchFamily="34" charset="-122"/>
                <a:cs typeface="Libre Baskerville" pitchFamily="34" charset="-120"/>
              </a:rPr>
              <a:t>zapytać </a:t>
            </a:r>
            <a:r>
              <a:rPr lang="pl-PL" sz="2800">
                <a:solidFill>
                  <a:srgbClr val="C00000"/>
                </a:solidFill>
                <a:latin typeface="Libre Baskerville" pitchFamily="34" charset="0"/>
                <a:ea typeface="Libre Baskerville" pitchFamily="34" charset="-122"/>
                <a:cs typeface="Libre Baskerville" pitchFamily="34" charset="-120"/>
              </a:rPr>
              <a:t>ChatGPT</a:t>
            </a:r>
            <a:r>
              <a:rPr lang="en-US" sz="2800">
                <a:solidFill>
                  <a:srgbClr val="C00000"/>
                </a:solidFill>
                <a:latin typeface="Libre Baskerville" pitchFamily="34" charset="0"/>
                <a:ea typeface="Libre Baskerville" pitchFamily="34" charset="-122"/>
                <a:cs typeface="Libre Baskerville" pitchFamily="34" charset="-120"/>
              </a:rPr>
              <a:t>?</a:t>
            </a:r>
            <a:endParaRPr lang="en-US" sz="2800" dirty="0">
              <a:solidFill>
                <a:srgbClr val="C00000"/>
              </a:solidFill>
            </a:endParaRPr>
          </a:p>
        </p:txBody>
      </p:sp>
      <p:sp>
        <p:nvSpPr>
          <p:cNvPr id="6" name="Text 3">
            <a:extLst>
              <a:ext uri="{FF2B5EF4-FFF2-40B4-BE49-F238E27FC236}">
                <a16:creationId xmlns:a16="http://schemas.microsoft.com/office/drawing/2014/main" id="{73AC50A6-E91F-DE55-D750-FBFCF9A2C680}"/>
              </a:ext>
            </a:extLst>
          </p:cNvPr>
          <p:cNvSpPr/>
          <p:nvPr/>
        </p:nvSpPr>
        <p:spPr>
          <a:xfrm>
            <a:off x="6593501" y="2933998"/>
            <a:ext cx="7102793" cy="362903"/>
          </a:xfrm>
          <a:prstGeom prst="rect">
            <a:avLst/>
          </a:prstGeom>
          <a:noFill/>
          <a:ln/>
        </p:spPr>
        <p:txBody>
          <a:bodyPr wrap="none" lIns="0" tIns="0" rIns="0" bIns="0" rtlCol="0" anchor="t"/>
          <a:lstStyle/>
          <a:p>
            <a:pPr marL="342900" indent="-342900">
              <a:buSzPct val="100000"/>
              <a:buChar char="•"/>
            </a:pPr>
            <a:r>
              <a:rPr lang="en-US" sz="2800">
                <a:solidFill>
                  <a:srgbClr val="49495A"/>
                </a:solidFill>
                <a:latin typeface="Open Sans" panose="020B0606030504020204" pitchFamily="34" charset="0"/>
                <a:ea typeface="Open Sans" panose="020B0606030504020204" pitchFamily="34" charset="0"/>
                <a:cs typeface="Open Sans" panose="020B0606030504020204" pitchFamily="34" charset="0"/>
              </a:rPr>
              <a:t>„</a:t>
            </a:r>
            <a:r>
              <a:rPr lang="pl-PL" sz="2800">
                <a:latin typeface="Open Sans" panose="020B0606030504020204" pitchFamily="34" charset="0"/>
                <a:ea typeface="Open Sans" panose="020B0606030504020204" pitchFamily="34" charset="0"/>
                <a:cs typeface="Open Sans" panose="020B0606030504020204" pitchFamily="34" charset="0"/>
              </a:rPr>
              <a:t>Najlepszy sposób na marynowanie mięsa?</a:t>
            </a:r>
            <a:r>
              <a:rPr lang="en-US" sz="2800">
                <a:solidFill>
                  <a:srgbClr val="49495A"/>
                </a:solidFill>
                <a:latin typeface="Open Sans" panose="020B0606030504020204" pitchFamily="34" charset="0"/>
                <a:ea typeface="Open Sans" panose="020B0606030504020204" pitchFamily="34" charset="0"/>
                <a:cs typeface="Open Sans" panose="020B0606030504020204" pitchFamily="34" charset="0"/>
              </a:rPr>
              <a:t>"</a:t>
            </a:r>
            <a:endParaRPr lang="en-US" sz="2800" dirty="0">
              <a:latin typeface="Open Sans" panose="020B0606030504020204" pitchFamily="34" charset="0"/>
              <a:ea typeface="Open Sans" panose="020B0606030504020204" pitchFamily="34" charset="0"/>
              <a:cs typeface="Open Sans" panose="020B0606030504020204" pitchFamily="34" charset="0"/>
            </a:endParaRPr>
          </a:p>
        </p:txBody>
      </p:sp>
      <p:sp>
        <p:nvSpPr>
          <p:cNvPr id="7" name="Text 4">
            <a:extLst>
              <a:ext uri="{FF2B5EF4-FFF2-40B4-BE49-F238E27FC236}">
                <a16:creationId xmlns:a16="http://schemas.microsoft.com/office/drawing/2014/main" id="{815573B6-E443-F268-88E1-23E48BB92F22}"/>
              </a:ext>
            </a:extLst>
          </p:cNvPr>
          <p:cNvSpPr/>
          <p:nvPr/>
        </p:nvSpPr>
        <p:spPr>
          <a:xfrm>
            <a:off x="6593501" y="3376196"/>
            <a:ext cx="7102793" cy="362903"/>
          </a:xfrm>
          <a:prstGeom prst="rect">
            <a:avLst/>
          </a:prstGeom>
          <a:noFill/>
          <a:ln/>
        </p:spPr>
        <p:txBody>
          <a:bodyPr wrap="none" lIns="0" tIns="0" rIns="0" bIns="0" rtlCol="0" anchor="t"/>
          <a:lstStyle/>
          <a:p>
            <a:pPr marL="342900" indent="-342900">
              <a:buSzPct val="100000"/>
              <a:buChar char="•"/>
            </a:pPr>
            <a:r>
              <a:rPr lang="en-US" sz="2800">
                <a:solidFill>
                  <a:srgbClr val="49495A"/>
                </a:solidFill>
                <a:latin typeface="Open Sans" panose="020B0606030504020204" pitchFamily="34" charset="0"/>
                <a:ea typeface="Open Sans" panose="020B0606030504020204" pitchFamily="34" charset="0"/>
                <a:cs typeface="Open Sans" panose="020B0606030504020204" pitchFamily="34" charset="0"/>
              </a:rPr>
              <a:t>"</a:t>
            </a:r>
            <a:r>
              <a:rPr lang="pl-PL" sz="2800">
                <a:latin typeface="Open Sans" panose="020B0606030504020204" pitchFamily="34" charset="0"/>
                <a:ea typeface="Open Sans" panose="020B0606030504020204" pitchFamily="34" charset="0"/>
                <a:cs typeface="Open Sans" panose="020B0606030504020204" pitchFamily="34" charset="0"/>
              </a:rPr>
              <a:t>Gdzie pojechać na weekend w Polsce?</a:t>
            </a:r>
            <a:r>
              <a:rPr lang="en-US" sz="2800">
                <a:solidFill>
                  <a:srgbClr val="49495A"/>
                </a:solidFill>
                <a:latin typeface="Open Sans" panose="020B0606030504020204" pitchFamily="34" charset="0"/>
                <a:ea typeface="Open Sans" panose="020B0606030504020204" pitchFamily="34" charset="0"/>
                <a:cs typeface="Open Sans" panose="020B0606030504020204" pitchFamily="34" charset="0"/>
              </a:rPr>
              <a:t>"</a:t>
            </a:r>
            <a:endParaRPr lang="en-US" sz="2800" dirty="0">
              <a:latin typeface="Open Sans" panose="020B0606030504020204" pitchFamily="34" charset="0"/>
              <a:ea typeface="Open Sans" panose="020B0606030504020204" pitchFamily="34" charset="0"/>
              <a:cs typeface="Open Sans" panose="020B0606030504020204" pitchFamily="34" charset="0"/>
            </a:endParaRPr>
          </a:p>
        </p:txBody>
      </p:sp>
      <p:sp>
        <p:nvSpPr>
          <p:cNvPr id="8" name="Text 5">
            <a:extLst>
              <a:ext uri="{FF2B5EF4-FFF2-40B4-BE49-F238E27FC236}">
                <a16:creationId xmlns:a16="http://schemas.microsoft.com/office/drawing/2014/main" id="{767F9A9D-1E2D-D30E-6F38-0BFCBFAA4E34}"/>
              </a:ext>
            </a:extLst>
          </p:cNvPr>
          <p:cNvSpPr/>
          <p:nvPr/>
        </p:nvSpPr>
        <p:spPr>
          <a:xfrm>
            <a:off x="6593501" y="3818394"/>
            <a:ext cx="7102793" cy="362903"/>
          </a:xfrm>
          <a:prstGeom prst="rect">
            <a:avLst/>
          </a:prstGeom>
          <a:noFill/>
          <a:ln/>
        </p:spPr>
        <p:txBody>
          <a:bodyPr wrap="none" lIns="0" tIns="0" rIns="0" bIns="0" rtlCol="0" anchor="t"/>
          <a:lstStyle/>
          <a:p>
            <a:pPr marL="342900" indent="-342900">
              <a:buSzPct val="100000"/>
              <a:buChar char="•"/>
            </a:pPr>
            <a:r>
              <a:rPr lang="en-US" sz="2800">
                <a:solidFill>
                  <a:srgbClr val="49495A"/>
                </a:solidFill>
                <a:latin typeface="Open Sans" panose="020B0606030504020204" pitchFamily="34" charset="0"/>
                <a:ea typeface="Open Sans" panose="020B0606030504020204" pitchFamily="34" charset="0"/>
                <a:cs typeface="Open Sans" panose="020B0606030504020204" pitchFamily="34" charset="0"/>
              </a:rPr>
              <a:t>"</a:t>
            </a:r>
            <a:r>
              <a:rPr lang="pl-PL" sz="2800">
                <a:latin typeface="Open Sans" panose="020B0606030504020204" pitchFamily="34" charset="0"/>
                <a:ea typeface="Open Sans" panose="020B0606030504020204" pitchFamily="34" charset="0"/>
                <a:cs typeface="Open Sans" panose="020B0606030504020204" pitchFamily="34" charset="0"/>
              </a:rPr>
              <a:t>Jakie ćwiczenia pamięciowe pomagają </a:t>
            </a:r>
          </a:p>
          <a:p>
            <a:pPr>
              <a:buSzPct val="100000"/>
            </a:pPr>
            <a:r>
              <a:rPr lang="pl-PL" sz="2800">
                <a:latin typeface="Open Sans" panose="020B0606030504020204" pitchFamily="34" charset="0"/>
                <a:ea typeface="Open Sans" panose="020B0606030504020204" pitchFamily="34" charset="0"/>
                <a:cs typeface="Open Sans" panose="020B0606030504020204" pitchFamily="34" charset="0"/>
              </a:rPr>
              <a:t>w koncentracji?</a:t>
            </a:r>
            <a:r>
              <a:rPr lang="en-US" sz="2800">
                <a:solidFill>
                  <a:srgbClr val="49495A"/>
                </a:solidFill>
                <a:latin typeface="Open Sans" panose="020B0606030504020204" pitchFamily="34" charset="0"/>
                <a:ea typeface="Open Sans" panose="020B0606030504020204" pitchFamily="34" charset="0"/>
                <a:cs typeface="Open Sans" panose="020B0606030504020204" pitchFamily="34" charset="0"/>
              </a:rPr>
              <a:t>"</a:t>
            </a:r>
            <a:endParaRPr lang="en-US" sz="2800" dirty="0">
              <a:latin typeface="Open Sans" panose="020B0606030504020204" pitchFamily="34" charset="0"/>
              <a:ea typeface="Open Sans" panose="020B0606030504020204" pitchFamily="34" charset="0"/>
              <a:cs typeface="Open Sans" panose="020B0606030504020204" pitchFamily="34" charset="0"/>
            </a:endParaRPr>
          </a:p>
        </p:txBody>
      </p:sp>
      <p:sp>
        <p:nvSpPr>
          <p:cNvPr id="9" name="Shape 6">
            <a:extLst>
              <a:ext uri="{FF2B5EF4-FFF2-40B4-BE49-F238E27FC236}">
                <a16:creationId xmlns:a16="http://schemas.microsoft.com/office/drawing/2014/main" id="{9848D9F0-49E8-CD7B-3C32-D4C1747C9D96}"/>
              </a:ext>
            </a:extLst>
          </p:cNvPr>
          <p:cNvSpPr/>
          <p:nvPr/>
        </p:nvSpPr>
        <p:spPr>
          <a:xfrm>
            <a:off x="6280190" y="5013364"/>
            <a:ext cx="8066005" cy="2721965"/>
          </a:xfrm>
          <a:prstGeom prst="roundRect">
            <a:avLst>
              <a:gd name="adj" fmla="val 2038"/>
            </a:avLst>
          </a:prstGeom>
          <a:solidFill>
            <a:srgbClr val="EAE8F3"/>
          </a:solidFill>
          <a:ln/>
        </p:spPr>
        <p:txBody>
          <a:bodyPr/>
          <a:lstStyle/>
          <a:p>
            <a:endParaRPr lang="uk-UA" sz="2800"/>
          </a:p>
        </p:txBody>
      </p:sp>
      <p:sp>
        <p:nvSpPr>
          <p:cNvPr id="10" name="Text 7">
            <a:extLst>
              <a:ext uri="{FF2B5EF4-FFF2-40B4-BE49-F238E27FC236}">
                <a16:creationId xmlns:a16="http://schemas.microsoft.com/office/drawing/2014/main" id="{10F72D17-2F98-573C-B6B0-DBAA8B99FAA0}"/>
              </a:ext>
            </a:extLst>
          </p:cNvPr>
          <p:cNvSpPr/>
          <p:nvPr/>
        </p:nvSpPr>
        <p:spPr>
          <a:xfrm>
            <a:off x="6507004" y="5240179"/>
            <a:ext cx="2835235" cy="354330"/>
          </a:xfrm>
          <a:prstGeom prst="rect">
            <a:avLst/>
          </a:prstGeom>
          <a:noFill/>
          <a:ln/>
        </p:spPr>
        <p:txBody>
          <a:bodyPr wrap="none" lIns="0" tIns="0" rIns="0" bIns="0" rtlCol="0" anchor="t"/>
          <a:lstStyle/>
          <a:p>
            <a:pPr marL="0" indent="0">
              <a:buNone/>
            </a:pPr>
            <a:r>
              <a:rPr lang="en-US" sz="2800" dirty="0">
                <a:solidFill>
                  <a:srgbClr val="C00000"/>
                </a:solidFill>
                <a:latin typeface="Libre Baskerville" pitchFamily="34" charset="0"/>
                <a:ea typeface="Libre Baskerville" pitchFamily="34" charset="-122"/>
                <a:cs typeface="Libre Baskerville" pitchFamily="34" charset="-120"/>
              </a:rPr>
              <a:t>Ćwiczenie</a:t>
            </a:r>
            <a:endParaRPr lang="en-US" sz="2800" dirty="0">
              <a:solidFill>
                <a:srgbClr val="C00000"/>
              </a:solidFill>
            </a:endParaRPr>
          </a:p>
        </p:txBody>
      </p:sp>
      <p:sp>
        <p:nvSpPr>
          <p:cNvPr id="11" name="Text 8">
            <a:extLst>
              <a:ext uri="{FF2B5EF4-FFF2-40B4-BE49-F238E27FC236}">
                <a16:creationId xmlns:a16="http://schemas.microsoft.com/office/drawing/2014/main" id="{43DE2DB5-A823-7AF6-3C54-91EB74D05EB3}"/>
              </a:ext>
            </a:extLst>
          </p:cNvPr>
          <p:cNvSpPr/>
          <p:nvPr/>
        </p:nvSpPr>
        <p:spPr>
          <a:xfrm>
            <a:off x="6507004" y="5730597"/>
            <a:ext cx="7102793" cy="725805"/>
          </a:xfrm>
          <a:prstGeom prst="rect">
            <a:avLst/>
          </a:prstGeom>
          <a:noFill/>
          <a:ln/>
        </p:spPr>
        <p:txBody>
          <a:bodyPr wrap="square" lIns="0" tIns="0" rIns="0" bIns="0" rtlCol="0" anchor="t"/>
          <a:lstStyle/>
          <a:p>
            <a:pPr marL="0" indent="0">
              <a:buNone/>
            </a:pPr>
            <a:r>
              <a:rPr lang="en-US" sz="2800" dirty="0">
                <a:solidFill>
                  <a:srgbClr val="49495A"/>
                </a:solidFill>
                <a:latin typeface="Open Sans" pitchFamily="34" charset="0"/>
                <a:ea typeface="Open Sans" pitchFamily="34" charset="-122"/>
                <a:cs typeface="Open Sans" pitchFamily="34" charset="-120"/>
              </a:rPr>
              <a:t>Każdy senior próbuje zadać pytanie na swoim telefonie</a:t>
            </a:r>
            <a:r>
              <a:rPr lang="en-US" sz="2800">
                <a:solidFill>
                  <a:srgbClr val="49495A"/>
                </a:solidFill>
                <a:latin typeface="Open Sans" pitchFamily="34" charset="0"/>
                <a:ea typeface="Open Sans" pitchFamily="34" charset="-122"/>
                <a:cs typeface="Open Sans" pitchFamily="34" charset="-120"/>
              </a:rPr>
              <a:t>! </a:t>
            </a:r>
            <a:endParaRPr lang="pl-PL" sz="2800">
              <a:solidFill>
                <a:srgbClr val="49495A"/>
              </a:solidFill>
              <a:latin typeface="Open Sans" pitchFamily="34" charset="0"/>
              <a:ea typeface="Open Sans" pitchFamily="34" charset="-122"/>
              <a:cs typeface="Open Sans" pitchFamily="34" charset="-120"/>
            </a:endParaRPr>
          </a:p>
          <a:p>
            <a:pPr marL="0" indent="0">
              <a:buNone/>
            </a:pPr>
            <a:r>
              <a:rPr lang="en-US" sz="2800">
                <a:solidFill>
                  <a:srgbClr val="49495A"/>
                </a:solidFill>
                <a:latin typeface="Open Sans" pitchFamily="34" charset="0"/>
                <a:ea typeface="Open Sans" pitchFamily="34" charset="-122"/>
                <a:cs typeface="Open Sans" pitchFamily="34" charset="-120"/>
              </a:rPr>
              <a:t>Nie </a:t>
            </a:r>
            <a:r>
              <a:rPr lang="en-US" sz="2800" dirty="0">
                <a:solidFill>
                  <a:srgbClr val="49495A"/>
                </a:solidFill>
                <a:latin typeface="Open Sans" pitchFamily="34" charset="0"/>
                <a:ea typeface="Open Sans" pitchFamily="34" charset="-122"/>
                <a:cs typeface="Open Sans" pitchFamily="34" charset="-120"/>
              </a:rPr>
              <a:t>bójcie się </a:t>
            </a:r>
            <a:r>
              <a:rPr lang="en-US" sz="2800">
                <a:solidFill>
                  <a:srgbClr val="49495A"/>
                </a:solidFill>
                <a:latin typeface="Open Sans" pitchFamily="34" charset="0"/>
                <a:ea typeface="Open Sans" pitchFamily="34" charset="-122"/>
                <a:cs typeface="Open Sans" pitchFamily="34" charset="-120"/>
              </a:rPr>
              <a:t>eksperymentować –</a:t>
            </a:r>
            <a:endParaRPr lang="pl-PL" sz="2800">
              <a:solidFill>
                <a:srgbClr val="49495A"/>
              </a:solidFill>
              <a:latin typeface="Open Sans" pitchFamily="34" charset="0"/>
              <a:ea typeface="Open Sans" pitchFamily="34" charset="-122"/>
              <a:cs typeface="Open Sans" pitchFamily="34" charset="-120"/>
            </a:endParaRPr>
          </a:p>
          <a:p>
            <a:pPr marL="0" indent="0">
              <a:buNone/>
            </a:pPr>
            <a:r>
              <a:rPr lang="en-US" sz="2800">
                <a:solidFill>
                  <a:srgbClr val="49495A"/>
                </a:solidFill>
                <a:latin typeface="Open Sans" pitchFamily="34" charset="0"/>
                <a:ea typeface="Open Sans" pitchFamily="34" charset="-122"/>
                <a:cs typeface="Open Sans" pitchFamily="34" charset="-120"/>
              </a:rPr>
              <a:t>AI </a:t>
            </a:r>
            <a:r>
              <a:rPr lang="en-US" sz="2800" dirty="0">
                <a:solidFill>
                  <a:srgbClr val="49495A"/>
                </a:solidFill>
                <a:latin typeface="Open Sans" pitchFamily="34" charset="0"/>
                <a:ea typeface="Open Sans" pitchFamily="34" charset="-122"/>
                <a:cs typeface="Open Sans" pitchFamily="34" charset="-120"/>
              </a:rPr>
              <a:t>jest tu, by wam pomóc.</a:t>
            </a:r>
            <a:endParaRPr lang="en-US" sz="2800" dirty="0"/>
          </a:p>
        </p:txBody>
      </p:sp>
      <p:pic>
        <p:nvPicPr>
          <p:cNvPr id="9218" name="Picture 2" descr="Free A close-up of a hand holding a smartphone with ChatGPT interface on display. Stock Photo">
            <a:extLst>
              <a:ext uri="{FF2B5EF4-FFF2-40B4-BE49-F238E27FC236}">
                <a16:creationId xmlns:a16="http://schemas.microsoft.com/office/drawing/2014/main" id="{CEF23B65-138D-1422-9353-6516865335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6728" y="427970"/>
            <a:ext cx="4762500" cy="7143750"/>
          </a:xfrm>
          <a:custGeom>
            <a:avLst/>
            <a:gdLst>
              <a:gd name="csX0" fmla="*/ 0 w 4762500"/>
              <a:gd name="csY0" fmla="*/ 0 h 7143750"/>
              <a:gd name="csX1" fmla="*/ 642938 w 4762500"/>
              <a:gd name="csY1" fmla="*/ 0 h 7143750"/>
              <a:gd name="csX2" fmla="*/ 1143000 w 4762500"/>
              <a:gd name="csY2" fmla="*/ 0 h 7143750"/>
              <a:gd name="csX3" fmla="*/ 1690688 w 4762500"/>
              <a:gd name="csY3" fmla="*/ 0 h 7143750"/>
              <a:gd name="csX4" fmla="*/ 2333625 w 4762500"/>
              <a:gd name="csY4" fmla="*/ 0 h 7143750"/>
              <a:gd name="csX5" fmla="*/ 2881313 w 4762500"/>
              <a:gd name="csY5" fmla="*/ 0 h 7143750"/>
              <a:gd name="csX6" fmla="*/ 3333750 w 4762500"/>
              <a:gd name="csY6" fmla="*/ 0 h 7143750"/>
              <a:gd name="csX7" fmla="*/ 3833812 w 4762500"/>
              <a:gd name="csY7" fmla="*/ 0 h 7143750"/>
              <a:gd name="csX8" fmla="*/ 4762500 w 4762500"/>
              <a:gd name="csY8" fmla="*/ 0 h 7143750"/>
              <a:gd name="csX9" fmla="*/ 4762500 w 4762500"/>
              <a:gd name="csY9" fmla="*/ 452437 h 7143750"/>
              <a:gd name="csX10" fmla="*/ 4762500 w 4762500"/>
              <a:gd name="csY10" fmla="*/ 833437 h 7143750"/>
              <a:gd name="csX11" fmla="*/ 4762500 w 4762500"/>
              <a:gd name="csY11" fmla="*/ 1285875 h 7143750"/>
              <a:gd name="csX12" fmla="*/ 4762500 w 4762500"/>
              <a:gd name="csY12" fmla="*/ 1666875 h 7143750"/>
              <a:gd name="csX13" fmla="*/ 4762500 w 4762500"/>
              <a:gd name="csY13" fmla="*/ 2405063 h 7143750"/>
              <a:gd name="csX14" fmla="*/ 4762500 w 4762500"/>
              <a:gd name="csY14" fmla="*/ 3000375 h 7143750"/>
              <a:gd name="csX15" fmla="*/ 4762500 w 4762500"/>
              <a:gd name="csY15" fmla="*/ 3381375 h 7143750"/>
              <a:gd name="csX16" fmla="*/ 4762500 w 4762500"/>
              <a:gd name="csY16" fmla="*/ 3833812 h 7143750"/>
              <a:gd name="csX17" fmla="*/ 4762500 w 4762500"/>
              <a:gd name="csY17" fmla="*/ 4429125 h 7143750"/>
              <a:gd name="csX18" fmla="*/ 4762500 w 4762500"/>
              <a:gd name="csY18" fmla="*/ 5024438 h 7143750"/>
              <a:gd name="csX19" fmla="*/ 4762500 w 4762500"/>
              <a:gd name="csY19" fmla="*/ 5548313 h 7143750"/>
              <a:gd name="csX20" fmla="*/ 4762500 w 4762500"/>
              <a:gd name="csY20" fmla="*/ 6286500 h 7143750"/>
              <a:gd name="csX21" fmla="*/ 4762500 w 4762500"/>
              <a:gd name="csY21" fmla="*/ 7143750 h 7143750"/>
              <a:gd name="csX22" fmla="*/ 4214813 w 4762500"/>
              <a:gd name="csY22" fmla="*/ 7143750 h 7143750"/>
              <a:gd name="csX23" fmla="*/ 3714750 w 4762500"/>
              <a:gd name="csY23" fmla="*/ 7143750 h 7143750"/>
              <a:gd name="csX24" fmla="*/ 3262313 w 4762500"/>
              <a:gd name="csY24" fmla="*/ 7143750 h 7143750"/>
              <a:gd name="csX25" fmla="*/ 2762250 w 4762500"/>
              <a:gd name="csY25" fmla="*/ 7143750 h 7143750"/>
              <a:gd name="csX26" fmla="*/ 2214563 w 4762500"/>
              <a:gd name="csY26" fmla="*/ 7143750 h 7143750"/>
              <a:gd name="csX27" fmla="*/ 1619250 w 4762500"/>
              <a:gd name="csY27" fmla="*/ 7143750 h 7143750"/>
              <a:gd name="csX28" fmla="*/ 976312 w 4762500"/>
              <a:gd name="csY28" fmla="*/ 7143750 h 7143750"/>
              <a:gd name="csX29" fmla="*/ 0 w 4762500"/>
              <a:gd name="csY29" fmla="*/ 7143750 h 7143750"/>
              <a:gd name="csX30" fmla="*/ 0 w 4762500"/>
              <a:gd name="csY30" fmla="*/ 6548438 h 7143750"/>
              <a:gd name="csX31" fmla="*/ 0 w 4762500"/>
              <a:gd name="csY31" fmla="*/ 6024563 h 7143750"/>
              <a:gd name="csX32" fmla="*/ 0 w 4762500"/>
              <a:gd name="csY32" fmla="*/ 5643563 h 7143750"/>
              <a:gd name="csX33" fmla="*/ 0 w 4762500"/>
              <a:gd name="csY33" fmla="*/ 5048250 h 7143750"/>
              <a:gd name="csX34" fmla="*/ 0 w 4762500"/>
              <a:gd name="csY34" fmla="*/ 4595813 h 7143750"/>
              <a:gd name="csX35" fmla="*/ 0 w 4762500"/>
              <a:gd name="csY35" fmla="*/ 4143375 h 7143750"/>
              <a:gd name="csX36" fmla="*/ 0 w 4762500"/>
              <a:gd name="csY36" fmla="*/ 3476625 h 7143750"/>
              <a:gd name="csX37" fmla="*/ 0 w 4762500"/>
              <a:gd name="csY37" fmla="*/ 3095625 h 7143750"/>
              <a:gd name="csX38" fmla="*/ 0 w 4762500"/>
              <a:gd name="csY38" fmla="*/ 2571750 h 7143750"/>
              <a:gd name="csX39" fmla="*/ 0 w 4762500"/>
              <a:gd name="csY39" fmla="*/ 1905000 h 7143750"/>
              <a:gd name="csX40" fmla="*/ 0 w 4762500"/>
              <a:gd name="csY40" fmla="*/ 1452562 h 7143750"/>
              <a:gd name="csX41" fmla="*/ 0 w 4762500"/>
              <a:gd name="csY41" fmla="*/ 928687 h 7143750"/>
              <a:gd name="csX42" fmla="*/ 0 w 4762500"/>
              <a:gd name="csY42" fmla="*/ 547687 h 7143750"/>
              <a:gd name="csX43" fmla="*/ 0 w 4762500"/>
              <a:gd name="csY43" fmla="*/ 0 h 71437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Lst>
            <a:rect l="l" t="t" r="r" b="b"/>
            <a:pathLst>
              <a:path w="4762500" h="7143750" extrusionOk="0">
                <a:moveTo>
                  <a:pt x="0" y="0"/>
                </a:moveTo>
                <a:cubicBezTo>
                  <a:pt x="257136" y="-65515"/>
                  <a:pt x="491312" y="45703"/>
                  <a:pt x="642938" y="0"/>
                </a:cubicBezTo>
                <a:cubicBezTo>
                  <a:pt x="794564" y="-45703"/>
                  <a:pt x="1019141" y="21444"/>
                  <a:pt x="1143000" y="0"/>
                </a:cubicBezTo>
                <a:cubicBezTo>
                  <a:pt x="1266859" y="-21444"/>
                  <a:pt x="1465886" y="48013"/>
                  <a:pt x="1690688" y="0"/>
                </a:cubicBezTo>
                <a:cubicBezTo>
                  <a:pt x="1915490" y="-48013"/>
                  <a:pt x="2166436" y="40129"/>
                  <a:pt x="2333625" y="0"/>
                </a:cubicBezTo>
                <a:cubicBezTo>
                  <a:pt x="2500814" y="-40129"/>
                  <a:pt x="2653558" y="34279"/>
                  <a:pt x="2881313" y="0"/>
                </a:cubicBezTo>
                <a:cubicBezTo>
                  <a:pt x="3109068" y="-34279"/>
                  <a:pt x="3122124" y="33321"/>
                  <a:pt x="3333750" y="0"/>
                </a:cubicBezTo>
                <a:cubicBezTo>
                  <a:pt x="3545376" y="-33321"/>
                  <a:pt x="3626762" y="52224"/>
                  <a:pt x="3833812" y="0"/>
                </a:cubicBezTo>
                <a:cubicBezTo>
                  <a:pt x="4040862" y="-52224"/>
                  <a:pt x="4454825" y="22477"/>
                  <a:pt x="4762500" y="0"/>
                </a:cubicBezTo>
                <a:cubicBezTo>
                  <a:pt x="4800341" y="203667"/>
                  <a:pt x="4754173" y="332655"/>
                  <a:pt x="4762500" y="452437"/>
                </a:cubicBezTo>
                <a:cubicBezTo>
                  <a:pt x="4770827" y="572219"/>
                  <a:pt x="4740556" y="748088"/>
                  <a:pt x="4762500" y="833437"/>
                </a:cubicBezTo>
                <a:cubicBezTo>
                  <a:pt x="4784444" y="918786"/>
                  <a:pt x="4755721" y="1106345"/>
                  <a:pt x="4762500" y="1285875"/>
                </a:cubicBezTo>
                <a:cubicBezTo>
                  <a:pt x="4769279" y="1465405"/>
                  <a:pt x="4717948" y="1523777"/>
                  <a:pt x="4762500" y="1666875"/>
                </a:cubicBezTo>
                <a:cubicBezTo>
                  <a:pt x="4807052" y="1809973"/>
                  <a:pt x="4739986" y="2123808"/>
                  <a:pt x="4762500" y="2405063"/>
                </a:cubicBezTo>
                <a:cubicBezTo>
                  <a:pt x="4785014" y="2686318"/>
                  <a:pt x="4704536" y="2737641"/>
                  <a:pt x="4762500" y="3000375"/>
                </a:cubicBezTo>
                <a:cubicBezTo>
                  <a:pt x="4820464" y="3263109"/>
                  <a:pt x="4734106" y="3268698"/>
                  <a:pt x="4762500" y="3381375"/>
                </a:cubicBezTo>
                <a:cubicBezTo>
                  <a:pt x="4790894" y="3494052"/>
                  <a:pt x="4722324" y="3673781"/>
                  <a:pt x="4762500" y="3833812"/>
                </a:cubicBezTo>
                <a:cubicBezTo>
                  <a:pt x="4802676" y="3993843"/>
                  <a:pt x="4720339" y="4225576"/>
                  <a:pt x="4762500" y="4429125"/>
                </a:cubicBezTo>
                <a:cubicBezTo>
                  <a:pt x="4804661" y="4632674"/>
                  <a:pt x="4727908" y="4756988"/>
                  <a:pt x="4762500" y="5024438"/>
                </a:cubicBezTo>
                <a:cubicBezTo>
                  <a:pt x="4797092" y="5291888"/>
                  <a:pt x="4729921" y="5318488"/>
                  <a:pt x="4762500" y="5548313"/>
                </a:cubicBezTo>
                <a:cubicBezTo>
                  <a:pt x="4795079" y="5778139"/>
                  <a:pt x="4693242" y="6039620"/>
                  <a:pt x="4762500" y="6286500"/>
                </a:cubicBezTo>
                <a:cubicBezTo>
                  <a:pt x="4831758" y="6533380"/>
                  <a:pt x="4756632" y="6854206"/>
                  <a:pt x="4762500" y="7143750"/>
                </a:cubicBezTo>
                <a:cubicBezTo>
                  <a:pt x="4619816" y="7146838"/>
                  <a:pt x="4353417" y="7085366"/>
                  <a:pt x="4214813" y="7143750"/>
                </a:cubicBezTo>
                <a:cubicBezTo>
                  <a:pt x="4076209" y="7202134"/>
                  <a:pt x="3836071" y="7141332"/>
                  <a:pt x="3714750" y="7143750"/>
                </a:cubicBezTo>
                <a:cubicBezTo>
                  <a:pt x="3593429" y="7146168"/>
                  <a:pt x="3385351" y="7137675"/>
                  <a:pt x="3262313" y="7143750"/>
                </a:cubicBezTo>
                <a:cubicBezTo>
                  <a:pt x="3139275" y="7149825"/>
                  <a:pt x="2991998" y="7127540"/>
                  <a:pt x="2762250" y="7143750"/>
                </a:cubicBezTo>
                <a:cubicBezTo>
                  <a:pt x="2532502" y="7159960"/>
                  <a:pt x="2348061" y="7136669"/>
                  <a:pt x="2214563" y="7143750"/>
                </a:cubicBezTo>
                <a:cubicBezTo>
                  <a:pt x="2081065" y="7150831"/>
                  <a:pt x="1894273" y="7122644"/>
                  <a:pt x="1619250" y="7143750"/>
                </a:cubicBezTo>
                <a:cubicBezTo>
                  <a:pt x="1344227" y="7164856"/>
                  <a:pt x="1173228" y="7121403"/>
                  <a:pt x="976312" y="7143750"/>
                </a:cubicBezTo>
                <a:cubicBezTo>
                  <a:pt x="779396" y="7166097"/>
                  <a:pt x="384456" y="7066232"/>
                  <a:pt x="0" y="7143750"/>
                </a:cubicBezTo>
                <a:cubicBezTo>
                  <a:pt x="-38824" y="6890685"/>
                  <a:pt x="56498" y="6814359"/>
                  <a:pt x="0" y="6548438"/>
                </a:cubicBezTo>
                <a:cubicBezTo>
                  <a:pt x="-56498" y="6282517"/>
                  <a:pt x="18218" y="6191386"/>
                  <a:pt x="0" y="6024563"/>
                </a:cubicBezTo>
                <a:cubicBezTo>
                  <a:pt x="-18218" y="5857741"/>
                  <a:pt x="14584" y="5788480"/>
                  <a:pt x="0" y="5643563"/>
                </a:cubicBezTo>
                <a:cubicBezTo>
                  <a:pt x="-14584" y="5498646"/>
                  <a:pt x="60197" y="5342694"/>
                  <a:pt x="0" y="5048250"/>
                </a:cubicBezTo>
                <a:cubicBezTo>
                  <a:pt x="-60197" y="4753806"/>
                  <a:pt x="39485" y="4761429"/>
                  <a:pt x="0" y="4595813"/>
                </a:cubicBezTo>
                <a:cubicBezTo>
                  <a:pt x="-39485" y="4430197"/>
                  <a:pt x="28505" y="4339842"/>
                  <a:pt x="0" y="4143375"/>
                </a:cubicBezTo>
                <a:cubicBezTo>
                  <a:pt x="-28505" y="3946908"/>
                  <a:pt x="57076" y="3766487"/>
                  <a:pt x="0" y="3476625"/>
                </a:cubicBezTo>
                <a:cubicBezTo>
                  <a:pt x="-57076" y="3186763"/>
                  <a:pt x="2767" y="3216388"/>
                  <a:pt x="0" y="3095625"/>
                </a:cubicBezTo>
                <a:cubicBezTo>
                  <a:pt x="-2767" y="2974862"/>
                  <a:pt x="26886" y="2762571"/>
                  <a:pt x="0" y="2571750"/>
                </a:cubicBezTo>
                <a:cubicBezTo>
                  <a:pt x="-26886" y="2380929"/>
                  <a:pt x="47432" y="2123999"/>
                  <a:pt x="0" y="1905000"/>
                </a:cubicBezTo>
                <a:cubicBezTo>
                  <a:pt x="-47432" y="1686001"/>
                  <a:pt x="48273" y="1587142"/>
                  <a:pt x="0" y="1452562"/>
                </a:cubicBezTo>
                <a:cubicBezTo>
                  <a:pt x="-48273" y="1317982"/>
                  <a:pt x="23909" y="1059578"/>
                  <a:pt x="0" y="928687"/>
                </a:cubicBezTo>
                <a:cubicBezTo>
                  <a:pt x="-23909" y="797797"/>
                  <a:pt x="3310" y="665074"/>
                  <a:pt x="0" y="547687"/>
                </a:cubicBezTo>
                <a:cubicBezTo>
                  <a:pt x="-3310" y="430300"/>
                  <a:pt x="63587" y="118693"/>
                  <a:pt x="0" y="0"/>
                </a:cubicBezTo>
                <a:close/>
              </a:path>
            </a:pathLst>
          </a:custGeom>
          <a:noFill/>
          <a:ln>
            <a:solidFill>
              <a:schemeClr val="tx1"/>
            </a:solidFill>
            <a:extLst>
              <a:ext uri="{C807C97D-BFC1-408E-A445-0C87EB9F89A2}">
                <ask:lineSketchStyleProps xmlns:ask="http://schemas.microsoft.com/office/drawing/2018/sketchyshapes" sd="2440155906">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2" name="Picture 1" descr="A blue flag with yellow stars&#10;&#10;Description automatically generated">
            <a:extLst>
              <a:ext uri="{FF2B5EF4-FFF2-40B4-BE49-F238E27FC236}">
                <a16:creationId xmlns:a16="http://schemas.microsoft.com/office/drawing/2014/main" id="{CDC3A3F6-58B2-8E66-3FFA-50DAB6BFBCF7}"/>
              </a:ext>
            </a:extLst>
          </p:cNvPr>
          <p:cNvPicPr>
            <a:picLocks noChangeAspect="1"/>
          </p:cNvPicPr>
          <p:nvPr/>
        </p:nvPicPr>
        <p:blipFill>
          <a:blip r:embed="rId4"/>
          <a:stretch>
            <a:fillRect/>
          </a:stretch>
        </p:blipFill>
        <p:spPr>
          <a:xfrm>
            <a:off x="12582177" y="23944"/>
            <a:ext cx="1764018" cy="1787280"/>
          </a:xfrm>
          <a:prstGeom prst="rect">
            <a:avLst/>
          </a:prstGeom>
        </p:spPr>
      </p:pic>
      <p:pic>
        <p:nvPicPr>
          <p:cNvPr id="13" name="Picture 12">
            <a:extLst>
              <a:ext uri="{FF2B5EF4-FFF2-40B4-BE49-F238E27FC236}">
                <a16:creationId xmlns:a16="http://schemas.microsoft.com/office/drawing/2014/main" id="{CEDED208-9AB6-4226-8054-8827A7DC9BEB}"/>
              </a:ext>
            </a:extLst>
          </p:cNvPr>
          <p:cNvPicPr>
            <a:picLocks noChangeAspect="1"/>
          </p:cNvPicPr>
          <p:nvPr/>
        </p:nvPicPr>
        <p:blipFill>
          <a:blip r:embed="rId5"/>
          <a:stretch>
            <a:fillRect/>
          </a:stretch>
        </p:blipFill>
        <p:spPr>
          <a:xfrm>
            <a:off x="12302447" y="6508288"/>
            <a:ext cx="2043748" cy="1175155"/>
          </a:xfrm>
          <a:prstGeom prst="rect">
            <a:avLst/>
          </a:prstGeom>
        </p:spPr>
      </p:pic>
    </p:spTree>
    <p:extLst>
      <p:ext uri="{BB962C8B-B14F-4D97-AF65-F5344CB8AC3E}">
        <p14:creationId xmlns:p14="http://schemas.microsoft.com/office/powerpoint/2010/main" val="29322704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3" name="Text 0"/>
          <p:cNvSpPr/>
          <p:nvPr/>
        </p:nvSpPr>
        <p:spPr>
          <a:xfrm>
            <a:off x="5649581" y="606504"/>
            <a:ext cx="6943606" cy="687110"/>
          </a:xfrm>
          <a:prstGeom prst="rect">
            <a:avLst/>
          </a:prstGeom>
          <a:noFill/>
          <a:ln/>
        </p:spPr>
        <p:txBody>
          <a:bodyPr wrap="none" lIns="0" tIns="0" rIns="0" bIns="0" rtlCol="0" anchor="t"/>
          <a:lstStyle/>
          <a:p>
            <a:pPr marL="0" indent="0">
              <a:lnSpc>
                <a:spcPts val="5400"/>
              </a:lnSpc>
              <a:buNone/>
            </a:pPr>
            <a:r>
              <a:rPr lang="en-US" sz="4300" dirty="0">
                <a:solidFill>
                  <a:srgbClr val="403CCF"/>
                </a:solidFill>
                <a:latin typeface="Libre Baskerville" pitchFamily="34" charset="0"/>
                <a:ea typeface="Libre Baskerville" pitchFamily="34" charset="-122"/>
                <a:cs typeface="Libre Baskerville" pitchFamily="34" charset="-120"/>
              </a:rPr>
              <a:t>Kontakt z rodziną online</a:t>
            </a:r>
            <a:endParaRPr lang="en-US" sz="4300" dirty="0"/>
          </a:p>
        </p:txBody>
      </p:sp>
      <p:sp>
        <p:nvSpPr>
          <p:cNvPr id="4" name="Shape 1"/>
          <p:cNvSpPr/>
          <p:nvPr/>
        </p:nvSpPr>
        <p:spPr>
          <a:xfrm>
            <a:off x="6570583" y="1623417"/>
            <a:ext cx="30480" cy="5999559"/>
          </a:xfrm>
          <a:prstGeom prst="roundRect">
            <a:avLst>
              <a:gd name="adj" fmla="val 108221"/>
            </a:avLst>
          </a:prstGeom>
          <a:solidFill>
            <a:srgbClr val="D0CED9"/>
          </a:solidFill>
          <a:ln/>
        </p:spPr>
        <p:txBody>
          <a:bodyPr/>
          <a:lstStyle/>
          <a:p>
            <a:endParaRPr lang="uk-UA"/>
          </a:p>
        </p:txBody>
      </p:sp>
      <p:sp>
        <p:nvSpPr>
          <p:cNvPr id="5" name="Shape 2"/>
          <p:cNvSpPr/>
          <p:nvPr/>
        </p:nvSpPr>
        <p:spPr>
          <a:xfrm>
            <a:off x="6802695" y="2102763"/>
            <a:ext cx="769620" cy="30480"/>
          </a:xfrm>
          <a:prstGeom prst="roundRect">
            <a:avLst>
              <a:gd name="adj" fmla="val 108221"/>
            </a:avLst>
          </a:prstGeom>
          <a:solidFill>
            <a:srgbClr val="D0CED9"/>
          </a:solidFill>
          <a:ln/>
        </p:spPr>
        <p:txBody>
          <a:bodyPr/>
          <a:lstStyle/>
          <a:p>
            <a:endParaRPr lang="uk-UA"/>
          </a:p>
        </p:txBody>
      </p:sp>
      <p:sp>
        <p:nvSpPr>
          <p:cNvPr id="6" name="Shape 3"/>
          <p:cNvSpPr/>
          <p:nvPr/>
        </p:nvSpPr>
        <p:spPr>
          <a:xfrm>
            <a:off x="6338471" y="1870710"/>
            <a:ext cx="494705" cy="494705"/>
          </a:xfrm>
          <a:prstGeom prst="roundRect">
            <a:avLst>
              <a:gd name="adj" fmla="val 6668"/>
            </a:avLst>
          </a:prstGeom>
          <a:solidFill>
            <a:srgbClr val="EAE8F3"/>
          </a:solidFill>
          <a:ln/>
        </p:spPr>
        <p:txBody>
          <a:bodyPr/>
          <a:lstStyle/>
          <a:p>
            <a:endParaRPr lang="uk-UA"/>
          </a:p>
        </p:txBody>
      </p:sp>
      <p:sp>
        <p:nvSpPr>
          <p:cNvPr id="7" name="Text 4"/>
          <p:cNvSpPr/>
          <p:nvPr/>
        </p:nvSpPr>
        <p:spPr>
          <a:xfrm>
            <a:off x="6512302" y="1953101"/>
            <a:ext cx="147042" cy="329803"/>
          </a:xfrm>
          <a:prstGeom prst="rect">
            <a:avLst/>
          </a:prstGeom>
          <a:noFill/>
          <a:ln/>
        </p:spPr>
        <p:txBody>
          <a:bodyPr wrap="none" lIns="0" tIns="0" rIns="0" bIns="0" rtlCol="0" anchor="t"/>
          <a:lstStyle/>
          <a:p>
            <a:pPr marL="0" indent="0" algn="ctr">
              <a:lnSpc>
                <a:spcPts val="2550"/>
              </a:lnSpc>
              <a:buNone/>
            </a:pPr>
            <a:r>
              <a:rPr lang="en-US" sz="2550" dirty="0">
                <a:solidFill>
                  <a:srgbClr val="49495A"/>
                </a:solidFill>
                <a:latin typeface="Libre Baskerville" pitchFamily="34" charset="0"/>
                <a:ea typeface="Libre Baskerville" pitchFamily="34" charset="-122"/>
                <a:cs typeface="Libre Baskerville" pitchFamily="34" charset="-120"/>
              </a:rPr>
              <a:t>1</a:t>
            </a:r>
            <a:endParaRPr lang="en-US" sz="2550" dirty="0"/>
          </a:p>
        </p:txBody>
      </p:sp>
      <p:sp>
        <p:nvSpPr>
          <p:cNvPr id="8" name="Text 5"/>
          <p:cNvSpPr/>
          <p:nvPr/>
        </p:nvSpPr>
        <p:spPr>
          <a:xfrm>
            <a:off x="7795260" y="1843207"/>
            <a:ext cx="3723799" cy="343614"/>
          </a:xfrm>
          <a:prstGeom prst="rect">
            <a:avLst/>
          </a:prstGeom>
          <a:noFill/>
          <a:ln/>
        </p:spPr>
        <p:txBody>
          <a:bodyPr wrap="none" lIns="0" tIns="0" rIns="0" bIns="0" rtlCol="0" anchor="t"/>
          <a:lstStyle/>
          <a:p>
            <a:pPr marL="0" indent="0" algn="l">
              <a:lnSpc>
                <a:spcPts val="2700"/>
              </a:lnSpc>
              <a:buNone/>
            </a:pPr>
            <a:r>
              <a:rPr lang="pl-PL" sz="2400" b="1">
                <a:solidFill>
                  <a:srgbClr val="C00000"/>
                </a:solidFill>
                <a:latin typeface="Open Sans" panose="020B0606030504020204" pitchFamily="34" charset="0"/>
                <a:ea typeface="Open Sans" panose="020B0606030504020204" pitchFamily="34" charset="0"/>
                <a:cs typeface="Open Sans" panose="020B0606030504020204" pitchFamily="34" charset="0"/>
              </a:rPr>
              <a:t>Czy wiesz, że SMS można wysyłać głosem?</a:t>
            </a:r>
            <a:r>
              <a:rPr lang="pl-PL" sz="2400">
                <a:solidFill>
                  <a:srgbClr val="C00000"/>
                </a:solidFill>
                <a:latin typeface="Open Sans" panose="020B0606030504020204" pitchFamily="34" charset="0"/>
                <a:ea typeface="Open Sans" panose="020B0606030504020204" pitchFamily="34" charset="0"/>
                <a:cs typeface="Open Sans" panose="020B0606030504020204" pitchFamily="34" charset="0"/>
              </a:rPr>
              <a:t> </a:t>
            </a:r>
            <a:endParaRPr lang="en-US" sz="2150" dirty="0">
              <a:solidFill>
                <a:srgbClr val="C0000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9" name="Text 6"/>
          <p:cNvSpPr/>
          <p:nvPr/>
        </p:nvSpPr>
        <p:spPr>
          <a:xfrm>
            <a:off x="7795260" y="2318742"/>
            <a:ext cx="6065520" cy="1055489"/>
          </a:xfrm>
          <a:prstGeom prst="rect">
            <a:avLst/>
          </a:prstGeom>
          <a:noFill/>
          <a:ln/>
        </p:spPr>
        <p:txBody>
          <a:bodyPr wrap="square" lIns="0" tIns="0" rIns="0" bIns="0" rtlCol="0" anchor="t"/>
          <a:lstStyle/>
          <a:p>
            <a:pPr marL="0" indent="0" algn="l">
              <a:lnSpc>
                <a:spcPct val="150000"/>
              </a:lnSpc>
              <a:buNone/>
            </a:pPr>
            <a:r>
              <a:rPr lang="pl-PL" sz="2000">
                <a:latin typeface="Open Sans" panose="020B0606030504020204" pitchFamily="34" charset="0"/>
                <a:ea typeface="Open Sans" panose="020B0606030504020204" pitchFamily="34" charset="0"/>
                <a:cs typeface="Open Sans" panose="020B0606030504020204" pitchFamily="34" charset="0"/>
              </a:rPr>
              <a:t>Nie trzeba pisać – wystarczy mówić! Idealne dla osób, które wolniej piszą lub mają trudności z klawiaturą! Działa na większości smartfonów</a:t>
            </a:r>
            <a:r>
              <a:rPr lang="en-US" sz="2000">
                <a:solidFill>
                  <a:srgbClr val="49495A"/>
                </a:solidFill>
                <a:latin typeface="Open Sans" panose="020B0606030504020204" pitchFamily="34" charset="0"/>
                <a:ea typeface="Open Sans" panose="020B0606030504020204" pitchFamily="34" charset="0"/>
                <a:cs typeface="Open Sans" panose="020B0606030504020204" pitchFamily="34" charset="0"/>
              </a:rPr>
              <a:t>.</a:t>
            </a:r>
            <a:endParaRPr lang="en-US" sz="2000" dirty="0">
              <a:latin typeface="Open Sans" panose="020B0606030504020204" pitchFamily="34" charset="0"/>
              <a:ea typeface="Open Sans" panose="020B0606030504020204" pitchFamily="34" charset="0"/>
              <a:cs typeface="Open Sans" panose="020B0606030504020204" pitchFamily="34" charset="0"/>
            </a:endParaRPr>
          </a:p>
        </p:txBody>
      </p:sp>
      <p:sp>
        <p:nvSpPr>
          <p:cNvPr id="10" name="Shape 7"/>
          <p:cNvSpPr/>
          <p:nvPr/>
        </p:nvSpPr>
        <p:spPr>
          <a:xfrm>
            <a:off x="6802695" y="4293156"/>
            <a:ext cx="769620" cy="30480"/>
          </a:xfrm>
          <a:prstGeom prst="roundRect">
            <a:avLst>
              <a:gd name="adj" fmla="val 108221"/>
            </a:avLst>
          </a:prstGeom>
          <a:solidFill>
            <a:srgbClr val="D0CED9"/>
          </a:solidFill>
          <a:ln/>
        </p:spPr>
        <p:txBody>
          <a:bodyPr/>
          <a:lstStyle/>
          <a:p>
            <a:endParaRPr lang="uk-UA"/>
          </a:p>
        </p:txBody>
      </p:sp>
      <p:sp>
        <p:nvSpPr>
          <p:cNvPr id="11" name="Shape 8"/>
          <p:cNvSpPr/>
          <p:nvPr/>
        </p:nvSpPr>
        <p:spPr>
          <a:xfrm>
            <a:off x="6338471" y="4061103"/>
            <a:ext cx="494705" cy="494705"/>
          </a:xfrm>
          <a:prstGeom prst="roundRect">
            <a:avLst>
              <a:gd name="adj" fmla="val 6668"/>
            </a:avLst>
          </a:prstGeom>
          <a:solidFill>
            <a:srgbClr val="EAE8F3"/>
          </a:solidFill>
          <a:ln/>
        </p:spPr>
        <p:txBody>
          <a:bodyPr/>
          <a:lstStyle/>
          <a:p>
            <a:endParaRPr lang="uk-UA"/>
          </a:p>
        </p:txBody>
      </p:sp>
      <p:sp>
        <p:nvSpPr>
          <p:cNvPr id="12" name="Text 9"/>
          <p:cNvSpPr/>
          <p:nvPr/>
        </p:nvSpPr>
        <p:spPr>
          <a:xfrm>
            <a:off x="6484203" y="4143494"/>
            <a:ext cx="203121" cy="329803"/>
          </a:xfrm>
          <a:prstGeom prst="rect">
            <a:avLst/>
          </a:prstGeom>
          <a:noFill/>
          <a:ln/>
        </p:spPr>
        <p:txBody>
          <a:bodyPr wrap="none" lIns="0" tIns="0" rIns="0" bIns="0" rtlCol="0" anchor="t"/>
          <a:lstStyle/>
          <a:p>
            <a:pPr marL="0" indent="0" algn="ctr">
              <a:lnSpc>
                <a:spcPts val="2550"/>
              </a:lnSpc>
              <a:buNone/>
            </a:pPr>
            <a:r>
              <a:rPr lang="en-US" sz="2550" dirty="0">
                <a:solidFill>
                  <a:srgbClr val="49495A"/>
                </a:solidFill>
                <a:latin typeface="Libre Baskerville" pitchFamily="34" charset="0"/>
                <a:ea typeface="Libre Baskerville" pitchFamily="34" charset="-122"/>
                <a:cs typeface="Libre Baskerville" pitchFamily="34" charset="-120"/>
              </a:rPr>
              <a:t>2</a:t>
            </a:r>
            <a:endParaRPr lang="en-US" sz="2550" dirty="0"/>
          </a:p>
        </p:txBody>
      </p:sp>
      <p:sp>
        <p:nvSpPr>
          <p:cNvPr id="13" name="Text 10"/>
          <p:cNvSpPr/>
          <p:nvPr/>
        </p:nvSpPr>
        <p:spPr>
          <a:xfrm>
            <a:off x="7795260" y="4033599"/>
            <a:ext cx="4197787" cy="343614"/>
          </a:xfrm>
          <a:prstGeom prst="rect">
            <a:avLst/>
          </a:prstGeom>
          <a:noFill/>
          <a:ln/>
        </p:spPr>
        <p:txBody>
          <a:bodyPr wrap="none" lIns="0" tIns="0" rIns="0" bIns="0" rtlCol="0" anchor="t"/>
          <a:lstStyle/>
          <a:p>
            <a:pPr marL="0" indent="0" algn="l">
              <a:lnSpc>
                <a:spcPts val="2700"/>
              </a:lnSpc>
              <a:buNone/>
            </a:pPr>
            <a:r>
              <a:rPr lang="en-US" sz="2400" b="1">
                <a:solidFill>
                  <a:srgbClr val="C00000"/>
                </a:solidFill>
                <a:latin typeface="Open Sans" panose="020B0606030504020204" pitchFamily="34" charset="0"/>
                <a:ea typeface="Open Sans" panose="020B0606030504020204" pitchFamily="34" charset="0"/>
                <a:cs typeface="Open Sans" panose="020B0606030504020204" pitchFamily="34" charset="0"/>
              </a:rPr>
              <a:t>Wysyłanie zdjęć</a:t>
            </a:r>
            <a:endParaRPr lang="en-US" sz="2400" b="1" dirty="0">
              <a:solidFill>
                <a:srgbClr val="C0000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4" name="Text 11"/>
          <p:cNvSpPr/>
          <p:nvPr/>
        </p:nvSpPr>
        <p:spPr>
          <a:xfrm>
            <a:off x="7795260" y="4509135"/>
            <a:ext cx="6065520" cy="1055489"/>
          </a:xfrm>
          <a:prstGeom prst="rect">
            <a:avLst/>
          </a:prstGeom>
          <a:noFill/>
          <a:ln/>
        </p:spPr>
        <p:txBody>
          <a:bodyPr wrap="square" lIns="0" tIns="0" rIns="0" bIns="0" rtlCol="0" anchor="t"/>
          <a:lstStyle/>
          <a:p>
            <a:pPr marL="0" indent="0" algn="l">
              <a:lnSpc>
                <a:spcPct val="150000"/>
              </a:lnSpc>
              <a:buNone/>
            </a:pPr>
            <a:r>
              <a:rPr lang="pl-PL" sz="2000">
                <a:latin typeface="Open Sans" panose="020B0606030504020204" pitchFamily="34" charset="0"/>
                <a:ea typeface="Open Sans" panose="020B0606030504020204" pitchFamily="34" charset="0"/>
                <a:cs typeface="Open Sans" panose="020B0606030504020204" pitchFamily="34" charset="0"/>
              </a:rPr>
              <a:t>Działa na każdym telefonie z funkcją SMS/MMS.  Można wysłać zdjęcia rodzinie i znajomym w kilka sekund</a:t>
            </a:r>
            <a:endParaRPr lang="en-US" sz="2000" dirty="0">
              <a:latin typeface="Open Sans" panose="020B0606030504020204" pitchFamily="34" charset="0"/>
              <a:ea typeface="Open Sans" panose="020B0606030504020204" pitchFamily="34" charset="0"/>
              <a:cs typeface="Open Sans" panose="020B0606030504020204" pitchFamily="34" charset="0"/>
            </a:endParaRPr>
          </a:p>
        </p:txBody>
      </p:sp>
      <p:sp>
        <p:nvSpPr>
          <p:cNvPr id="15" name="Shape 12"/>
          <p:cNvSpPr/>
          <p:nvPr/>
        </p:nvSpPr>
        <p:spPr>
          <a:xfrm>
            <a:off x="6802695" y="6483548"/>
            <a:ext cx="769620" cy="30480"/>
          </a:xfrm>
          <a:prstGeom prst="roundRect">
            <a:avLst>
              <a:gd name="adj" fmla="val 108221"/>
            </a:avLst>
          </a:prstGeom>
          <a:solidFill>
            <a:srgbClr val="D0CED9"/>
          </a:solidFill>
          <a:ln/>
        </p:spPr>
        <p:txBody>
          <a:bodyPr/>
          <a:lstStyle/>
          <a:p>
            <a:endParaRPr lang="uk-UA"/>
          </a:p>
        </p:txBody>
      </p:sp>
      <p:sp>
        <p:nvSpPr>
          <p:cNvPr id="16" name="Shape 13"/>
          <p:cNvSpPr/>
          <p:nvPr/>
        </p:nvSpPr>
        <p:spPr>
          <a:xfrm>
            <a:off x="6338471" y="6251496"/>
            <a:ext cx="494705" cy="494705"/>
          </a:xfrm>
          <a:prstGeom prst="roundRect">
            <a:avLst>
              <a:gd name="adj" fmla="val 6668"/>
            </a:avLst>
          </a:prstGeom>
          <a:solidFill>
            <a:srgbClr val="EAE8F3"/>
          </a:solidFill>
          <a:ln/>
        </p:spPr>
        <p:txBody>
          <a:bodyPr/>
          <a:lstStyle/>
          <a:p>
            <a:endParaRPr lang="uk-UA"/>
          </a:p>
        </p:txBody>
      </p:sp>
      <p:sp>
        <p:nvSpPr>
          <p:cNvPr id="17" name="Text 14"/>
          <p:cNvSpPr/>
          <p:nvPr/>
        </p:nvSpPr>
        <p:spPr>
          <a:xfrm>
            <a:off x="6484203" y="6333887"/>
            <a:ext cx="203121" cy="329803"/>
          </a:xfrm>
          <a:prstGeom prst="rect">
            <a:avLst/>
          </a:prstGeom>
          <a:noFill/>
          <a:ln/>
        </p:spPr>
        <p:txBody>
          <a:bodyPr wrap="none" lIns="0" tIns="0" rIns="0" bIns="0" rtlCol="0" anchor="t"/>
          <a:lstStyle/>
          <a:p>
            <a:pPr marL="0" indent="0" algn="ctr">
              <a:lnSpc>
                <a:spcPts val="2550"/>
              </a:lnSpc>
              <a:buNone/>
            </a:pPr>
            <a:r>
              <a:rPr lang="en-US" sz="2550" dirty="0">
                <a:solidFill>
                  <a:srgbClr val="49495A"/>
                </a:solidFill>
                <a:latin typeface="Libre Baskerville" pitchFamily="34" charset="0"/>
                <a:ea typeface="Libre Baskerville" pitchFamily="34" charset="-122"/>
                <a:cs typeface="Libre Baskerville" pitchFamily="34" charset="-120"/>
              </a:rPr>
              <a:t>3</a:t>
            </a:r>
            <a:endParaRPr lang="en-US" sz="2550" dirty="0"/>
          </a:p>
        </p:txBody>
      </p:sp>
      <p:sp>
        <p:nvSpPr>
          <p:cNvPr id="18" name="Text 15"/>
          <p:cNvSpPr/>
          <p:nvPr/>
        </p:nvSpPr>
        <p:spPr>
          <a:xfrm>
            <a:off x="7795260" y="6223992"/>
            <a:ext cx="3085505" cy="343614"/>
          </a:xfrm>
          <a:prstGeom prst="rect">
            <a:avLst/>
          </a:prstGeom>
          <a:noFill/>
          <a:ln/>
        </p:spPr>
        <p:txBody>
          <a:bodyPr wrap="none" lIns="0" tIns="0" rIns="0" bIns="0" rtlCol="0" anchor="t"/>
          <a:lstStyle/>
          <a:p>
            <a:pPr marL="0" indent="0" algn="l">
              <a:lnSpc>
                <a:spcPts val="2700"/>
              </a:lnSpc>
              <a:buNone/>
            </a:pPr>
            <a:r>
              <a:rPr lang="en-US" sz="2400" b="1" dirty="0">
                <a:solidFill>
                  <a:srgbClr val="C00000"/>
                </a:solidFill>
                <a:latin typeface="Open Sans" panose="020B0606030504020204" pitchFamily="34" charset="0"/>
                <a:ea typeface="Open Sans" panose="020B0606030504020204" pitchFamily="34" charset="0"/>
                <a:cs typeface="Open Sans" panose="020B0606030504020204" pitchFamily="34" charset="0"/>
              </a:rPr>
              <a:t>Ćwiczenie praktyczne</a:t>
            </a:r>
          </a:p>
        </p:txBody>
      </p:sp>
      <p:sp>
        <p:nvSpPr>
          <p:cNvPr id="19" name="Text 16"/>
          <p:cNvSpPr/>
          <p:nvPr/>
        </p:nvSpPr>
        <p:spPr>
          <a:xfrm>
            <a:off x="7795260" y="6699528"/>
            <a:ext cx="6251900" cy="703659"/>
          </a:xfrm>
          <a:prstGeom prst="rect">
            <a:avLst/>
          </a:prstGeom>
          <a:noFill/>
          <a:ln/>
        </p:spPr>
        <p:txBody>
          <a:bodyPr wrap="square" lIns="0" tIns="0" rIns="0" bIns="0" rtlCol="0" anchor="t"/>
          <a:lstStyle/>
          <a:p>
            <a:pPr marL="0" indent="0" algn="l">
              <a:lnSpc>
                <a:spcPct val="150000"/>
              </a:lnSpc>
              <a:buNone/>
            </a:pPr>
            <a:r>
              <a:rPr lang="en-US" sz="2000" dirty="0">
                <a:solidFill>
                  <a:srgbClr val="49495A"/>
                </a:solidFill>
                <a:latin typeface="Open Sans" pitchFamily="34" charset="0"/>
                <a:ea typeface="Open Sans" pitchFamily="34" charset="-122"/>
                <a:cs typeface="Open Sans" pitchFamily="34" charset="-120"/>
              </a:rPr>
              <a:t>Zrób zdjęcie i </a:t>
            </a:r>
            <a:r>
              <a:rPr lang="en-US" sz="2000">
                <a:solidFill>
                  <a:srgbClr val="49495A"/>
                </a:solidFill>
                <a:latin typeface="Open Sans" pitchFamily="34" charset="0"/>
                <a:ea typeface="Open Sans" pitchFamily="34" charset="-122"/>
                <a:cs typeface="Open Sans" pitchFamily="34" charset="-120"/>
              </a:rPr>
              <a:t>wyślij je. </a:t>
            </a:r>
            <a:r>
              <a:rPr lang="en-US" sz="2000" dirty="0">
                <a:solidFill>
                  <a:srgbClr val="49495A"/>
                </a:solidFill>
                <a:latin typeface="Open Sans" pitchFamily="34" charset="0"/>
                <a:ea typeface="Open Sans" pitchFamily="34" charset="-122"/>
                <a:cs typeface="Open Sans" pitchFamily="34" charset="-120"/>
              </a:rPr>
              <a:t>Zobaczysz, jak łatwo możesz dzielić się swoim życiem z bliskimi!</a:t>
            </a:r>
            <a:endParaRPr lang="en-US" sz="2000" dirty="0"/>
          </a:p>
        </p:txBody>
      </p:sp>
      <p:pic>
        <p:nvPicPr>
          <p:cNvPr id="10242" name="Picture 2" descr="Free Happy elderly couple sitting on park bench enjoying leisure time with smartphone. Stock Photo">
            <a:extLst>
              <a:ext uri="{FF2B5EF4-FFF2-40B4-BE49-F238E27FC236}">
                <a16:creationId xmlns:a16="http://schemas.microsoft.com/office/drawing/2014/main" id="{A87A5A6C-4AF3-AA1B-AD42-8F9F966FE8E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4361" y="542925"/>
            <a:ext cx="4772025" cy="7143750"/>
          </a:xfrm>
          <a:custGeom>
            <a:avLst/>
            <a:gdLst>
              <a:gd name="csX0" fmla="*/ 0 w 4772025"/>
              <a:gd name="csY0" fmla="*/ 0 h 7143750"/>
              <a:gd name="csX1" fmla="*/ 691944 w 4772025"/>
              <a:gd name="csY1" fmla="*/ 0 h 7143750"/>
              <a:gd name="csX2" fmla="*/ 1288447 w 4772025"/>
              <a:gd name="csY2" fmla="*/ 0 h 7143750"/>
              <a:gd name="csX3" fmla="*/ 1980390 w 4772025"/>
              <a:gd name="csY3" fmla="*/ 0 h 7143750"/>
              <a:gd name="csX4" fmla="*/ 2672334 w 4772025"/>
              <a:gd name="csY4" fmla="*/ 0 h 7143750"/>
              <a:gd name="csX5" fmla="*/ 3221117 w 4772025"/>
              <a:gd name="csY5" fmla="*/ 0 h 7143750"/>
              <a:gd name="csX6" fmla="*/ 3913061 w 4772025"/>
              <a:gd name="csY6" fmla="*/ 0 h 7143750"/>
              <a:gd name="csX7" fmla="*/ 4772025 w 4772025"/>
              <a:gd name="csY7" fmla="*/ 0 h 7143750"/>
              <a:gd name="csX8" fmla="*/ 4772025 w 4772025"/>
              <a:gd name="csY8" fmla="*/ 452437 h 7143750"/>
              <a:gd name="csX9" fmla="*/ 4772025 w 4772025"/>
              <a:gd name="csY9" fmla="*/ 1190625 h 7143750"/>
              <a:gd name="csX10" fmla="*/ 4772025 w 4772025"/>
              <a:gd name="csY10" fmla="*/ 1928813 h 7143750"/>
              <a:gd name="csX11" fmla="*/ 4772025 w 4772025"/>
              <a:gd name="csY11" fmla="*/ 2452688 h 7143750"/>
              <a:gd name="csX12" fmla="*/ 4772025 w 4772025"/>
              <a:gd name="csY12" fmla="*/ 3119438 h 7143750"/>
              <a:gd name="csX13" fmla="*/ 4772025 w 4772025"/>
              <a:gd name="csY13" fmla="*/ 3643313 h 7143750"/>
              <a:gd name="csX14" fmla="*/ 4772025 w 4772025"/>
              <a:gd name="csY14" fmla="*/ 4310063 h 7143750"/>
              <a:gd name="csX15" fmla="*/ 4772025 w 4772025"/>
              <a:gd name="csY15" fmla="*/ 4976812 h 7143750"/>
              <a:gd name="csX16" fmla="*/ 4772025 w 4772025"/>
              <a:gd name="csY16" fmla="*/ 5715000 h 7143750"/>
              <a:gd name="csX17" fmla="*/ 4772025 w 4772025"/>
              <a:gd name="csY17" fmla="*/ 6381750 h 7143750"/>
              <a:gd name="csX18" fmla="*/ 4772025 w 4772025"/>
              <a:gd name="csY18" fmla="*/ 7143750 h 7143750"/>
              <a:gd name="csX19" fmla="*/ 4270962 w 4772025"/>
              <a:gd name="csY19" fmla="*/ 7143750 h 7143750"/>
              <a:gd name="csX20" fmla="*/ 3817620 w 4772025"/>
              <a:gd name="csY20" fmla="*/ 7143750 h 7143750"/>
              <a:gd name="csX21" fmla="*/ 3268837 w 4772025"/>
              <a:gd name="csY21" fmla="*/ 7143750 h 7143750"/>
              <a:gd name="csX22" fmla="*/ 2767775 w 4772025"/>
              <a:gd name="csY22" fmla="*/ 7143750 h 7143750"/>
              <a:gd name="csX23" fmla="*/ 2266712 w 4772025"/>
              <a:gd name="csY23" fmla="*/ 7143750 h 7143750"/>
              <a:gd name="csX24" fmla="*/ 1765649 w 4772025"/>
              <a:gd name="csY24" fmla="*/ 7143750 h 7143750"/>
              <a:gd name="csX25" fmla="*/ 1073706 w 4772025"/>
              <a:gd name="csY25" fmla="*/ 7143750 h 7143750"/>
              <a:gd name="csX26" fmla="*/ 0 w 4772025"/>
              <a:gd name="csY26" fmla="*/ 7143750 h 7143750"/>
              <a:gd name="csX27" fmla="*/ 0 w 4772025"/>
              <a:gd name="csY27" fmla="*/ 6477000 h 7143750"/>
              <a:gd name="csX28" fmla="*/ 0 w 4772025"/>
              <a:gd name="csY28" fmla="*/ 5881688 h 7143750"/>
              <a:gd name="csX29" fmla="*/ 0 w 4772025"/>
              <a:gd name="csY29" fmla="*/ 5429250 h 7143750"/>
              <a:gd name="csX30" fmla="*/ 0 w 4772025"/>
              <a:gd name="csY30" fmla="*/ 5048250 h 7143750"/>
              <a:gd name="csX31" fmla="*/ 0 w 4772025"/>
              <a:gd name="csY31" fmla="*/ 4381500 h 7143750"/>
              <a:gd name="csX32" fmla="*/ 0 w 4772025"/>
              <a:gd name="csY32" fmla="*/ 3643313 h 7143750"/>
              <a:gd name="csX33" fmla="*/ 0 w 4772025"/>
              <a:gd name="csY33" fmla="*/ 3119438 h 7143750"/>
              <a:gd name="csX34" fmla="*/ 0 w 4772025"/>
              <a:gd name="csY34" fmla="*/ 2524125 h 7143750"/>
              <a:gd name="csX35" fmla="*/ 0 w 4772025"/>
              <a:gd name="csY35" fmla="*/ 2143125 h 7143750"/>
              <a:gd name="csX36" fmla="*/ 0 w 4772025"/>
              <a:gd name="csY36" fmla="*/ 1619250 h 7143750"/>
              <a:gd name="csX37" fmla="*/ 0 w 4772025"/>
              <a:gd name="csY37" fmla="*/ 1095375 h 7143750"/>
              <a:gd name="csX38" fmla="*/ 0 w 4772025"/>
              <a:gd name="csY38" fmla="*/ 0 h 71437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Lst>
            <a:rect l="l" t="t" r="r" b="b"/>
            <a:pathLst>
              <a:path w="4772025" h="7143750" extrusionOk="0">
                <a:moveTo>
                  <a:pt x="0" y="0"/>
                </a:moveTo>
                <a:cubicBezTo>
                  <a:pt x="209051" y="-49399"/>
                  <a:pt x="391604" y="11882"/>
                  <a:pt x="691944" y="0"/>
                </a:cubicBezTo>
                <a:cubicBezTo>
                  <a:pt x="992284" y="-11882"/>
                  <a:pt x="1150799" y="40291"/>
                  <a:pt x="1288447" y="0"/>
                </a:cubicBezTo>
                <a:cubicBezTo>
                  <a:pt x="1426095" y="-40291"/>
                  <a:pt x="1828790" y="36580"/>
                  <a:pt x="1980390" y="0"/>
                </a:cubicBezTo>
                <a:cubicBezTo>
                  <a:pt x="2131990" y="-36580"/>
                  <a:pt x="2389602" y="32811"/>
                  <a:pt x="2672334" y="0"/>
                </a:cubicBezTo>
                <a:cubicBezTo>
                  <a:pt x="2955066" y="-32811"/>
                  <a:pt x="3088052" y="29728"/>
                  <a:pt x="3221117" y="0"/>
                </a:cubicBezTo>
                <a:cubicBezTo>
                  <a:pt x="3354182" y="-29728"/>
                  <a:pt x="3773880" y="14449"/>
                  <a:pt x="3913061" y="0"/>
                </a:cubicBezTo>
                <a:cubicBezTo>
                  <a:pt x="4052242" y="-14449"/>
                  <a:pt x="4483683" y="19666"/>
                  <a:pt x="4772025" y="0"/>
                </a:cubicBezTo>
                <a:cubicBezTo>
                  <a:pt x="4773251" y="101665"/>
                  <a:pt x="4739647" y="360426"/>
                  <a:pt x="4772025" y="452437"/>
                </a:cubicBezTo>
                <a:cubicBezTo>
                  <a:pt x="4804403" y="544448"/>
                  <a:pt x="4710876" y="834998"/>
                  <a:pt x="4772025" y="1190625"/>
                </a:cubicBezTo>
                <a:cubicBezTo>
                  <a:pt x="4833174" y="1546252"/>
                  <a:pt x="4746126" y="1763382"/>
                  <a:pt x="4772025" y="1928813"/>
                </a:cubicBezTo>
                <a:cubicBezTo>
                  <a:pt x="4797924" y="2094244"/>
                  <a:pt x="4752766" y="2316976"/>
                  <a:pt x="4772025" y="2452688"/>
                </a:cubicBezTo>
                <a:cubicBezTo>
                  <a:pt x="4791284" y="2588401"/>
                  <a:pt x="4765504" y="2841834"/>
                  <a:pt x="4772025" y="3119438"/>
                </a:cubicBezTo>
                <a:cubicBezTo>
                  <a:pt x="4778546" y="3397042"/>
                  <a:pt x="4746988" y="3447338"/>
                  <a:pt x="4772025" y="3643313"/>
                </a:cubicBezTo>
                <a:cubicBezTo>
                  <a:pt x="4797062" y="3839289"/>
                  <a:pt x="4725760" y="4100544"/>
                  <a:pt x="4772025" y="4310063"/>
                </a:cubicBezTo>
                <a:cubicBezTo>
                  <a:pt x="4818290" y="4519582"/>
                  <a:pt x="4762978" y="4716441"/>
                  <a:pt x="4772025" y="4976812"/>
                </a:cubicBezTo>
                <a:cubicBezTo>
                  <a:pt x="4781072" y="5237183"/>
                  <a:pt x="4701487" y="5524516"/>
                  <a:pt x="4772025" y="5715000"/>
                </a:cubicBezTo>
                <a:cubicBezTo>
                  <a:pt x="4842563" y="5905484"/>
                  <a:pt x="4693266" y="6178604"/>
                  <a:pt x="4772025" y="6381750"/>
                </a:cubicBezTo>
                <a:cubicBezTo>
                  <a:pt x="4850784" y="6584896"/>
                  <a:pt x="4696698" y="6795663"/>
                  <a:pt x="4772025" y="7143750"/>
                </a:cubicBezTo>
                <a:cubicBezTo>
                  <a:pt x="4605948" y="7196568"/>
                  <a:pt x="4474110" y="7107879"/>
                  <a:pt x="4270962" y="7143750"/>
                </a:cubicBezTo>
                <a:cubicBezTo>
                  <a:pt x="4067814" y="7179621"/>
                  <a:pt x="4041306" y="7107102"/>
                  <a:pt x="3817620" y="7143750"/>
                </a:cubicBezTo>
                <a:cubicBezTo>
                  <a:pt x="3593934" y="7180398"/>
                  <a:pt x="3410017" y="7115802"/>
                  <a:pt x="3268837" y="7143750"/>
                </a:cubicBezTo>
                <a:cubicBezTo>
                  <a:pt x="3127657" y="7171698"/>
                  <a:pt x="2898682" y="7111201"/>
                  <a:pt x="2767775" y="7143750"/>
                </a:cubicBezTo>
                <a:cubicBezTo>
                  <a:pt x="2636868" y="7176299"/>
                  <a:pt x="2368179" y="7109138"/>
                  <a:pt x="2266712" y="7143750"/>
                </a:cubicBezTo>
                <a:cubicBezTo>
                  <a:pt x="2165245" y="7178362"/>
                  <a:pt x="1909026" y="7126027"/>
                  <a:pt x="1765649" y="7143750"/>
                </a:cubicBezTo>
                <a:cubicBezTo>
                  <a:pt x="1622272" y="7161473"/>
                  <a:pt x="1340810" y="7100449"/>
                  <a:pt x="1073706" y="7143750"/>
                </a:cubicBezTo>
                <a:cubicBezTo>
                  <a:pt x="806602" y="7187051"/>
                  <a:pt x="233721" y="7106154"/>
                  <a:pt x="0" y="7143750"/>
                </a:cubicBezTo>
                <a:cubicBezTo>
                  <a:pt x="-64210" y="6820945"/>
                  <a:pt x="20017" y="6648531"/>
                  <a:pt x="0" y="6477000"/>
                </a:cubicBezTo>
                <a:cubicBezTo>
                  <a:pt x="-20017" y="6305469"/>
                  <a:pt x="69645" y="6175235"/>
                  <a:pt x="0" y="5881688"/>
                </a:cubicBezTo>
                <a:cubicBezTo>
                  <a:pt x="-69645" y="5588141"/>
                  <a:pt x="21909" y="5561610"/>
                  <a:pt x="0" y="5429250"/>
                </a:cubicBezTo>
                <a:cubicBezTo>
                  <a:pt x="-21909" y="5296890"/>
                  <a:pt x="24383" y="5193613"/>
                  <a:pt x="0" y="5048250"/>
                </a:cubicBezTo>
                <a:cubicBezTo>
                  <a:pt x="-24383" y="4902887"/>
                  <a:pt x="24781" y="4650467"/>
                  <a:pt x="0" y="4381500"/>
                </a:cubicBezTo>
                <a:cubicBezTo>
                  <a:pt x="-24781" y="4112533"/>
                  <a:pt x="11923" y="3996669"/>
                  <a:pt x="0" y="3643313"/>
                </a:cubicBezTo>
                <a:cubicBezTo>
                  <a:pt x="-11923" y="3289957"/>
                  <a:pt x="25806" y="3314212"/>
                  <a:pt x="0" y="3119438"/>
                </a:cubicBezTo>
                <a:cubicBezTo>
                  <a:pt x="-25806" y="2924664"/>
                  <a:pt x="33464" y="2809409"/>
                  <a:pt x="0" y="2524125"/>
                </a:cubicBezTo>
                <a:cubicBezTo>
                  <a:pt x="-33464" y="2238841"/>
                  <a:pt x="7213" y="2290250"/>
                  <a:pt x="0" y="2143125"/>
                </a:cubicBezTo>
                <a:cubicBezTo>
                  <a:pt x="-7213" y="1996000"/>
                  <a:pt x="6420" y="1734712"/>
                  <a:pt x="0" y="1619250"/>
                </a:cubicBezTo>
                <a:cubicBezTo>
                  <a:pt x="-6420" y="1503789"/>
                  <a:pt x="57372" y="1277406"/>
                  <a:pt x="0" y="1095375"/>
                </a:cubicBezTo>
                <a:cubicBezTo>
                  <a:pt x="-57372" y="913344"/>
                  <a:pt x="93767" y="422700"/>
                  <a:pt x="0" y="0"/>
                </a:cubicBezTo>
                <a:close/>
              </a:path>
            </a:pathLst>
          </a:custGeom>
          <a:noFill/>
          <a:ln>
            <a:solidFill>
              <a:schemeClr val="tx1"/>
            </a:solidFill>
            <a:extLst>
              <a:ext uri="{C807C97D-BFC1-408E-A445-0C87EB9F89A2}">
                <ask:lineSketchStyleProps xmlns:ask="http://schemas.microsoft.com/office/drawing/2018/sketchyshapes" sd="1934866586">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2" name="Picture 1" descr="A blue flag with yellow stars&#10;&#10;Description automatically generated">
            <a:extLst>
              <a:ext uri="{FF2B5EF4-FFF2-40B4-BE49-F238E27FC236}">
                <a16:creationId xmlns:a16="http://schemas.microsoft.com/office/drawing/2014/main" id="{D6B8608E-6FDA-6EF0-E2EF-2AA96F7C4140}"/>
              </a:ext>
            </a:extLst>
          </p:cNvPr>
          <p:cNvPicPr>
            <a:picLocks noChangeAspect="1"/>
          </p:cNvPicPr>
          <p:nvPr/>
        </p:nvPicPr>
        <p:blipFill>
          <a:blip r:embed="rId4"/>
          <a:stretch>
            <a:fillRect/>
          </a:stretch>
        </p:blipFill>
        <p:spPr>
          <a:xfrm>
            <a:off x="13147318" y="103542"/>
            <a:ext cx="1426924" cy="1445741"/>
          </a:xfrm>
          <a:prstGeom prst="rect">
            <a:avLst/>
          </a:prstGeom>
        </p:spPr>
      </p:pic>
      <p:pic>
        <p:nvPicPr>
          <p:cNvPr id="21" name="Picture 20">
            <a:extLst>
              <a:ext uri="{FF2B5EF4-FFF2-40B4-BE49-F238E27FC236}">
                <a16:creationId xmlns:a16="http://schemas.microsoft.com/office/drawing/2014/main" id="{6CCD3C10-07F8-44A0-2C61-ADEF229098AC}"/>
              </a:ext>
            </a:extLst>
          </p:cNvPr>
          <p:cNvPicPr>
            <a:picLocks noChangeAspect="1"/>
          </p:cNvPicPr>
          <p:nvPr/>
        </p:nvPicPr>
        <p:blipFill>
          <a:blip r:embed="rId5"/>
          <a:stretch>
            <a:fillRect/>
          </a:stretch>
        </p:blipFill>
        <p:spPr>
          <a:xfrm>
            <a:off x="13147318" y="7386915"/>
            <a:ext cx="1285466" cy="739143"/>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7F3D56E-F452-9F7F-2E0E-77B5146316C5}"/>
              </a:ext>
            </a:extLst>
          </p:cNvPr>
          <p:cNvSpPr txBox="1"/>
          <p:nvPr/>
        </p:nvSpPr>
        <p:spPr>
          <a:xfrm>
            <a:off x="741405" y="850208"/>
            <a:ext cx="7920681" cy="3108543"/>
          </a:xfrm>
          <a:prstGeom prst="rect">
            <a:avLst/>
          </a:prstGeom>
          <a:noFill/>
        </p:spPr>
        <p:txBody>
          <a:bodyPr wrap="square">
            <a:spAutoFit/>
          </a:bodyPr>
          <a:lstStyle/>
          <a:p>
            <a:pPr>
              <a:buNone/>
            </a:pPr>
            <a:r>
              <a:rPr lang="en-US" sz="2800" b="1"/>
              <a:t>Jak wysłać wiadomość SMS głosem?</a:t>
            </a:r>
            <a:endParaRPr lang="pl-PL" sz="2800" b="1"/>
          </a:p>
          <a:p>
            <a:pPr>
              <a:buNone/>
            </a:pPr>
            <a:br>
              <a:rPr lang="uk-UA" sz="2800"/>
            </a:br>
            <a:r>
              <a:rPr lang="uk-UA" sz="2800"/>
              <a:t>1️⃣ </a:t>
            </a:r>
            <a:r>
              <a:rPr lang="en-US" sz="2800"/>
              <a:t>Otwórz aplikację </a:t>
            </a:r>
            <a:r>
              <a:rPr lang="en-US" sz="2800" b="1"/>
              <a:t>Wiadomości</a:t>
            </a:r>
            <a:r>
              <a:rPr lang="en-US" sz="2800"/>
              <a:t>.</a:t>
            </a:r>
            <a:br>
              <a:rPr lang="en-US" sz="2800"/>
            </a:br>
            <a:r>
              <a:rPr lang="en-US" sz="2800"/>
              <a:t>2️⃣ Kliknij w pole tekstowe, gdzie wpisujesz SMS-a.</a:t>
            </a:r>
            <a:br>
              <a:rPr lang="en-US" sz="2800"/>
            </a:br>
            <a:r>
              <a:rPr lang="en-US" sz="2800"/>
              <a:t>3️⃣ Dotknij </a:t>
            </a:r>
            <a:r>
              <a:rPr lang="en-US" sz="2800" b="1"/>
              <a:t>ikonki mikrofonu</a:t>
            </a:r>
            <a:r>
              <a:rPr lang="en-US" sz="2800"/>
              <a:t> </a:t>
            </a:r>
            <a:r>
              <a:rPr lang="uk-UA" sz="2800"/>
              <a:t>🎤 (</a:t>
            </a:r>
            <a:r>
              <a:rPr lang="en-US" sz="2800"/>
              <a:t>obok klawiatury).</a:t>
            </a:r>
            <a:br>
              <a:rPr lang="en-US" sz="2800"/>
            </a:br>
            <a:r>
              <a:rPr lang="en-US" sz="2800"/>
              <a:t>4️⃣ </a:t>
            </a:r>
            <a:r>
              <a:rPr lang="en-US" sz="2800" b="1"/>
              <a:t>Powiedz </a:t>
            </a:r>
            <a:r>
              <a:rPr lang="en-US" sz="2800"/>
              <a:t>wiadomość na głos.</a:t>
            </a:r>
            <a:br>
              <a:rPr lang="en-US" sz="2800"/>
            </a:br>
            <a:r>
              <a:rPr lang="en-US" sz="2800"/>
              <a:t>5️⃣ Kliknij </a:t>
            </a:r>
            <a:r>
              <a:rPr lang="en-US" sz="2800" b="1"/>
              <a:t>Wyślij</a:t>
            </a:r>
            <a:r>
              <a:rPr lang="en-US" sz="2800"/>
              <a:t> ✉️.</a:t>
            </a:r>
          </a:p>
        </p:txBody>
      </p:sp>
      <p:sp>
        <p:nvSpPr>
          <p:cNvPr id="5" name="TextBox 4">
            <a:extLst>
              <a:ext uri="{FF2B5EF4-FFF2-40B4-BE49-F238E27FC236}">
                <a16:creationId xmlns:a16="http://schemas.microsoft.com/office/drawing/2014/main" id="{AC2CC24D-DD42-EA2B-F5FF-676531888245}"/>
              </a:ext>
            </a:extLst>
          </p:cNvPr>
          <p:cNvSpPr txBox="1"/>
          <p:nvPr/>
        </p:nvSpPr>
        <p:spPr>
          <a:xfrm>
            <a:off x="5450647" y="4211812"/>
            <a:ext cx="8191212" cy="3539430"/>
          </a:xfrm>
          <a:prstGeom prst="rect">
            <a:avLst/>
          </a:prstGeom>
          <a:noFill/>
        </p:spPr>
        <p:txBody>
          <a:bodyPr wrap="square">
            <a:spAutoFit/>
          </a:bodyPr>
          <a:lstStyle/>
          <a:p>
            <a:pPr>
              <a:buNone/>
            </a:pPr>
            <a:r>
              <a:rPr lang="uk-UA" sz="2800" b="1"/>
              <a:t>📌 </a:t>
            </a:r>
            <a:r>
              <a:rPr lang="en-US" sz="2800" b="1"/>
              <a:t>Jak wysłać zdjęcie przez SMS?</a:t>
            </a:r>
          </a:p>
          <a:p>
            <a:r>
              <a:rPr lang="uk-UA" sz="2800"/>
              <a:t>📌 </a:t>
            </a:r>
            <a:r>
              <a:rPr lang="en-US" sz="2800" b="1"/>
              <a:t>Na telefonach z Androidem</a:t>
            </a:r>
            <a:r>
              <a:rPr lang="en-US" sz="2800"/>
              <a:t> </a:t>
            </a:r>
            <a:r>
              <a:rPr lang="uk-UA" sz="2800"/>
              <a:t>📱</a:t>
            </a:r>
            <a:br>
              <a:rPr lang="uk-UA" sz="2800"/>
            </a:br>
            <a:r>
              <a:rPr lang="uk-UA" sz="2800"/>
              <a:t>1️⃣ </a:t>
            </a:r>
            <a:r>
              <a:rPr lang="en-US" sz="2800"/>
              <a:t>Otwórz aplikację </a:t>
            </a:r>
            <a:r>
              <a:rPr lang="en-US" sz="2800" b="1"/>
              <a:t>Wiadomości</a:t>
            </a:r>
            <a:r>
              <a:rPr lang="en-US" sz="2800"/>
              <a:t>.</a:t>
            </a:r>
            <a:br>
              <a:rPr lang="en-US" sz="2800"/>
            </a:br>
            <a:r>
              <a:rPr lang="en-US" sz="2800"/>
              <a:t>2️⃣ Wybierz kontakt, do którego chcesz wysłać zdjęcie.</a:t>
            </a:r>
            <a:br>
              <a:rPr lang="en-US" sz="2800"/>
            </a:br>
            <a:r>
              <a:rPr lang="en-US" sz="2800"/>
              <a:t>3️⃣ Dotknij </a:t>
            </a:r>
            <a:r>
              <a:rPr lang="en-US" sz="2800" b="1"/>
              <a:t>ikonki aparatu </a:t>
            </a:r>
            <a:r>
              <a:rPr lang="uk-UA" sz="2800" b="1"/>
              <a:t>📷</a:t>
            </a:r>
            <a:r>
              <a:rPr lang="en-US" sz="2800"/>
              <a:t>.</a:t>
            </a:r>
            <a:br>
              <a:rPr lang="en-US" sz="2800"/>
            </a:br>
            <a:r>
              <a:rPr lang="en-US" sz="2800"/>
              <a:t>4️⃣ </a:t>
            </a:r>
            <a:r>
              <a:rPr lang="en-US" sz="2800" b="1"/>
              <a:t>Wybierz zdjęcie z galerii</a:t>
            </a:r>
            <a:r>
              <a:rPr lang="en-US" sz="2800"/>
              <a:t> lub zrób </a:t>
            </a:r>
          </a:p>
          <a:p>
            <a:r>
              <a:rPr lang="en-US" sz="2800"/>
              <a:t>       nowe aparatem.</a:t>
            </a:r>
            <a:br>
              <a:rPr lang="en-US" sz="2800"/>
            </a:br>
            <a:r>
              <a:rPr lang="en-US" sz="2800"/>
              <a:t>5️⃣ Kliknij </a:t>
            </a:r>
            <a:r>
              <a:rPr lang="en-US" sz="2800" b="1"/>
              <a:t>Wyślij</a:t>
            </a:r>
            <a:r>
              <a:rPr lang="en-US" sz="2800"/>
              <a:t> ✉️.</a:t>
            </a:r>
          </a:p>
        </p:txBody>
      </p:sp>
      <p:pic>
        <p:nvPicPr>
          <p:cNvPr id="9" name="Graphic 8" descr="Radio microphone outline">
            <a:extLst>
              <a:ext uri="{FF2B5EF4-FFF2-40B4-BE49-F238E27FC236}">
                <a16:creationId xmlns:a16="http://schemas.microsoft.com/office/drawing/2014/main" id="{79CAABCE-FE57-61DF-EA14-0CDE5CB3D6D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032790" y="462747"/>
            <a:ext cx="3163330" cy="3163330"/>
          </a:xfrm>
          <a:prstGeom prst="rect">
            <a:avLst/>
          </a:prstGeom>
        </p:spPr>
      </p:pic>
      <p:pic>
        <p:nvPicPr>
          <p:cNvPr id="11" name="Graphic 10" descr="Camera with solid fill">
            <a:extLst>
              <a:ext uri="{FF2B5EF4-FFF2-40B4-BE49-F238E27FC236}">
                <a16:creationId xmlns:a16="http://schemas.microsoft.com/office/drawing/2014/main" id="{C4815399-50FE-7B3E-3742-8C268E1968C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063577" y="5004487"/>
            <a:ext cx="2174789" cy="2174789"/>
          </a:xfrm>
          <a:prstGeom prst="rect">
            <a:avLst/>
          </a:prstGeom>
        </p:spPr>
      </p:pic>
      <p:pic>
        <p:nvPicPr>
          <p:cNvPr id="2" name="Picture 1" descr="A blue flag with yellow stars&#10;&#10;Description automatically generated">
            <a:extLst>
              <a:ext uri="{FF2B5EF4-FFF2-40B4-BE49-F238E27FC236}">
                <a16:creationId xmlns:a16="http://schemas.microsoft.com/office/drawing/2014/main" id="{835A0576-0936-033F-0C5E-A68293BE3F0E}"/>
              </a:ext>
            </a:extLst>
          </p:cNvPr>
          <p:cNvPicPr>
            <a:picLocks noChangeAspect="1"/>
          </p:cNvPicPr>
          <p:nvPr/>
        </p:nvPicPr>
        <p:blipFill>
          <a:blip r:embed="rId6"/>
          <a:stretch>
            <a:fillRect/>
          </a:stretch>
        </p:blipFill>
        <p:spPr>
          <a:xfrm>
            <a:off x="12368376" y="230010"/>
            <a:ext cx="1764018" cy="1787280"/>
          </a:xfrm>
          <a:prstGeom prst="rect">
            <a:avLst/>
          </a:prstGeom>
        </p:spPr>
      </p:pic>
      <p:pic>
        <p:nvPicPr>
          <p:cNvPr id="6" name="Picture 5">
            <a:extLst>
              <a:ext uri="{FF2B5EF4-FFF2-40B4-BE49-F238E27FC236}">
                <a16:creationId xmlns:a16="http://schemas.microsoft.com/office/drawing/2014/main" id="{9845F426-7CC9-0F42-4581-836DFD807993}"/>
              </a:ext>
            </a:extLst>
          </p:cNvPr>
          <p:cNvPicPr>
            <a:picLocks noChangeAspect="1"/>
          </p:cNvPicPr>
          <p:nvPr/>
        </p:nvPicPr>
        <p:blipFill>
          <a:blip r:embed="rId7"/>
          <a:stretch>
            <a:fillRect/>
          </a:stretch>
        </p:blipFill>
        <p:spPr>
          <a:xfrm>
            <a:off x="12088646" y="6591698"/>
            <a:ext cx="2043748" cy="1175155"/>
          </a:xfrm>
          <a:prstGeom prst="rect">
            <a:avLst/>
          </a:prstGeom>
        </p:spPr>
      </p:pic>
    </p:spTree>
    <p:extLst>
      <p:ext uri="{BB962C8B-B14F-4D97-AF65-F5344CB8AC3E}">
        <p14:creationId xmlns:p14="http://schemas.microsoft.com/office/powerpoint/2010/main" val="32596539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263909" y="387668"/>
            <a:ext cx="4876800" cy="7315200"/>
          </a:xfrm>
          <a:custGeom>
            <a:avLst/>
            <a:gdLst>
              <a:gd name="csX0" fmla="*/ 0 w 4876800"/>
              <a:gd name="csY0" fmla="*/ 0 h 7315200"/>
              <a:gd name="csX1" fmla="*/ 541867 w 4876800"/>
              <a:gd name="csY1" fmla="*/ 0 h 7315200"/>
              <a:gd name="csX2" fmla="*/ 1034965 w 4876800"/>
              <a:gd name="csY2" fmla="*/ 0 h 7315200"/>
              <a:gd name="csX3" fmla="*/ 1479296 w 4876800"/>
              <a:gd name="csY3" fmla="*/ 0 h 7315200"/>
              <a:gd name="csX4" fmla="*/ 2069931 w 4876800"/>
              <a:gd name="csY4" fmla="*/ 0 h 7315200"/>
              <a:gd name="csX5" fmla="*/ 2709333 w 4876800"/>
              <a:gd name="csY5" fmla="*/ 0 h 7315200"/>
              <a:gd name="csX6" fmla="*/ 3348736 w 4876800"/>
              <a:gd name="csY6" fmla="*/ 0 h 7315200"/>
              <a:gd name="csX7" fmla="*/ 3890603 w 4876800"/>
              <a:gd name="csY7" fmla="*/ 0 h 7315200"/>
              <a:gd name="csX8" fmla="*/ 4383701 w 4876800"/>
              <a:gd name="csY8" fmla="*/ 0 h 7315200"/>
              <a:gd name="csX9" fmla="*/ 4876800 w 4876800"/>
              <a:gd name="csY9" fmla="*/ 0 h 7315200"/>
              <a:gd name="csX10" fmla="*/ 4876800 w 4876800"/>
              <a:gd name="csY10" fmla="*/ 489556 h 7315200"/>
              <a:gd name="csX11" fmla="*/ 4876800 w 4876800"/>
              <a:gd name="csY11" fmla="*/ 905959 h 7315200"/>
              <a:gd name="csX12" fmla="*/ 4876800 w 4876800"/>
              <a:gd name="csY12" fmla="*/ 1614971 h 7315200"/>
              <a:gd name="csX13" fmla="*/ 4876800 w 4876800"/>
              <a:gd name="csY13" fmla="*/ 2250831 h 7315200"/>
              <a:gd name="csX14" fmla="*/ 4876800 w 4876800"/>
              <a:gd name="csY14" fmla="*/ 2594082 h 7315200"/>
              <a:gd name="csX15" fmla="*/ 4876800 w 4876800"/>
              <a:gd name="csY15" fmla="*/ 2937334 h 7315200"/>
              <a:gd name="csX16" fmla="*/ 4876800 w 4876800"/>
              <a:gd name="csY16" fmla="*/ 3573194 h 7315200"/>
              <a:gd name="csX17" fmla="*/ 4876800 w 4876800"/>
              <a:gd name="csY17" fmla="*/ 3989598 h 7315200"/>
              <a:gd name="csX18" fmla="*/ 4876800 w 4876800"/>
              <a:gd name="csY18" fmla="*/ 4698609 h 7315200"/>
              <a:gd name="csX19" fmla="*/ 4876800 w 4876800"/>
              <a:gd name="csY19" fmla="*/ 5115013 h 7315200"/>
              <a:gd name="csX20" fmla="*/ 4876800 w 4876800"/>
              <a:gd name="csY20" fmla="*/ 5824025 h 7315200"/>
              <a:gd name="csX21" fmla="*/ 4876800 w 4876800"/>
              <a:gd name="csY21" fmla="*/ 6167276 h 7315200"/>
              <a:gd name="csX22" fmla="*/ 4876800 w 4876800"/>
              <a:gd name="csY22" fmla="*/ 6656832 h 7315200"/>
              <a:gd name="csX23" fmla="*/ 4876800 w 4876800"/>
              <a:gd name="csY23" fmla="*/ 7315200 h 7315200"/>
              <a:gd name="csX24" fmla="*/ 4432469 w 4876800"/>
              <a:gd name="csY24" fmla="*/ 7315200 h 7315200"/>
              <a:gd name="csX25" fmla="*/ 4036907 w 4876800"/>
              <a:gd name="csY25" fmla="*/ 7315200 h 7315200"/>
              <a:gd name="csX26" fmla="*/ 3592576 w 4876800"/>
              <a:gd name="csY26" fmla="*/ 7315200 h 7315200"/>
              <a:gd name="csX27" fmla="*/ 3197013 w 4876800"/>
              <a:gd name="csY27" fmla="*/ 7315200 h 7315200"/>
              <a:gd name="csX28" fmla="*/ 2801451 w 4876800"/>
              <a:gd name="csY28" fmla="*/ 7315200 h 7315200"/>
              <a:gd name="csX29" fmla="*/ 2210816 w 4876800"/>
              <a:gd name="csY29" fmla="*/ 7315200 h 7315200"/>
              <a:gd name="csX30" fmla="*/ 1571413 w 4876800"/>
              <a:gd name="csY30" fmla="*/ 7315200 h 7315200"/>
              <a:gd name="csX31" fmla="*/ 1175851 w 4876800"/>
              <a:gd name="csY31" fmla="*/ 7315200 h 7315200"/>
              <a:gd name="csX32" fmla="*/ 731520 w 4876800"/>
              <a:gd name="csY32" fmla="*/ 7315200 h 7315200"/>
              <a:gd name="csX33" fmla="*/ 0 w 4876800"/>
              <a:gd name="csY33" fmla="*/ 7315200 h 7315200"/>
              <a:gd name="csX34" fmla="*/ 0 w 4876800"/>
              <a:gd name="csY34" fmla="*/ 6752492 h 7315200"/>
              <a:gd name="csX35" fmla="*/ 0 w 4876800"/>
              <a:gd name="csY35" fmla="*/ 6336089 h 7315200"/>
              <a:gd name="csX36" fmla="*/ 0 w 4876800"/>
              <a:gd name="csY36" fmla="*/ 5627077 h 7315200"/>
              <a:gd name="csX37" fmla="*/ 0 w 4876800"/>
              <a:gd name="csY37" fmla="*/ 5137521 h 7315200"/>
              <a:gd name="csX38" fmla="*/ 0 w 4876800"/>
              <a:gd name="csY38" fmla="*/ 4721118 h 7315200"/>
              <a:gd name="csX39" fmla="*/ 0 w 4876800"/>
              <a:gd name="csY39" fmla="*/ 4231562 h 7315200"/>
              <a:gd name="csX40" fmla="*/ 0 w 4876800"/>
              <a:gd name="csY40" fmla="*/ 3742006 h 7315200"/>
              <a:gd name="csX41" fmla="*/ 0 w 4876800"/>
              <a:gd name="csY41" fmla="*/ 3252450 h 7315200"/>
              <a:gd name="csX42" fmla="*/ 0 w 4876800"/>
              <a:gd name="csY42" fmla="*/ 2616591 h 7315200"/>
              <a:gd name="csX43" fmla="*/ 0 w 4876800"/>
              <a:gd name="csY43" fmla="*/ 2053883 h 7315200"/>
              <a:gd name="csX44" fmla="*/ 0 w 4876800"/>
              <a:gd name="csY44" fmla="*/ 1637479 h 7315200"/>
              <a:gd name="csX45" fmla="*/ 0 w 4876800"/>
              <a:gd name="csY45" fmla="*/ 1294228 h 7315200"/>
              <a:gd name="csX46" fmla="*/ 0 w 4876800"/>
              <a:gd name="csY46" fmla="*/ 877824 h 7315200"/>
              <a:gd name="csX47" fmla="*/ 0 w 4876800"/>
              <a:gd name="csY47" fmla="*/ 0 h 73152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Lst>
            <a:rect l="l" t="t" r="r" b="b"/>
            <a:pathLst>
              <a:path w="4876800" h="7315200" fill="none" extrusionOk="0">
                <a:moveTo>
                  <a:pt x="0" y="0"/>
                </a:moveTo>
                <a:cubicBezTo>
                  <a:pt x="194529" y="-55158"/>
                  <a:pt x="273683" y="41819"/>
                  <a:pt x="541867" y="0"/>
                </a:cubicBezTo>
                <a:cubicBezTo>
                  <a:pt x="810051" y="-41819"/>
                  <a:pt x="814222" y="3829"/>
                  <a:pt x="1034965" y="0"/>
                </a:cubicBezTo>
                <a:cubicBezTo>
                  <a:pt x="1255708" y="-3829"/>
                  <a:pt x="1268057" y="49245"/>
                  <a:pt x="1479296" y="0"/>
                </a:cubicBezTo>
                <a:cubicBezTo>
                  <a:pt x="1690535" y="-49245"/>
                  <a:pt x="1879935" y="14935"/>
                  <a:pt x="2069931" y="0"/>
                </a:cubicBezTo>
                <a:cubicBezTo>
                  <a:pt x="2259928" y="-14935"/>
                  <a:pt x="2404246" y="19479"/>
                  <a:pt x="2709333" y="0"/>
                </a:cubicBezTo>
                <a:cubicBezTo>
                  <a:pt x="3014420" y="-19479"/>
                  <a:pt x="3181998" y="11878"/>
                  <a:pt x="3348736" y="0"/>
                </a:cubicBezTo>
                <a:cubicBezTo>
                  <a:pt x="3515474" y="-11878"/>
                  <a:pt x="3620315" y="30370"/>
                  <a:pt x="3890603" y="0"/>
                </a:cubicBezTo>
                <a:cubicBezTo>
                  <a:pt x="4160891" y="-30370"/>
                  <a:pt x="4172967" y="15269"/>
                  <a:pt x="4383701" y="0"/>
                </a:cubicBezTo>
                <a:cubicBezTo>
                  <a:pt x="4594435" y="-15269"/>
                  <a:pt x="4644841" y="37499"/>
                  <a:pt x="4876800" y="0"/>
                </a:cubicBezTo>
                <a:cubicBezTo>
                  <a:pt x="4923359" y="137041"/>
                  <a:pt x="4845822" y="326568"/>
                  <a:pt x="4876800" y="489556"/>
                </a:cubicBezTo>
                <a:cubicBezTo>
                  <a:pt x="4907778" y="652544"/>
                  <a:pt x="4855018" y="733680"/>
                  <a:pt x="4876800" y="905959"/>
                </a:cubicBezTo>
                <a:cubicBezTo>
                  <a:pt x="4898582" y="1078238"/>
                  <a:pt x="4792263" y="1324707"/>
                  <a:pt x="4876800" y="1614971"/>
                </a:cubicBezTo>
                <a:cubicBezTo>
                  <a:pt x="4961337" y="1905235"/>
                  <a:pt x="4808779" y="2031560"/>
                  <a:pt x="4876800" y="2250831"/>
                </a:cubicBezTo>
                <a:cubicBezTo>
                  <a:pt x="4944821" y="2470102"/>
                  <a:pt x="4860805" y="2465730"/>
                  <a:pt x="4876800" y="2594082"/>
                </a:cubicBezTo>
                <a:cubicBezTo>
                  <a:pt x="4892795" y="2722434"/>
                  <a:pt x="4844983" y="2826237"/>
                  <a:pt x="4876800" y="2937334"/>
                </a:cubicBezTo>
                <a:cubicBezTo>
                  <a:pt x="4908617" y="3048431"/>
                  <a:pt x="4822142" y="3287447"/>
                  <a:pt x="4876800" y="3573194"/>
                </a:cubicBezTo>
                <a:cubicBezTo>
                  <a:pt x="4931458" y="3858941"/>
                  <a:pt x="4858833" y="3837755"/>
                  <a:pt x="4876800" y="3989598"/>
                </a:cubicBezTo>
                <a:cubicBezTo>
                  <a:pt x="4894767" y="4141441"/>
                  <a:pt x="4812234" y="4511340"/>
                  <a:pt x="4876800" y="4698609"/>
                </a:cubicBezTo>
                <a:cubicBezTo>
                  <a:pt x="4941366" y="4885878"/>
                  <a:pt x="4859265" y="4967649"/>
                  <a:pt x="4876800" y="5115013"/>
                </a:cubicBezTo>
                <a:cubicBezTo>
                  <a:pt x="4894335" y="5262377"/>
                  <a:pt x="4860170" y="5535527"/>
                  <a:pt x="4876800" y="5824025"/>
                </a:cubicBezTo>
                <a:cubicBezTo>
                  <a:pt x="4893430" y="6112523"/>
                  <a:pt x="4869526" y="6026463"/>
                  <a:pt x="4876800" y="6167276"/>
                </a:cubicBezTo>
                <a:cubicBezTo>
                  <a:pt x="4884074" y="6308089"/>
                  <a:pt x="4828715" y="6554432"/>
                  <a:pt x="4876800" y="6656832"/>
                </a:cubicBezTo>
                <a:cubicBezTo>
                  <a:pt x="4924885" y="6759232"/>
                  <a:pt x="4873216" y="7040191"/>
                  <a:pt x="4876800" y="7315200"/>
                </a:cubicBezTo>
                <a:cubicBezTo>
                  <a:pt x="4763905" y="7345141"/>
                  <a:pt x="4561292" y="7276224"/>
                  <a:pt x="4432469" y="7315200"/>
                </a:cubicBezTo>
                <a:cubicBezTo>
                  <a:pt x="4303646" y="7354176"/>
                  <a:pt x="4230614" y="7274719"/>
                  <a:pt x="4036907" y="7315200"/>
                </a:cubicBezTo>
                <a:cubicBezTo>
                  <a:pt x="3843200" y="7355681"/>
                  <a:pt x="3689024" y="7301117"/>
                  <a:pt x="3592576" y="7315200"/>
                </a:cubicBezTo>
                <a:cubicBezTo>
                  <a:pt x="3496128" y="7329283"/>
                  <a:pt x="3289543" y="7307437"/>
                  <a:pt x="3197013" y="7315200"/>
                </a:cubicBezTo>
                <a:cubicBezTo>
                  <a:pt x="3104483" y="7322963"/>
                  <a:pt x="2950400" y="7302063"/>
                  <a:pt x="2801451" y="7315200"/>
                </a:cubicBezTo>
                <a:cubicBezTo>
                  <a:pt x="2652502" y="7328337"/>
                  <a:pt x="2366086" y="7313127"/>
                  <a:pt x="2210816" y="7315200"/>
                </a:cubicBezTo>
                <a:cubicBezTo>
                  <a:pt x="2055546" y="7317273"/>
                  <a:pt x="1772851" y="7249137"/>
                  <a:pt x="1571413" y="7315200"/>
                </a:cubicBezTo>
                <a:cubicBezTo>
                  <a:pt x="1369975" y="7381263"/>
                  <a:pt x="1362560" y="7275751"/>
                  <a:pt x="1175851" y="7315200"/>
                </a:cubicBezTo>
                <a:cubicBezTo>
                  <a:pt x="989142" y="7354649"/>
                  <a:pt x="930292" y="7306462"/>
                  <a:pt x="731520" y="7315200"/>
                </a:cubicBezTo>
                <a:cubicBezTo>
                  <a:pt x="532748" y="7323938"/>
                  <a:pt x="207261" y="7305931"/>
                  <a:pt x="0" y="7315200"/>
                </a:cubicBezTo>
                <a:cubicBezTo>
                  <a:pt x="-62560" y="7118580"/>
                  <a:pt x="27422" y="7006456"/>
                  <a:pt x="0" y="6752492"/>
                </a:cubicBezTo>
                <a:cubicBezTo>
                  <a:pt x="-27422" y="6498528"/>
                  <a:pt x="12038" y="6473991"/>
                  <a:pt x="0" y="6336089"/>
                </a:cubicBezTo>
                <a:cubicBezTo>
                  <a:pt x="-12038" y="6198187"/>
                  <a:pt x="13761" y="5844118"/>
                  <a:pt x="0" y="5627077"/>
                </a:cubicBezTo>
                <a:cubicBezTo>
                  <a:pt x="-13761" y="5410036"/>
                  <a:pt x="11748" y="5240503"/>
                  <a:pt x="0" y="5137521"/>
                </a:cubicBezTo>
                <a:cubicBezTo>
                  <a:pt x="-11748" y="5034539"/>
                  <a:pt x="12236" y="4887307"/>
                  <a:pt x="0" y="4721118"/>
                </a:cubicBezTo>
                <a:cubicBezTo>
                  <a:pt x="-12236" y="4554929"/>
                  <a:pt x="38060" y="4423811"/>
                  <a:pt x="0" y="4231562"/>
                </a:cubicBezTo>
                <a:cubicBezTo>
                  <a:pt x="-38060" y="4039313"/>
                  <a:pt x="58407" y="3975494"/>
                  <a:pt x="0" y="3742006"/>
                </a:cubicBezTo>
                <a:cubicBezTo>
                  <a:pt x="-58407" y="3508518"/>
                  <a:pt x="24714" y="3470864"/>
                  <a:pt x="0" y="3252450"/>
                </a:cubicBezTo>
                <a:cubicBezTo>
                  <a:pt x="-24714" y="3034036"/>
                  <a:pt x="13805" y="2771044"/>
                  <a:pt x="0" y="2616591"/>
                </a:cubicBezTo>
                <a:cubicBezTo>
                  <a:pt x="-13805" y="2462138"/>
                  <a:pt x="5528" y="2323510"/>
                  <a:pt x="0" y="2053883"/>
                </a:cubicBezTo>
                <a:cubicBezTo>
                  <a:pt x="-5528" y="1784256"/>
                  <a:pt x="42140" y="1789994"/>
                  <a:pt x="0" y="1637479"/>
                </a:cubicBezTo>
                <a:cubicBezTo>
                  <a:pt x="-42140" y="1484964"/>
                  <a:pt x="40603" y="1397149"/>
                  <a:pt x="0" y="1294228"/>
                </a:cubicBezTo>
                <a:cubicBezTo>
                  <a:pt x="-40603" y="1191307"/>
                  <a:pt x="15536" y="1034920"/>
                  <a:pt x="0" y="877824"/>
                </a:cubicBezTo>
                <a:cubicBezTo>
                  <a:pt x="-15536" y="720728"/>
                  <a:pt x="74419" y="197845"/>
                  <a:pt x="0" y="0"/>
                </a:cubicBezTo>
                <a:close/>
              </a:path>
              <a:path w="4876800" h="7315200" stroke="0" extrusionOk="0">
                <a:moveTo>
                  <a:pt x="0" y="0"/>
                </a:moveTo>
                <a:cubicBezTo>
                  <a:pt x="220039" y="-13412"/>
                  <a:pt x="311170" y="51581"/>
                  <a:pt x="590635" y="0"/>
                </a:cubicBezTo>
                <a:cubicBezTo>
                  <a:pt x="870101" y="-51581"/>
                  <a:pt x="841205" y="15709"/>
                  <a:pt x="986197" y="0"/>
                </a:cubicBezTo>
                <a:cubicBezTo>
                  <a:pt x="1131189" y="-15709"/>
                  <a:pt x="1281152" y="38232"/>
                  <a:pt x="1479296" y="0"/>
                </a:cubicBezTo>
                <a:cubicBezTo>
                  <a:pt x="1677440" y="-38232"/>
                  <a:pt x="1754451" y="20747"/>
                  <a:pt x="1923627" y="0"/>
                </a:cubicBezTo>
                <a:cubicBezTo>
                  <a:pt x="2092803" y="-20747"/>
                  <a:pt x="2210429" y="12996"/>
                  <a:pt x="2319189" y="0"/>
                </a:cubicBezTo>
                <a:cubicBezTo>
                  <a:pt x="2427949" y="-12996"/>
                  <a:pt x="2687316" y="39825"/>
                  <a:pt x="2909824" y="0"/>
                </a:cubicBezTo>
                <a:cubicBezTo>
                  <a:pt x="3132332" y="-39825"/>
                  <a:pt x="3135878" y="11227"/>
                  <a:pt x="3305387" y="0"/>
                </a:cubicBezTo>
                <a:cubicBezTo>
                  <a:pt x="3474896" y="-11227"/>
                  <a:pt x="3631468" y="24874"/>
                  <a:pt x="3749717" y="0"/>
                </a:cubicBezTo>
                <a:cubicBezTo>
                  <a:pt x="3867966" y="-24874"/>
                  <a:pt x="4144836" y="33564"/>
                  <a:pt x="4389120" y="0"/>
                </a:cubicBezTo>
                <a:cubicBezTo>
                  <a:pt x="4633404" y="-33564"/>
                  <a:pt x="4634434" y="46453"/>
                  <a:pt x="4876800" y="0"/>
                </a:cubicBezTo>
                <a:cubicBezTo>
                  <a:pt x="4901321" y="274814"/>
                  <a:pt x="4818627" y="401207"/>
                  <a:pt x="4876800" y="562708"/>
                </a:cubicBezTo>
                <a:cubicBezTo>
                  <a:pt x="4934973" y="724209"/>
                  <a:pt x="4864839" y="743999"/>
                  <a:pt x="4876800" y="905959"/>
                </a:cubicBezTo>
                <a:cubicBezTo>
                  <a:pt x="4888761" y="1067919"/>
                  <a:pt x="4868987" y="1206341"/>
                  <a:pt x="4876800" y="1322363"/>
                </a:cubicBezTo>
                <a:cubicBezTo>
                  <a:pt x="4884613" y="1438385"/>
                  <a:pt x="4863603" y="1739536"/>
                  <a:pt x="4876800" y="1958223"/>
                </a:cubicBezTo>
                <a:cubicBezTo>
                  <a:pt x="4889997" y="2176910"/>
                  <a:pt x="4829086" y="2291981"/>
                  <a:pt x="4876800" y="2520930"/>
                </a:cubicBezTo>
                <a:cubicBezTo>
                  <a:pt x="4924514" y="2749879"/>
                  <a:pt x="4875881" y="2777083"/>
                  <a:pt x="4876800" y="3010486"/>
                </a:cubicBezTo>
                <a:cubicBezTo>
                  <a:pt x="4877719" y="3243889"/>
                  <a:pt x="4864628" y="3426306"/>
                  <a:pt x="4876800" y="3719498"/>
                </a:cubicBezTo>
                <a:cubicBezTo>
                  <a:pt x="4888972" y="4012690"/>
                  <a:pt x="4840277" y="4214730"/>
                  <a:pt x="4876800" y="4428510"/>
                </a:cubicBezTo>
                <a:cubicBezTo>
                  <a:pt x="4913323" y="4642290"/>
                  <a:pt x="4867381" y="4762932"/>
                  <a:pt x="4876800" y="4918065"/>
                </a:cubicBezTo>
                <a:cubicBezTo>
                  <a:pt x="4886219" y="5073199"/>
                  <a:pt x="4866589" y="5119749"/>
                  <a:pt x="4876800" y="5261317"/>
                </a:cubicBezTo>
                <a:cubicBezTo>
                  <a:pt x="4887011" y="5402885"/>
                  <a:pt x="4876703" y="5589757"/>
                  <a:pt x="4876800" y="5824025"/>
                </a:cubicBezTo>
                <a:cubicBezTo>
                  <a:pt x="4876897" y="6058293"/>
                  <a:pt x="4867603" y="6237384"/>
                  <a:pt x="4876800" y="6459884"/>
                </a:cubicBezTo>
                <a:cubicBezTo>
                  <a:pt x="4885997" y="6682384"/>
                  <a:pt x="4862245" y="7061989"/>
                  <a:pt x="4876800" y="7315200"/>
                </a:cubicBezTo>
                <a:cubicBezTo>
                  <a:pt x="4681104" y="7326166"/>
                  <a:pt x="4619876" y="7305717"/>
                  <a:pt x="4383701" y="7315200"/>
                </a:cubicBezTo>
                <a:cubicBezTo>
                  <a:pt x="4147526" y="7324683"/>
                  <a:pt x="4085351" y="7285400"/>
                  <a:pt x="3939371" y="7315200"/>
                </a:cubicBezTo>
                <a:cubicBezTo>
                  <a:pt x="3793391" y="7345000"/>
                  <a:pt x="3517848" y="7302628"/>
                  <a:pt x="3348736" y="7315200"/>
                </a:cubicBezTo>
                <a:cubicBezTo>
                  <a:pt x="3179624" y="7327772"/>
                  <a:pt x="3035507" y="7313499"/>
                  <a:pt x="2758101" y="7315200"/>
                </a:cubicBezTo>
                <a:cubicBezTo>
                  <a:pt x="2480696" y="7316901"/>
                  <a:pt x="2477342" y="7309510"/>
                  <a:pt x="2362539" y="7315200"/>
                </a:cubicBezTo>
                <a:cubicBezTo>
                  <a:pt x="2247736" y="7320890"/>
                  <a:pt x="1929649" y="7275766"/>
                  <a:pt x="1771904" y="7315200"/>
                </a:cubicBezTo>
                <a:cubicBezTo>
                  <a:pt x="1614159" y="7354634"/>
                  <a:pt x="1369337" y="7258177"/>
                  <a:pt x="1230037" y="7315200"/>
                </a:cubicBezTo>
                <a:cubicBezTo>
                  <a:pt x="1090737" y="7372223"/>
                  <a:pt x="1023480" y="7304714"/>
                  <a:pt x="834475" y="7315200"/>
                </a:cubicBezTo>
                <a:cubicBezTo>
                  <a:pt x="645470" y="7325686"/>
                  <a:pt x="378423" y="7299885"/>
                  <a:pt x="0" y="7315200"/>
                </a:cubicBezTo>
                <a:cubicBezTo>
                  <a:pt x="-26879" y="7176426"/>
                  <a:pt x="2948" y="7100280"/>
                  <a:pt x="0" y="6971948"/>
                </a:cubicBezTo>
                <a:cubicBezTo>
                  <a:pt x="-2948" y="6843616"/>
                  <a:pt x="35396" y="6583625"/>
                  <a:pt x="0" y="6262937"/>
                </a:cubicBezTo>
                <a:cubicBezTo>
                  <a:pt x="-35396" y="5942249"/>
                  <a:pt x="2149" y="6018079"/>
                  <a:pt x="0" y="5773381"/>
                </a:cubicBezTo>
                <a:cubicBezTo>
                  <a:pt x="-2149" y="5528683"/>
                  <a:pt x="48677" y="5462083"/>
                  <a:pt x="0" y="5356977"/>
                </a:cubicBezTo>
                <a:cubicBezTo>
                  <a:pt x="-48677" y="5251871"/>
                  <a:pt x="17360" y="5059247"/>
                  <a:pt x="0" y="4940574"/>
                </a:cubicBezTo>
                <a:cubicBezTo>
                  <a:pt x="-17360" y="4821901"/>
                  <a:pt x="28201" y="4495669"/>
                  <a:pt x="0" y="4231562"/>
                </a:cubicBezTo>
                <a:cubicBezTo>
                  <a:pt x="-28201" y="3967455"/>
                  <a:pt x="21315" y="3750028"/>
                  <a:pt x="0" y="3522550"/>
                </a:cubicBezTo>
                <a:cubicBezTo>
                  <a:pt x="-21315" y="3295072"/>
                  <a:pt x="15638" y="2976178"/>
                  <a:pt x="0" y="2813538"/>
                </a:cubicBezTo>
                <a:cubicBezTo>
                  <a:pt x="-15638" y="2650898"/>
                  <a:pt x="52724" y="2452769"/>
                  <a:pt x="0" y="2177679"/>
                </a:cubicBezTo>
                <a:cubicBezTo>
                  <a:pt x="-52724" y="1902589"/>
                  <a:pt x="4892" y="1754893"/>
                  <a:pt x="0" y="1614971"/>
                </a:cubicBezTo>
                <a:cubicBezTo>
                  <a:pt x="-4892" y="1475049"/>
                  <a:pt x="43293" y="1190198"/>
                  <a:pt x="0" y="979111"/>
                </a:cubicBezTo>
                <a:cubicBezTo>
                  <a:pt x="-43293" y="768024"/>
                  <a:pt x="63151" y="353850"/>
                  <a:pt x="0" y="0"/>
                </a:cubicBezTo>
                <a:close/>
              </a:path>
            </a:pathLst>
          </a:custGeom>
          <a:ln>
            <a:solidFill>
              <a:schemeClr val="tx1"/>
            </a:solidFill>
            <a:extLst>
              <a:ext uri="{C807C97D-BFC1-408E-A445-0C87EB9F89A2}">
                <ask:lineSketchStyleProps xmlns:ask="http://schemas.microsoft.com/office/drawing/2018/sketchyshapes" sd="1471156221">
                  <a:prstGeom prst="rect">
                    <a:avLst/>
                  </a:prstGeom>
                  <ask:type>
                    <ask:lineSketchScribble/>
                  </ask:type>
                </ask:lineSketchStyleProps>
              </a:ext>
            </a:extLst>
          </a:ln>
        </p:spPr>
      </p:pic>
      <p:sp>
        <p:nvSpPr>
          <p:cNvPr id="3" name="Text 0"/>
          <p:cNvSpPr/>
          <p:nvPr/>
        </p:nvSpPr>
        <p:spPr>
          <a:xfrm>
            <a:off x="701158" y="504964"/>
            <a:ext cx="7556421" cy="1417558"/>
          </a:xfrm>
          <a:prstGeom prst="rect">
            <a:avLst/>
          </a:prstGeom>
          <a:noFill/>
          <a:ln/>
        </p:spPr>
        <p:txBody>
          <a:bodyPr wrap="square" lIns="0" tIns="0" rIns="0" bIns="0" rtlCol="0" anchor="t"/>
          <a:lstStyle/>
          <a:p>
            <a:pPr marL="0" indent="0">
              <a:lnSpc>
                <a:spcPts val="5550"/>
              </a:lnSpc>
              <a:buNone/>
            </a:pPr>
            <a:r>
              <a:rPr lang="en-US" sz="4450" dirty="0">
                <a:solidFill>
                  <a:srgbClr val="403CCF"/>
                </a:solidFill>
                <a:latin typeface="Libre Baskerville" pitchFamily="34" charset="0"/>
                <a:ea typeface="Libre Baskerville" pitchFamily="34" charset="-122"/>
                <a:cs typeface="Libre Baskerville" pitchFamily="34" charset="-120"/>
              </a:rPr>
              <a:t>Mini-wyzwanie</a:t>
            </a:r>
            <a:r>
              <a:rPr lang="en-US" sz="4450">
                <a:solidFill>
                  <a:srgbClr val="403CCF"/>
                </a:solidFill>
                <a:latin typeface="Libre Baskerville" pitchFamily="34" charset="0"/>
                <a:ea typeface="Libre Baskerville" pitchFamily="34" charset="-122"/>
                <a:cs typeface="Libre Baskerville" pitchFamily="34" charset="-120"/>
              </a:rPr>
              <a:t>: </a:t>
            </a:r>
            <a:endParaRPr lang="pl-PL" sz="4450">
              <a:solidFill>
                <a:srgbClr val="403CCF"/>
              </a:solidFill>
              <a:latin typeface="Libre Baskerville" pitchFamily="34" charset="0"/>
              <a:ea typeface="Libre Baskerville" pitchFamily="34" charset="-122"/>
              <a:cs typeface="Libre Baskerville" pitchFamily="34" charset="-120"/>
            </a:endParaRPr>
          </a:p>
          <a:p>
            <a:pPr marL="0" indent="0">
              <a:lnSpc>
                <a:spcPts val="5550"/>
              </a:lnSpc>
              <a:buNone/>
            </a:pPr>
            <a:r>
              <a:rPr lang="en-US" sz="4450">
                <a:solidFill>
                  <a:srgbClr val="403CCF"/>
                </a:solidFill>
                <a:latin typeface="Libre Baskerville" pitchFamily="34" charset="0"/>
                <a:ea typeface="Libre Baskerville" pitchFamily="34" charset="-122"/>
                <a:cs typeface="Libre Baskerville" pitchFamily="34" charset="-120"/>
              </a:rPr>
              <a:t>Zaskocz </a:t>
            </a:r>
            <a:r>
              <a:rPr lang="en-US" sz="4450" dirty="0">
                <a:solidFill>
                  <a:srgbClr val="403CCF"/>
                </a:solidFill>
                <a:latin typeface="Libre Baskerville" pitchFamily="34" charset="0"/>
                <a:ea typeface="Libre Baskerville" pitchFamily="34" charset="-122"/>
                <a:cs typeface="Libre Baskerville" pitchFamily="34" charset="-120"/>
              </a:rPr>
              <a:t>wnuka!</a:t>
            </a:r>
            <a:endParaRPr lang="en-US" sz="4450" dirty="0"/>
          </a:p>
        </p:txBody>
      </p:sp>
      <p:sp>
        <p:nvSpPr>
          <p:cNvPr id="4" name="Shape 1"/>
          <p:cNvSpPr/>
          <p:nvPr/>
        </p:nvSpPr>
        <p:spPr>
          <a:xfrm>
            <a:off x="793670" y="2511504"/>
            <a:ext cx="170021" cy="1216223"/>
          </a:xfrm>
          <a:prstGeom prst="roundRect">
            <a:avLst>
              <a:gd name="adj" fmla="val 20012"/>
            </a:avLst>
          </a:prstGeom>
          <a:solidFill>
            <a:srgbClr val="EAE8F3"/>
          </a:solidFill>
          <a:ln/>
        </p:spPr>
        <p:txBody>
          <a:bodyPr/>
          <a:lstStyle/>
          <a:p>
            <a:endParaRPr lang="uk-UA"/>
          </a:p>
        </p:txBody>
      </p:sp>
      <p:sp>
        <p:nvSpPr>
          <p:cNvPr id="5" name="Text 2"/>
          <p:cNvSpPr/>
          <p:nvPr/>
        </p:nvSpPr>
        <p:spPr>
          <a:xfrm>
            <a:off x="1303853" y="2534313"/>
            <a:ext cx="2835235" cy="354330"/>
          </a:xfrm>
          <a:prstGeom prst="rect">
            <a:avLst/>
          </a:prstGeom>
          <a:noFill/>
          <a:ln/>
        </p:spPr>
        <p:txBody>
          <a:bodyPr wrap="none" lIns="0" tIns="0" rIns="0" bIns="0" rtlCol="0" anchor="t"/>
          <a:lstStyle/>
          <a:p>
            <a:pPr marL="0" indent="0" algn="l">
              <a:lnSpc>
                <a:spcPts val="2750"/>
              </a:lnSpc>
              <a:buNone/>
            </a:pPr>
            <a:r>
              <a:rPr lang="en-US" sz="2400">
                <a:solidFill>
                  <a:srgbClr val="C00000"/>
                </a:solidFill>
                <a:latin typeface="Libre Baskerville" panose="02000000000000000000" pitchFamily="2" charset="0"/>
                <a:ea typeface="Open Sans" pitchFamily="34" charset="-122"/>
                <a:cs typeface="Open Sans" pitchFamily="34" charset="-120"/>
              </a:rPr>
              <a:t>Pokaż, jak działa asystent głosowy</a:t>
            </a:r>
            <a:endParaRPr lang="en-US" sz="2200" dirty="0">
              <a:solidFill>
                <a:srgbClr val="C00000"/>
              </a:solidFill>
              <a:latin typeface="Libre Baskerville" panose="02000000000000000000" pitchFamily="2" charset="0"/>
            </a:endParaRPr>
          </a:p>
        </p:txBody>
      </p:sp>
      <p:sp>
        <p:nvSpPr>
          <p:cNvPr id="6" name="Text 3"/>
          <p:cNvSpPr/>
          <p:nvPr/>
        </p:nvSpPr>
        <p:spPr>
          <a:xfrm>
            <a:off x="1303853" y="3001923"/>
            <a:ext cx="7046238" cy="725805"/>
          </a:xfrm>
          <a:prstGeom prst="rect">
            <a:avLst/>
          </a:prstGeom>
          <a:noFill/>
          <a:ln/>
        </p:spPr>
        <p:txBody>
          <a:bodyPr wrap="square" lIns="0" tIns="0" rIns="0" bIns="0" rtlCol="0" anchor="t"/>
          <a:lstStyle/>
          <a:p>
            <a:pPr marL="0" indent="0" algn="l">
              <a:lnSpc>
                <a:spcPts val="2850"/>
              </a:lnSpc>
              <a:buNone/>
            </a:pPr>
            <a:r>
              <a:rPr lang="en-US" sz="2000">
                <a:solidFill>
                  <a:srgbClr val="49495A"/>
                </a:solidFill>
                <a:latin typeface="Open Sans" pitchFamily="34" charset="0"/>
                <a:ea typeface="Open Sans" pitchFamily="34" charset="-122"/>
                <a:cs typeface="Open Sans" pitchFamily="34" charset="-120"/>
              </a:rPr>
              <a:t>Zadziwisz </a:t>
            </a:r>
            <a:r>
              <a:rPr lang="en-US" sz="2000" dirty="0">
                <a:solidFill>
                  <a:srgbClr val="49495A"/>
                </a:solidFill>
                <a:latin typeface="Open Sans" pitchFamily="34" charset="0"/>
                <a:ea typeface="Open Sans" pitchFamily="34" charset="-122"/>
                <a:cs typeface="Open Sans" pitchFamily="34" charset="-120"/>
              </a:rPr>
              <a:t>wnuki swoją wiedzą o nowoczesnych technologiach.</a:t>
            </a:r>
            <a:endParaRPr lang="en-US" sz="2000" dirty="0"/>
          </a:p>
        </p:txBody>
      </p:sp>
      <p:sp>
        <p:nvSpPr>
          <p:cNvPr id="7" name="Shape 4"/>
          <p:cNvSpPr/>
          <p:nvPr/>
        </p:nvSpPr>
        <p:spPr>
          <a:xfrm>
            <a:off x="1218962" y="4462105"/>
            <a:ext cx="170021" cy="1216223"/>
          </a:xfrm>
          <a:prstGeom prst="roundRect">
            <a:avLst>
              <a:gd name="adj" fmla="val 20012"/>
            </a:avLst>
          </a:prstGeom>
          <a:solidFill>
            <a:srgbClr val="EAE8F3"/>
          </a:solidFill>
          <a:ln/>
        </p:spPr>
        <p:txBody>
          <a:bodyPr/>
          <a:lstStyle/>
          <a:p>
            <a:endParaRPr lang="uk-UA"/>
          </a:p>
        </p:txBody>
      </p:sp>
      <p:sp>
        <p:nvSpPr>
          <p:cNvPr id="8" name="Text 5"/>
          <p:cNvSpPr/>
          <p:nvPr/>
        </p:nvSpPr>
        <p:spPr>
          <a:xfrm>
            <a:off x="1729145" y="4462105"/>
            <a:ext cx="2835235" cy="354330"/>
          </a:xfrm>
          <a:prstGeom prst="rect">
            <a:avLst/>
          </a:prstGeom>
          <a:noFill/>
          <a:ln/>
        </p:spPr>
        <p:txBody>
          <a:bodyPr wrap="none" lIns="0" tIns="0" rIns="0" bIns="0" rtlCol="0" anchor="t"/>
          <a:lstStyle/>
          <a:p>
            <a:pPr marL="0" indent="0" algn="l">
              <a:lnSpc>
                <a:spcPts val="2750"/>
              </a:lnSpc>
              <a:buNone/>
            </a:pPr>
            <a:r>
              <a:rPr lang="en-US" sz="2400">
                <a:solidFill>
                  <a:srgbClr val="C00000"/>
                </a:solidFill>
                <a:latin typeface="Libre Baskerville" pitchFamily="34" charset="0"/>
                <a:ea typeface="Libre Baskerville" pitchFamily="34" charset="-122"/>
                <a:cs typeface="Libre Baskerville" pitchFamily="34" charset="-120"/>
              </a:rPr>
              <a:t>Wyślij </a:t>
            </a:r>
            <a:r>
              <a:rPr lang="pl-PL" sz="2400">
                <a:solidFill>
                  <a:srgbClr val="C00000"/>
                </a:solidFill>
                <a:latin typeface="Libre Baskerville" pitchFamily="34" charset="0"/>
                <a:ea typeface="Libre Baskerville" pitchFamily="34" charset="-122"/>
                <a:cs typeface="Libre Baskerville" pitchFamily="34" charset="-120"/>
              </a:rPr>
              <a:t>zdjęcie</a:t>
            </a:r>
            <a:endParaRPr lang="en-US" sz="2400" dirty="0">
              <a:solidFill>
                <a:srgbClr val="C00000"/>
              </a:solidFill>
            </a:endParaRPr>
          </a:p>
        </p:txBody>
      </p:sp>
      <p:sp>
        <p:nvSpPr>
          <p:cNvPr id="9" name="Text 6"/>
          <p:cNvSpPr/>
          <p:nvPr/>
        </p:nvSpPr>
        <p:spPr>
          <a:xfrm>
            <a:off x="1729145" y="4952453"/>
            <a:ext cx="7279494" cy="725805"/>
          </a:xfrm>
          <a:prstGeom prst="rect">
            <a:avLst/>
          </a:prstGeom>
          <a:noFill/>
          <a:ln/>
        </p:spPr>
        <p:txBody>
          <a:bodyPr wrap="square" lIns="0" tIns="0" rIns="0" bIns="0" rtlCol="0" anchor="t"/>
          <a:lstStyle/>
          <a:p>
            <a:pPr marL="0" indent="0" algn="l">
              <a:lnSpc>
                <a:spcPts val="2850"/>
              </a:lnSpc>
              <a:buNone/>
            </a:pPr>
            <a:r>
              <a:rPr lang="en-US" sz="2000" dirty="0">
                <a:solidFill>
                  <a:srgbClr val="49495A"/>
                </a:solidFill>
                <a:latin typeface="Open Sans" pitchFamily="34" charset="0"/>
                <a:ea typeface="Open Sans" pitchFamily="34" charset="-122"/>
                <a:cs typeface="Open Sans" pitchFamily="34" charset="-120"/>
              </a:rPr>
              <a:t>Wyślij wnukowi </a:t>
            </a:r>
            <a:r>
              <a:rPr lang="en-US" sz="2000">
                <a:solidFill>
                  <a:srgbClr val="49495A"/>
                </a:solidFill>
                <a:latin typeface="Open Sans" pitchFamily="34" charset="0"/>
                <a:ea typeface="Open Sans" pitchFamily="34" charset="-122"/>
                <a:cs typeface="Open Sans" pitchFamily="34" charset="-120"/>
              </a:rPr>
              <a:t>zabawną </a:t>
            </a:r>
            <a:r>
              <a:rPr lang="pl-PL" sz="2000">
                <a:solidFill>
                  <a:srgbClr val="49495A"/>
                </a:solidFill>
                <a:latin typeface="Open Sans" pitchFamily="34" charset="0"/>
                <a:ea typeface="Open Sans" pitchFamily="34" charset="-122"/>
                <a:cs typeface="Open Sans" pitchFamily="34" charset="-120"/>
              </a:rPr>
              <a:t>fotkę</a:t>
            </a:r>
            <a:r>
              <a:rPr lang="en-US" sz="2000">
                <a:solidFill>
                  <a:srgbClr val="49495A"/>
                </a:solidFill>
                <a:latin typeface="Open Sans" pitchFamily="34" charset="0"/>
                <a:ea typeface="Open Sans" pitchFamily="34" charset="-122"/>
                <a:cs typeface="Open Sans" pitchFamily="34" charset="-120"/>
              </a:rPr>
              <a:t>! </a:t>
            </a:r>
            <a:r>
              <a:rPr lang="en-US" sz="2000" dirty="0">
                <a:solidFill>
                  <a:srgbClr val="49495A"/>
                </a:solidFill>
                <a:latin typeface="Open Sans" pitchFamily="34" charset="0"/>
                <a:ea typeface="Open Sans" pitchFamily="34" charset="-122"/>
                <a:cs typeface="Open Sans" pitchFamily="34" charset="-120"/>
              </a:rPr>
              <a:t>To świetny sposób na wyrażenie emocji w cyfrowym świecie.</a:t>
            </a:r>
            <a:endParaRPr lang="en-US" sz="2000" dirty="0"/>
          </a:p>
        </p:txBody>
      </p:sp>
      <p:pic>
        <p:nvPicPr>
          <p:cNvPr id="10" name="Picture 9" descr="A blue flag with yellow stars&#10;&#10;Description automatically generated">
            <a:extLst>
              <a:ext uri="{FF2B5EF4-FFF2-40B4-BE49-F238E27FC236}">
                <a16:creationId xmlns:a16="http://schemas.microsoft.com/office/drawing/2014/main" id="{B5CDA004-CCB5-AE2A-F847-27176AAB8E2E}"/>
              </a:ext>
            </a:extLst>
          </p:cNvPr>
          <p:cNvPicPr>
            <a:picLocks noChangeAspect="1"/>
          </p:cNvPicPr>
          <p:nvPr/>
        </p:nvPicPr>
        <p:blipFill>
          <a:blip r:embed="rId4"/>
          <a:stretch>
            <a:fillRect/>
          </a:stretch>
        </p:blipFill>
        <p:spPr>
          <a:xfrm>
            <a:off x="81802" y="6214110"/>
            <a:ext cx="1764018" cy="1787280"/>
          </a:xfrm>
          <a:prstGeom prst="rect">
            <a:avLst/>
          </a:prstGeom>
        </p:spPr>
      </p:pic>
      <p:pic>
        <p:nvPicPr>
          <p:cNvPr id="12" name="Picture 11">
            <a:extLst>
              <a:ext uri="{FF2B5EF4-FFF2-40B4-BE49-F238E27FC236}">
                <a16:creationId xmlns:a16="http://schemas.microsoft.com/office/drawing/2014/main" id="{9078CA77-4462-A8CB-54B4-45F733A78C54}"/>
              </a:ext>
            </a:extLst>
          </p:cNvPr>
          <p:cNvPicPr>
            <a:picLocks noChangeAspect="1"/>
          </p:cNvPicPr>
          <p:nvPr/>
        </p:nvPicPr>
        <p:blipFill>
          <a:blip r:embed="rId5"/>
          <a:stretch>
            <a:fillRect/>
          </a:stretch>
        </p:blipFill>
        <p:spPr>
          <a:xfrm>
            <a:off x="2852150" y="6485642"/>
            <a:ext cx="2043748" cy="1175155"/>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a:extLst>
              <a:ext uri="{FF2B5EF4-FFF2-40B4-BE49-F238E27FC236}">
                <a16:creationId xmlns:a16="http://schemas.microsoft.com/office/drawing/2014/main" id="{81F3FAF3-251F-6EAA-F767-2A085558C518}"/>
              </a:ext>
            </a:extLst>
          </p:cNvPr>
          <p:cNvSpPr/>
          <p:nvPr/>
        </p:nvSpPr>
        <p:spPr>
          <a:xfrm>
            <a:off x="2789449" y="801526"/>
            <a:ext cx="9715588" cy="1417558"/>
          </a:xfrm>
          <a:prstGeom prst="rect">
            <a:avLst/>
          </a:prstGeom>
          <a:noFill/>
          <a:ln/>
        </p:spPr>
        <p:txBody>
          <a:bodyPr wrap="square" lIns="0" tIns="0" rIns="0" bIns="0" rtlCol="0" anchor="t"/>
          <a:lstStyle/>
          <a:p>
            <a:pPr marL="0" indent="0">
              <a:lnSpc>
                <a:spcPts val="5550"/>
              </a:lnSpc>
              <a:buNone/>
            </a:pPr>
            <a:r>
              <a:rPr lang="pl-PL" sz="4450">
                <a:solidFill>
                  <a:srgbClr val="403CCF"/>
                </a:solidFill>
                <a:latin typeface="Libre Baskerville" pitchFamily="34" charset="0"/>
                <a:ea typeface="Libre Baskerville" pitchFamily="34" charset="-122"/>
                <a:cs typeface="Libre Baskerville" pitchFamily="34" charset="-120"/>
              </a:rPr>
              <a:t>Czy lubicie Państwo śpiewać?</a:t>
            </a:r>
            <a:endParaRPr lang="en-US" sz="4450" dirty="0"/>
          </a:p>
        </p:txBody>
      </p:sp>
      <p:sp>
        <p:nvSpPr>
          <p:cNvPr id="4" name="TextBox 3">
            <a:extLst>
              <a:ext uri="{FF2B5EF4-FFF2-40B4-BE49-F238E27FC236}">
                <a16:creationId xmlns:a16="http://schemas.microsoft.com/office/drawing/2014/main" id="{DE834880-9BC6-31EE-88F3-0FDF5921752A}"/>
              </a:ext>
            </a:extLst>
          </p:cNvPr>
          <p:cNvSpPr txBox="1"/>
          <p:nvPr/>
        </p:nvSpPr>
        <p:spPr>
          <a:xfrm>
            <a:off x="3989643" y="1548061"/>
            <a:ext cx="7315200" cy="769441"/>
          </a:xfrm>
          <a:prstGeom prst="rect">
            <a:avLst/>
          </a:prstGeom>
          <a:noFill/>
        </p:spPr>
        <p:txBody>
          <a:bodyPr wrap="square">
            <a:spAutoFit/>
          </a:bodyPr>
          <a:lstStyle/>
          <a:p>
            <a:r>
              <a:rPr lang="en-US" sz="4400">
                <a:solidFill>
                  <a:srgbClr val="FF0000"/>
                </a:solidFill>
              </a:rPr>
              <a:t>Karaoke – YouTube i iSing</a:t>
            </a:r>
            <a:endParaRPr lang="uk-UA" sz="4400">
              <a:solidFill>
                <a:srgbClr val="FF0000"/>
              </a:solidFill>
            </a:endParaRPr>
          </a:p>
        </p:txBody>
      </p:sp>
      <p:sp>
        <p:nvSpPr>
          <p:cNvPr id="6" name="TextBox 5">
            <a:extLst>
              <a:ext uri="{FF2B5EF4-FFF2-40B4-BE49-F238E27FC236}">
                <a16:creationId xmlns:a16="http://schemas.microsoft.com/office/drawing/2014/main" id="{9ABFC775-64A4-61E0-1A49-8FF255341A32}"/>
              </a:ext>
            </a:extLst>
          </p:cNvPr>
          <p:cNvSpPr txBox="1"/>
          <p:nvPr/>
        </p:nvSpPr>
        <p:spPr>
          <a:xfrm>
            <a:off x="803188" y="2595982"/>
            <a:ext cx="9391136" cy="3970318"/>
          </a:xfrm>
          <a:prstGeom prst="rect">
            <a:avLst/>
          </a:prstGeom>
          <a:noFill/>
        </p:spPr>
        <p:txBody>
          <a:bodyPr wrap="square">
            <a:spAutoFit/>
          </a:bodyPr>
          <a:lstStyle/>
          <a:p>
            <a:pPr>
              <a:buNone/>
            </a:pPr>
            <a:r>
              <a:rPr lang="uk-UA" sz="2800"/>
              <a:t>📌 </a:t>
            </a:r>
            <a:r>
              <a:rPr lang="en-US" sz="2800" b="1"/>
              <a:t>YouTube Karaoke – Najprostsza opcja</a:t>
            </a:r>
            <a:br>
              <a:rPr lang="en-US" sz="2800"/>
            </a:br>
            <a:r>
              <a:rPr lang="uk-UA" sz="2800"/>
              <a:t>✅ </a:t>
            </a:r>
            <a:r>
              <a:rPr lang="en-US" sz="2800"/>
              <a:t>Nie wymaga instalacji – działa na komputerze, telefonie</a:t>
            </a:r>
            <a:br>
              <a:rPr lang="en-US" sz="2800"/>
            </a:br>
            <a:r>
              <a:rPr lang="uk-UA" sz="2800"/>
              <a:t>✅ </a:t>
            </a:r>
            <a:r>
              <a:rPr lang="en-US" sz="2800"/>
              <a:t>Ogromny wybór polskich piosenek</a:t>
            </a:r>
            <a:br>
              <a:rPr lang="en-US" sz="2800"/>
            </a:br>
            <a:r>
              <a:rPr lang="uk-UA" sz="2800"/>
              <a:t>✅ </a:t>
            </a:r>
            <a:r>
              <a:rPr lang="en-US" sz="2800"/>
              <a:t>Wystarczy wpisać tytuł piosenki + „karaoke”</a:t>
            </a:r>
            <a:endParaRPr lang="pl-PL" sz="2800"/>
          </a:p>
          <a:p>
            <a:pPr>
              <a:buNone/>
            </a:pPr>
            <a:endParaRPr lang="en-US" sz="2800"/>
          </a:p>
          <a:p>
            <a:r>
              <a:rPr lang="uk-UA" sz="2800"/>
              <a:t>🔹 </a:t>
            </a:r>
            <a:r>
              <a:rPr lang="en-US" sz="2800" b="1"/>
              <a:t>Jak korzystać?</a:t>
            </a:r>
            <a:br>
              <a:rPr lang="en-US" sz="2800"/>
            </a:br>
            <a:r>
              <a:rPr lang="en-US" sz="2800"/>
              <a:t>1️⃣ Otwórz YouTube</a:t>
            </a:r>
            <a:br>
              <a:rPr lang="en-US" sz="2800"/>
            </a:br>
            <a:r>
              <a:rPr lang="en-US" sz="2800"/>
              <a:t>2️⃣ Wpisz np. </a:t>
            </a:r>
            <a:r>
              <a:rPr lang="en-US" sz="2800" i="1"/>
              <a:t>„Maryla Rodowicz – Małgośka karaoke”</a:t>
            </a:r>
            <a:br>
              <a:rPr lang="en-US" sz="2800"/>
            </a:br>
            <a:r>
              <a:rPr lang="en-US" sz="2800"/>
              <a:t>3️⃣ Kliknij i śpiewaj! </a:t>
            </a:r>
            <a:r>
              <a:rPr lang="uk-UA" sz="2800"/>
              <a:t>🎤</a:t>
            </a:r>
          </a:p>
        </p:txBody>
      </p:sp>
      <p:pic>
        <p:nvPicPr>
          <p:cNvPr id="1026" name="Picture 2" descr="Free Retro microphone on stage with blue lighting creates a nostalgic musical vibe. Stock Photo">
            <a:extLst>
              <a:ext uri="{FF2B5EF4-FFF2-40B4-BE49-F238E27FC236}">
                <a16:creationId xmlns:a16="http://schemas.microsoft.com/office/drawing/2014/main" id="{EBC57D93-CD19-FD4F-03CA-6FCCC75E31D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30344" y="2763291"/>
            <a:ext cx="3149385" cy="4724078"/>
          </a:xfrm>
          <a:custGeom>
            <a:avLst/>
            <a:gdLst>
              <a:gd name="csX0" fmla="*/ 0 w 3149385"/>
              <a:gd name="csY0" fmla="*/ 0 h 4724078"/>
              <a:gd name="csX1" fmla="*/ 461910 w 3149385"/>
              <a:gd name="csY1" fmla="*/ 0 h 4724078"/>
              <a:gd name="csX2" fmla="*/ 1018301 w 3149385"/>
              <a:gd name="csY2" fmla="*/ 0 h 4724078"/>
              <a:gd name="csX3" fmla="*/ 1511705 w 3149385"/>
              <a:gd name="csY3" fmla="*/ 0 h 4724078"/>
              <a:gd name="csX4" fmla="*/ 1942121 w 3149385"/>
              <a:gd name="csY4" fmla="*/ 0 h 4724078"/>
              <a:gd name="csX5" fmla="*/ 2435524 w 3149385"/>
              <a:gd name="csY5" fmla="*/ 0 h 4724078"/>
              <a:gd name="csX6" fmla="*/ 3149385 w 3149385"/>
              <a:gd name="csY6" fmla="*/ 0 h 4724078"/>
              <a:gd name="csX7" fmla="*/ 3149385 w 3149385"/>
              <a:gd name="csY7" fmla="*/ 448787 h 4724078"/>
              <a:gd name="csX8" fmla="*/ 3149385 w 3149385"/>
              <a:gd name="csY8" fmla="*/ 992056 h 4724078"/>
              <a:gd name="csX9" fmla="*/ 3149385 w 3149385"/>
              <a:gd name="csY9" fmla="*/ 1535325 h 4724078"/>
              <a:gd name="csX10" fmla="*/ 3149385 w 3149385"/>
              <a:gd name="csY10" fmla="*/ 2220317 h 4724078"/>
              <a:gd name="csX11" fmla="*/ 3149385 w 3149385"/>
              <a:gd name="csY11" fmla="*/ 2905308 h 4724078"/>
              <a:gd name="csX12" fmla="*/ 3149385 w 3149385"/>
              <a:gd name="csY12" fmla="*/ 3590299 h 4724078"/>
              <a:gd name="csX13" fmla="*/ 3149385 w 3149385"/>
              <a:gd name="csY13" fmla="*/ 4086327 h 4724078"/>
              <a:gd name="csX14" fmla="*/ 3149385 w 3149385"/>
              <a:gd name="csY14" fmla="*/ 4724078 h 4724078"/>
              <a:gd name="csX15" fmla="*/ 2655981 w 3149385"/>
              <a:gd name="csY15" fmla="*/ 4724078 h 4724078"/>
              <a:gd name="csX16" fmla="*/ 2194072 w 3149385"/>
              <a:gd name="csY16" fmla="*/ 4724078 h 4724078"/>
              <a:gd name="csX17" fmla="*/ 1763656 w 3149385"/>
              <a:gd name="csY17" fmla="*/ 4724078 h 4724078"/>
              <a:gd name="csX18" fmla="*/ 1207264 w 3149385"/>
              <a:gd name="csY18" fmla="*/ 4724078 h 4724078"/>
              <a:gd name="csX19" fmla="*/ 745354 w 3149385"/>
              <a:gd name="csY19" fmla="*/ 4724078 h 4724078"/>
              <a:gd name="csX20" fmla="*/ 0 w 3149385"/>
              <a:gd name="csY20" fmla="*/ 4724078 h 4724078"/>
              <a:gd name="csX21" fmla="*/ 0 w 3149385"/>
              <a:gd name="csY21" fmla="*/ 4039087 h 4724078"/>
              <a:gd name="csX22" fmla="*/ 0 w 3149385"/>
              <a:gd name="csY22" fmla="*/ 3543059 h 4724078"/>
              <a:gd name="csX23" fmla="*/ 0 w 3149385"/>
              <a:gd name="csY23" fmla="*/ 3047030 h 4724078"/>
              <a:gd name="csX24" fmla="*/ 0 w 3149385"/>
              <a:gd name="csY24" fmla="*/ 2503761 h 4724078"/>
              <a:gd name="csX25" fmla="*/ 0 w 3149385"/>
              <a:gd name="csY25" fmla="*/ 1818770 h 4724078"/>
              <a:gd name="csX26" fmla="*/ 0 w 3149385"/>
              <a:gd name="csY26" fmla="*/ 1228260 h 4724078"/>
              <a:gd name="csX27" fmla="*/ 0 w 3149385"/>
              <a:gd name="csY27" fmla="*/ 637751 h 4724078"/>
              <a:gd name="csX28" fmla="*/ 0 w 3149385"/>
              <a:gd name="csY28" fmla="*/ 0 h 472407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Lst>
            <a:rect l="l" t="t" r="r" b="b"/>
            <a:pathLst>
              <a:path w="3149385" h="4724078" extrusionOk="0">
                <a:moveTo>
                  <a:pt x="0" y="0"/>
                </a:moveTo>
                <a:cubicBezTo>
                  <a:pt x="104156" y="-718"/>
                  <a:pt x="332747" y="27922"/>
                  <a:pt x="461910" y="0"/>
                </a:cubicBezTo>
                <a:cubicBezTo>
                  <a:pt x="591073" y="-27922"/>
                  <a:pt x="858527" y="19739"/>
                  <a:pt x="1018301" y="0"/>
                </a:cubicBezTo>
                <a:cubicBezTo>
                  <a:pt x="1178075" y="-19739"/>
                  <a:pt x="1350297" y="38914"/>
                  <a:pt x="1511705" y="0"/>
                </a:cubicBezTo>
                <a:cubicBezTo>
                  <a:pt x="1673113" y="-38914"/>
                  <a:pt x="1808674" y="7806"/>
                  <a:pt x="1942121" y="0"/>
                </a:cubicBezTo>
                <a:cubicBezTo>
                  <a:pt x="2075568" y="-7806"/>
                  <a:pt x="2221625" y="8084"/>
                  <a:pt x="2435524" y="0"/>
                </a:cubicBezTo>
                <a:cubicBezTo>
                  <a:pt x="2649423" y="-8084"/>
                  <a:pt x="2844345" y="78651"/>
                  <a:pt x="3149385" y="0"/>
                </a:cubicBezTo>
                <a:cubicBezTo>
                  <a:pt x="3174345" y="140510"/>
                  <a:pt x="3130941" y="263987"/>
                  <a:pt x="3149385" y="448787"/>
                </a:cubicBezTo>
                <a:cubicBezTo>
                  <a:pt x="3167829" y="633587"/>
                  <a:pt x="3095708" y="762868"/>
                  <a:pt x="3149385" y="992056"/>
                </a:cubicBezTo>
                <a:cubicBezTo>
                  <a:pt x="3203062" y="1221244"/>
                  <a:pt x="3089540" y="1342199"/>
                  <a:pt x="3149385" y="1535325"/>
                </a:cubicBezTo>
                <a:cubicBezTo>
                  <a:pt x="3209230" y="1728451"/>
                  <a:pt x="3142481" y="1991920"/>
                  <a:pt x="3149385" y="2220317"/>
                </a:cubicBezTo>
                <a:cubicBezTo>
                  <a:pt x="3156289" y="2448714"/>
                  <a:pt x="3099001" y="2751874"/>
                  <a:pt x="3149385" y="2905308"/>
                </a:cubicBezTo>
                <a:cubicBezTo>
                  <a:pt x="3199769" y="3058742"/>
                  <a:pt x="3067756" y="3353285"/>
                  <a:pt x="3149385" y="3590299"/>
                </a:cubicBezTo>
                <a:cubicBezTo>
                  <a:pt x="3231014" y="3827313"/>
                  <a:pt x="3128964" y="3925175"/>
                  <a:pt x="3149385" y="4086327"/>
                </a:cubicBezTo>
                <a:cubicBezTo>
                  <a:pt x="3169806" y="4247479"/>
                  <a:pt x="3115391" y="4510060"/>
                  <a:pt x="3149385" y="4724078"/>
                </a:cubicBezTo>
                <a:cubicBezTo>
                  <a:pt x="2913513" y="4753928"/>
                  <a:pt x="2764588" y="4675179"/>
                  <a:pt x="2655981" y="4724078"/>
                </a:cubicBezTo>
                <a:cubicBezTo>
                  <a:pt x="2547374" y="4772977"/>
                  <a:pt x="2359158" y="4668864"/>
                  <a:pt x="2194072" y="4724078"/>
                </a:cubicBezTo>
                <a:cubicBezTo>
                  <a:pt x="2028986" y="4779292"/>
                  <a:pt x="1884425" y="4723406"/>
                  <a:pt x="1763656" y="4724078"/>
                </a:cubicBezTo>
                <a:cubicBezTo>
                  <a:pt x="1642887" y="4724750"/>
                  <a:pt x="1460716" y="4683180"/>
                  <a:pt x="1207264" y="4724078"/>
                </a:cubicBezTo>
                <a:cubicBezTo>
                  <a:pt x="953812" y="4764976"/>
                  <a:pt x="854239" y="4722970"/>
                  <a:pt x="745354" y="4724078"/>
                </a:cubicBezTo>
                <a:cubicBezTo>
                  <a:pt x="636469" y="4725186"/>
                  <a:pt x="156597" y="4671687"/>
                  <a:pt x="0" y="4724078"/>
                </a:cubicBezTo>
                <a:cubicBezTo>
                  <a:pt x="-8252" y="4525325"/>
                  <a:pt x="54167" y="4192707"/>
                  <a:pt x="0" y="4039087"/>
                </a:cubicBezTo>
                <a:cubicBezTo>
                  <a:pt x="-54167" y="3885467"/>
                  <a:pt x="37101" y="3724325"/>
                  <a:pt x="0" y="3543059"/>
                </a:cubicBezTo>
                <a:cubicBezTo>
                  <a:pt x="-37101" y="3361793"/>
                  <a:pt x="43660" y="3264054"/>
                  <a:pt x="0" y="3047030"/>
                </a:cubicBezTo>
                <a:cubicBezTo>
                  <a:pt x="-43660" y="2830006"/>
                  <a:pt x="3209" y="2739265"/>
                  <a:pt x="0" y="2503761"/>
                </a:cubicBezTo>
                <a:cubicBezTo>
                  <a:pt x="-3209" y="2268257"/>
                  <a:pt x="53092" y="1991372"/>
                  <a:pt x="0" y="1818770"/>
                </a:cubicBezTo>
                <a:cubicBezTo>
                  <a:pt x="-53092" y="1646168"/>
                  <a:pt x="29246" y="1422225"/>
                  <a:pt x="0" y="1228260"/>
                </a:cubicBezTo>
                <a:cubicBezTo>
                  <a:pt x="-29246" y="1034295"/>
                  <a:pt x="57358" y="834281"/>
                  <a:pt x="0" y="637751"/>
                </a:cubicBezTo>
                <a:cubicBezTo>
                  <a:pt x="-57358" y="441221"/>
                  <a:pt x="27790" y="206295"/>
                  <a:pt x="0" y="0"/>
                </a:cubicBezTo>
                <a:close/>
              </a:path>
            </a:pathLst>
          </a:custGeom>
          <a:noFill/>
          <a:ln>
            <a:solidFill>
              <a:schemeClr val="tx1"/>
            </a:solidFill>
            <a:extLst>
              <a:ext uri="{C807C97D-BFC1-408E-A445-0C87EB9F89A2}">
                <ask:lineSketchStyleProps xmlns:ask="http://schemas.microsoft.com/office/drawing/2018/sketchyshapes" sd="142707784">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3" name="Picture 2" descr="A blue flag with yellow stars&#10;&#10;Description automatically generated">
            <a:extLst>
              <a:ext uri="{FF2B5EF4-FFF2-40B4-BE49-F238E27FC236}">
                <a16:creationId xmlns:a16="http://schemas.microsoft.com/office/drawing/2014/main" id="{D437D9B8-9158-D851-2966-E9596D47E80C}"/>
              </a:ext>
            </a:extLst>
          </p:cNvPr>
          <p:cNvPicPr>
            <a:picLocks noChangeAspect="1"/>
          </p:cNvPicPr>
          <p:nvPr/>
        </p:nvPicPr>
        <p:blipFill>
          <a:blip r:embed="rId3"/>
          <a:stretch>
            <a:fillRect/>
          </a:stretch>
        </p:blipFill>
        <p:spPr>
          <a:xfrm>
            <a:off x="12315711" y="257319"/>
            <a:ext cx="1764018" cy="1787280"/>
          </a:xfrm>
          <a:prstGeom prst="rect">
            <a:avLst/>
          </a:prstGeom>
        </p:spPr>
      </p:pic>
      <p:pic>
        <p:nvPicPr>
          <p:cNvPr id="7" name="Picture 6">
            <a:extLst>
              <a:ext uri="{FF2B5EF4-FFF2-40B4-BE49-F238E27FC236}">
                <a16:creationId xmlns:a16="http://schemas.microsoft.com/office/drawing/2014/main" id="{914906DF-EFF7-A3E6-B846-B1A025A626D3}"/>
              </a:ext>
            </a:extLst>
          </p:cNvPr>
          <p:cNvPicPr>
            <a:picLocks noChangeAspect="1"/>
          </p:cNvPicPr>
          <p:nvPr/>
        </p:nvPicPr>
        <p:blipFill>
          <a:blip r:embed="rId4"/>
          <a:stretch>
            <a:fillRect/>
          </a:stretch>
        </p:blipFill>
        <p:spPr>
          <a:xfrm>
            <a:off x="240267" y="563381"/>
            <a:ext cx="2043748" cy="1175155"/>
          </a:xfrm>
          <a:prstGeom prst="rect">
            <a:avLst/>
          </a:prstGeom>
        </p:spPr>
      </p:pic>
    </p:spTree>
    <p:extLst>
      <p:ext uri="{BB962C8B-B14F-4D97-AF65-F5344CB8AC3E}">
        <p14:creationId xmlns:p14="http://schemas.microsoft.com/office/powerpoint/2010/main" val="30695664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837AC1A-1524-4D07-3D32-A51CB28CC6A0}"/>
              </a:ext>
            </a:extLst>
          </p:cNvPr>
          <p:cNvSpPr txBox="1"/>
          <p:nvPr/>
        </p:nvSpPr>
        <p:spPr>
          <a:xfrm>
            <a:off x="1235674" y="5621454"/>
            <a:ext cx="12393827" cy="1938992"/>
          </a:xfrm>
          <a:prstGeom prst="rect">
            <a:avLst/>
          </a:prstGeom>
          <a:noFill/>
        </p:spPr>
        <p:txBody>
          <a:bodyPr wrap="square">
            <a:spAutoFit/>
          </a:bodyPr>
          <a:lstStyle/>
          <a:p>
            <a:r>
              <a:rPr lang="en-US" sz="4000"/>
              <a:t>W</a:t>
            </a:r>
            <a:r>
              <a:rPr lang="uk-UA" sz="4000"/>
              <a:t> UE podstawowe umiejętności cyfrowe posiada jedynie 25% osób w wieku 65–74 lat, co stanowi wynik znacznie niższy niż w młodszym wieku</a:t>
            </a:r>
          </a:p>
        </p:txBody>
      </p:sp>
      <p:pic>
        <p:nvPicPr>
          <p:cNvPr id="4" name="Picture 3" descr="A blue flag with yellow stars&#10;&#10;Description automatically generated">
            <a:extLst>
              <a:ext uri="{FF2B5EF4-FFF2-40B4-BE49-F238E27FC236}">
                <a16:creationId xmlns:a16="http://schemas.microsoft.com/office/drawing/2014/main" id="{64844CA3-7C88-7EFE-47C8-150133395C21}"/>
              </a:ext>
            </a:extLst>
          </p:cNvPr>
          <p:cNvPicPr>
            <a:picLocks noChangeAspect="1"/>
          </p:cNvPicPr>
          <p:nvPr/>
        </p:nvPicPr>
        <p:blipFill>
          <a:blip r:embed="rId2"/>
          <a:stretch>
            <a:fillRect/>
          </a:stretch>
        </p:blipFill>
        <p:spPr>
          <a:xfrm>
            <a:off x="12478309" y="135155"/>
            <a:ext cx="1764018" cy="1787280"/>
          </a:xfrm>
          <a:prstGeom prst="rect">
            <a:avLst/>
          </a:prstGeom>
        </p:spPr>
      </p:pic>
      <p:pic>
        <p:nvPicPr>
          <p:cNvPr id="6" name="Picture 5" descr="An old person holding a tablet&#10;&#10;AI-generated content may be incorrect.">
            <a:extLst>
              <a:ext uri="{FF2B5EF4-FFF2-40B4-BE49-F238E27FC236}">
                <a16:creationId xmlns:a16="http://schemas.microsoft.com/office/drawing/2014/main" id="{1D5CE6BE-17EF-79DA-8EE5-FC4397C1F6E5}"/>
              </a:ext>
            </a:extLst>
          </p:cNvPr>
          <p:cNvPicPr>
            <a:picLocks noChangeAspect="1"/>
          </p:cNvPicPr>
          <p:nvPr/>
        </p:nvPicPr>
        <p:blipFill>
          <a:blip r:embed="rId3"/>
          <a:stretch>
            <a:fillRect/>
          </a:stretch>
        </p:blipFill>
        <p:spPr>
          <a:xfrm>
            <a:off x="1546626" y="1028795"/>
            <a:ext cx="7780694" cy="2911092"/>
          </a:xfrm>
          <a:custGeom>
            <a:avLst/>
            <a:gdLst>
              <a:gd name="csX0" fmla="*/ 0 w 7780694"/>
              <a:gd name="csY0" fmla="*/ 0 h 2911092"/>
              <a:gd name="csX1" fmla="*/ 754129 w 7780694"/>
              <a:gd name="csY1" fmla="*/ 0 h 2911092"/>
              <a:gd name="csX2" fmla="*/ 1197030 w 7780694"/>
              <a:gd name="csY2" fmla="*/ 0 h 2911092"/>
              <a:gd name="csX3" fmla="*/ 1951159 w 7780694"/>
              <a:gd name="csY3" fmla="*/ 0 h 2911092"/>
              <a:gd name="csX4" fmla="*/ 2316253 w 7780694"/>
              <a:gd name="csY4" fmla="*/ 0 h 2911092"/>
              <a:gd name="csX5" fmla="*/ 2914768 w 7780694"/>
              <a:gd name="csY5" fmla="*/ 0 h 2911092"/>
              <a:gd name="csX6" fmla="*/ 3357669 w 7780694"/>
              <a:gd name="csY6" fmla="*/ 0 h 2911092"/>
              <a:gd name="csX7" fmla="*/ 3878377 w 7780694"/>
              <a:gd name="csY7" fmla="*/ 0 h 2911092"/>
              <a:gd name="csX8" fmla="*/ 4476892 w 7780694"/>
              <a:gd name="csY8" fmla="*/ 0 h 2911092"/>
              <a:gd name="csX9" fmla="*/ 5231020 w 7780694"/>
              <a:gd name="csY9" fmla="*/ 0 h 2911092"/>
              <a:gd name="csX10" fmla="*/ 5829535 w 7780694"/>
              <a:gd name="csY10" fmla="*/ 0 h 2911092"/>
              <a:gd name="csX11" fmla="*/ 6428050 w 7780694"/>
              <a:gd name="csY11" fmla="*/ 0 h 2911092"/>
              <a:gd name="csX12" fmla="*/ 7104372 w 7780694"/>
              <a:gd name="csY12" fmla="*/ 0 h 2911092"/>
              <a:gd name="csX13" fmla="*/ 7780694 w 7780694"/>
              <a:gd name="csY13" fmla="*/ 0 h 2911092"/>
              <a:gd name="csX14" fmla="*/ 7780694 w 7780694"/>
              <a:gd name="csY14" fmla="*/ 553107 h 2911092"/>
              <a:gd name="csX15" fmla="*/ 7780694 w 7780694"/>
              <a:gd name="csY15" fmla="*/ 1164437 h 2911092"/>
              <a:gd name="csX16" fmla="*/ 7780694 w 7780694"/>
              <a:gd name="csY16" fmla="*/ 1659322 h 2911092"/>
              <a:gd name="csX17" fmla="*/ 7780694 w 7780694"/>
              <a:gd name="csY17" fmla="*/ 2299763 h 2911092"/>
              <a:gd name="csX18" fmla="*/ 7780694 w 7780694"/>
              <a:gd name="csY18" fmla="*/ 2911092 h 2911092"/>
              <a:gd name="csX19" fmla="*/ 7104372 w 7780694"/>
              <a:gd name="csY19" fmla="*/ 2911092 h 2911092"/>
              <a:gd name="csX20" fmla="*/ 6428050 w 7780694"/>
              <a:gd name="csY20" fmla="*/ 2911092 h 2911092"/>
              <a:gd name="csX21" fmla="*/ 5751728 w 7780694"/>
              <a:gd name="csY21" fmla="*/ 2911092 h 2911092"/>
              <a:gd name="csX22" fmla="*/ 5075407 w 7780694"/>
              <a:gd name="csY22" fmla="*/ 2911092 h 2911092"/>
              <a:gd name="csX23" fmla="*/ 4399085 w 7780694"/>
              <a:gd name="csY23" fmla="*/ 2911092 h 2911092"/>
              <a:gd name="csX24" fmla="*/ 3722763 w 7780694"/>
              <a:gd name="csY24" fmla="*/ 2911092 h 2911092"/>
              <a:gd name="csX25" fmla="*/ 3124248 w 7780694"/>
              <a:gd name="csY25" fmla="*/ 2911092 h 2911092"/>
              <a:gd name="csX26" fmla="*/ 2447926 w 7780694"/>
              <a:gd name="csY26" fmla="*/ 2911092 h 2911092"/>
              <a:gd name="csX27" fmla="*/ 1693797 w 7780694"/>
              <a:gd name="csY27" fmla="*/ 2911092 h 2911092"/>
              <a:gd name="csX28" fmla="*/ 1250896 w 7780694"/>
              <a:gd name="csY28" fmla="*/ 2911092 h 2911092"/>
              <a:gd name="csX29" fmla="*/ 730188 w 7780694"/>
              <a:gd name="csY29" fmla="*/ 2911092 h 2911092"/>
              <a:gd name="csX30" fmla="*/ 0 w 7780694"/>
              <a:gd name="csY30" fmla="*/ 2911092 h 2911092"/>
              <a:gd name="csX31" fmla="*/ 0 w 7780694"/>
              <a:gd name="csY31" fmla="*/ 2299763 h 2911092"/>
              <a:gd name="csX32" fmla="*/ 0 w 7780694"/>
              <a:gd name="csY32" fmla="*/ 1659322 h 2911092"/>
              <a:gd name="csX33" fmla="*/ 0 w 7780694"/>
              <a:gd name="csY33" fmla="*/ 1047993 h 2911092"/>
              <a:gd name="csX34" fmla="*/ 0 w 7780694"/>
              <a:gd name="csY34" fmla="*/ 0 h 291109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7780694" h="2911092" fill="none" extrusionOk="0">
                <a:moveTo>
                  <a:pt x="0" y="0"/>
                </a:moveTo>
                <a:cubicBezTo>
                  <a:pt x="281786" y="-68496"/>
                  <a:pt x="377477" y="53115"/>
                  <a:pt x="754129" y="0"/>
                </a:cubicBezTo>
                <a:cubicBezTo>
                  <a:pt x="1130781" y="-53115"/>
                  <a:pt x="1018121" y="28770"/>
                  <a:pt x="1197030" y="0"/>
                </a:cubicBezTo>
                <a:cubicBezTo>
                  <a:pt x="1375939" y="-28770"/>
                  <a:pt x="1625024" y="17175"/>
                  <a:pt x="1951159" y="0"/>
                </a:cubicBezTo>
                <a:cubicBezTo>
                  <a:pt x="2277294" y="-17175"/>
                  <a:pt x="2215251" y="10698"/>
                  <a:pt x="2316253" y="0"/>
                </a:cubicBezTo>
                <a:cubicBezTo>
                  <a:pt x="2417255" y="-10698"/>
                  <a:pt x="2739985" y="29321"/>
                  <a:pt x="2914768" y="0"/>
                </a:cubicBezTo>
                <a:cubicBezTo>
                  <a:pt x="3089552" y="-29321"/>
                  <a:pt x="3172010" y="50904"/>
                  <a:pt x="3357669" y="0"/>
                </a:cubicBezTo>
                <a:cubicBezTo>
                  <a:pt x="3543328" y="-50904"/>
                  <a:pt x="3652668" y="34763"/>
                  <a:pt x="3878377" y="0"/>
                </a:cubicBezTo>
                <a:cubicBezTo>
                  <a:pt x="4104086" y="-34763"/>
                  <a:pt x="4315787" y="34820"/>
                  <a:pt x="4476892" y="0"/>
                </a:cubicBezTo>
                <a:cubicBezTo>
                  <a:pt x="4637998" y="-34820"/>
                  <a:pt x="5079130" y="52779"/>
                  <a:pt x="5231020" y="0"/>
                </a:cubicBezTo>
                <a:cubicBezTo>
                  <a:pt x="5382910" y="-52779"/>
                  <a:pt x="5707024" y="5660"/>
                  <a:pt x="5829535" y="0"/>
                </a:cubicBezTo>
                <a:cubicBezTo>
                  <a:pt x="5952046" y="-5660"/>
                  <a:pt x="6154203" y="17113"/>
                  <a:pt x="6428050" y="0"/>
                </a:cubicBezTo>
                <a:cubicBezTo>
                  <a:pt x="6701897" y="-17113"/>
                  <a:pt x="6808381" y="25880"/>
                  <a:pt x="7104372" y="0"/>
                </a:cubicBezTo>
                <a:cubicBezTo>
                  <a:pt x="7400363" y="-25880"/>
                  <a:pt x="7499606" y="29490"/>
                  <a:pt x="7780694" y="0"/>
                </a:cubicBezTo>
                <a:cubicBezTo>
                  <a:pt x="7788532" y="174406"/>
                  <a:pt x="7737945" y="398554"/>
                  <a:pt x="7780694" y="553107"/>
                </a:cubicBezTo>
                <a:cubicBezTo>
                  <a:pt x="7823443" y="707660"/>
                  <a:pt x="7741383" y="884161"/>
                  <a:pt x="7780694" y="1164437"/>
                </a:cubicBezTo>
                <a:cubicBezTo>
                  <a:pt x="7820005" y="1444713"/>
                  <a:pt x="7766174" y="1524265"/>
                  <a:pt x="7780694" y="1659322"/>
                </a:cubicBezTo>
                <a:cubicBezTo>
                  <a:pt x="7795214" y="1794380"/>
                  <a:pt x="7744693" y="2107734"/>
                  <a:pt x="7780694" y="2299763"/>
                </a:cubicBezTo>
                <a:cubicBezTo>
                  <a:pt x="7816695" y="2491792"/>
                  <a:pt x="7760326" y="2737951"/>
                  <a:pt x="7780694" y="2911092"/>
                </a:cubicBezTo>
                <a:cubicBezTo>
                  <a:pt x="7504969" y="2990021"/>
                  <a:pt x="7415494" y="2843431"/>
                  <a:pt x="7104372" y="2911092"/>
                </a:cubicBezTo>
                <a:cubicBezTo>
                  <a:pt x="6793250" y="2978753"/>
                  <a:pt x="6595682" y="2857616"/>
                  <a:pt x="6428050" y="2911092"/>
                </a:cubicBezTo>
                <a:cubicBezTo>
                  <a:pt x="6260418" y="2964568"/>
                  <a:pt x="5893071" y="2907465"/>
                  <a:pt x="5751728" y="2911092"/>
                </a:cubicBezTo>
                <a:cubicBezTo>
                  <a:pt x="5610385" y="2914719"/>
                  <a:pt x="5276596" y="2840811"/>
                  <a:pt x="5075407" y="2911092"/>
                </a:cubicBezTo>
                <a:cubicBezTo>
                  <a:pt x="4874218" y="2981373"/>
                  <a:pt x="4551393" y="2909663"/>
                  <a:pt x="4399085" y="2911092"/>
                </a:cubicBezTo>
                <a:cubicBezTo>
                  <a:pt x="4246777" y="2912521"/>
                  <a:pt x="4041697" y="2899460"/>
                  <a:pt x="3722763" y="2911092"/>
                </a:cubicBezTo>
                <a:cubicBezTo>
                  <a:pt x="3403829" y="2922724"/>
                  <a:pt x="3330128" y="2839802"/>
                  <a:pt x="3124248" y="2911092"/>
                </a:cubicBezTo>
                <a:cubicBezTo>
                  <a:pt x="2918368" y="2982382"/>
                  <a:pt x="2664051" y="2838819"/>
                  <a:pt x="2447926" y="2911092"/>
                </a:cubicBezTo>
                <a:cubicBezTo>
                  <a:pt x="2231801" y="2983365"/>
                  <a:pt x="1967053" y="2887881"/>
                  <a:pt x="1693797" y="2911092"/>
                </a:cubicBezTo>
                <a:cubicBezTo>
                  <a:pt x="1420541" y="2934303"/>
                  <a:pt x="1386691" y="2888873"/>
                  <a:pt x="1250896" y="2911092"/>
                </a:cubicBezTo>
                <a:cubicBezTo>
                  <a:pt x="1115101" y="2933311"/>
                  <a:pt x="957371" y="2887472"/>
                  <a:pt x="730188" y="2911092"/>
                </a:cubicBezTo>
                <a:cubicBezTo>
                  <a:pt x="503005" y="2934712"/>
                  <a:pt x="353190" y="2898863"/>
                  <a:pt x="0" y="2911092"/>
                </a:cubicBezTo>
                <a:cubicBezTo>
                  <a:pt x="-7753" y="2703867"/>
                  <a:pt x="16392" y="2596728"/>
                  <a:pt x="0" y="2299763"/>
                </a:cubicBezTo>
                <a:cubicBezTo>
                  <a:pt x="-16392" y="2002798"/>
                  <a:pt x="56967" y="1954655"/>
                  <a:pt x="0" y="1659322"/>
                </a:cubicBezTo>
                <a:cubicBezTo>
                  <a:pt x="-56967" y="1363989"/>
                  <a:pt x="28399" y="1328344"/>
                  <a:pt x="0" y="1047993"/>
                </a:cubicBezTo>
                <a:cubicBezTo>
                  <a:pt x="-28399" y="767642"/>
                  <a:pt x="91490" y="276726"/>
                  <a:pt x="0" y="0"/>
                </a:cubicBezTo>
                <a:close/>
              </a:path>
              <a:path w="7780694" h="2911092" stroke="0" extrusionOk="0">
                <a:moveTo>
                  <a:pt x="0" y="0"/>
                </a:moveTo>
                <a:cubicBezTo>
                  <a:pt x="330368" y="-49925"/>
                  <a:pt x="523937" y="17871"/>
                  <a:pt x="676322" y="0"/>
                </a:cubicBezTo>
                <a:cubicBezTo>
                  <a:pt x="828707" y="-17871"/>
                  <a:pt x="896136" y="3523"/>
                  <a:pt x="1041416" y="0"/>
                </a:cubicBezTo>
                <a:cubicBezTo>
                  <a:pt x="1186696" y="-3523"/>
                  <a:pt x="1370402" y="40701"/>
                  <a:pt x="1484317" y="0"/>
                </a:cubicBezTo>
                <a:cubicBezTo>
                  <a:pt x="1598232" y="-40701"/>
                  <a:pt x="1783829" y="19681"/>
                  <a:pt x="1927218" y="0"/>
                </a:cubicBezTo>
                <a:cubicBezTo>
                  <a:pt x="2070607" y="-19681"/>
                  <a:pt x="2179249" y="39709"/>
                  <a:pt x="2292312" y="0"/>
                </a:cubicBezTo>
                <a:cubicBezTo>
                  <a:pt x="2405375" y="-39709"/>
                  <a:pt x="2508409" y="22798"/>
                  <a:pt x="2657406" y="0"/>
                </a:cubicBezTo>
                <a:cubicBezTo>
                  <a:pt x="2806403" y="-22798"/>
                  <a:pt x="2974801" y="32944"/>
                  <a:pt x="3255921" y="0"/>
                </a:cubicBezTo>
                <a:cubicBezTo>
                  <a:pt x="3537042" y="-32944"/>
                  <a:pt x="3492440" y="18056"/>
                  <a:pt x="3621015" y="0"/>
                </a:cubicBezTo>
                <a:cubicBezTo>
                  <a:pt x="3749590" y="-18056"/>
                  <a:pt x="3885594" y="50029"/>
                  <a:pt x="4141723" y="0"/>
                </a:cubicBezTo>
                <a:cubicBezTo>
                  <a:pt x="4397852" y="-50029"/>
                  <a:pt x="4501119" y="51351"/>
                  <a:pt x="4662431" y="0"/>
                </a:cubicBezTo>
                <a:cubicBezTo>
                  <a:pt x="4823743" y="-51351"/>
                  <a:pt x="4986962" y="505"/>
                  <a:pt x="5183139" y="0"/>
                </a:cubicBezTo>
                <a:cubicBezTo>
                  <a:pt x="5379316" y="-505"/>
                  <a:pt x="5417744" y="28308"/>
                  <a:pt x="5548233" y="0"/>
                </a:cubicBezTo>
                <a:cubicBezTo>
                  <a:pt x="5678722" y="-28308"/>
                  <a:pt x="5807203" y="38759"/>
                  <a:pt x="5991134" y="0"/>
                </a:cubicBezTo>
                <a:cubicBezTo>
                  <a:pt x="6175065" y="-38759"/>
                  <a:pt x="6268303" y="5939"/>
                  <a:pt x="6434035" y="0"/>
                </a:cubicBezTo>
                <a:cubicBezTo>
                  <a:pt x="6599767" y="-5939"/>
                  <a:pt x="6848510" y="44975"/>
                  <a:pt x="7110357" y="0"/>
                </a:cubicBezTo>
                <a:cubicBezTo>
                  <a:pt x="7372204" y="-44975"/>
                  <a:pt x="7533075" y="71337"/>
                  <a:pt x="7780694" y="0"/>
                </a:cubicBezTo>
                <a:cubicBezTo>
                  <a:pt x="7812621" y="181795"/>
                  <a:pt x="7778393" y="331993"/>
                  <a:pt x="7780694" y="523997"/>
                </a:cubicBezTo>
                <a:cubicBezTo>
                  <a:pt x="7782995" y="716001"/>
                  <a:pt x="7724124" y="933443"/>
                  <a:pt x="7780694" y="1135326"/>
                </a:cubicBezTo>
                <a:cubicBezTo>
                  <a:pt x="7837264" y="1337209"/>
                  <a:pt x="7768327" y="1560506"/>
                  <a:pt x="7780694" y="1775766"/>
                </a:cubicBezTo>
                <a:cubicBezTo>
                  <a:pt x="7793061" y="1991026"/>
                  <a:pt x="7723580" y="2143822"/>
                  <a:pt x="7780694" y="2328874"/>
                </a:cubicBezTo>
                <a:cubicBezTo>
                  <a:pt x="7837808" y="2513926"/>
                  <a:pt x="7740467" y="2666824"/>
                  <a:pt x="7780694" y="2911092"/>
                </a:cubicBezTo>
                <a:cubicBezTo>
                  <a:pt x="7630009" y="2925495"/>
                  <a:pt x="7394310" y="2890220"/>
                  <a:pt x="7182179" y="2911092"/>
                </a:cubicBezTo>
                <a:cubicBezTo>
                  <a:pt x="6970049" y="2931964"/>
                  <a:pt x="6709875" y="2908109"/>
                  <a:pt x="6505857" y="2911092"/>
                </a:cubicBezTo>
                <a:cubicBezTo>
                  <a:pt x="6301839" y="2914075"/>
                  <a:pt x="6057717" y="2910104"/>
                  <a:pt x="5829535" y="2911092"/>
                </a:cubicBezTo>
                <a:cubicBezTo>
                  <a:pt x="5601353" y="2912080"/>
                  <a:pt x="5334695" y="2837471"/>
                  <a:pt x="5153213" y="2911092"/>
                </a:cubicBezTo>
                <a:cubicBezTo>
                  <a:pt x="4971731" y="2984713"/>
                  <a:pt x="4649969" y="2824498"/>
                  <a:pt x="4399085" y="2911092"/>
                </a:cubicBezTo>
                <a:cubicBezTo>
                  <a:pt x="4148201" y="2997686"/>
                  <a:pt x="3970487" y="2877028"/>
                  <a:pt x="3644956" y="2911092"/>
                </a:cubicBezTo>
                <a:cubicBezTo>
                  <a:pt x="3319425" y="2945156"/>
                  <a:pt x="3326357" y="2855855"/>
                  <a:pt x="3124248" y="2911092"/>
                </a:cubicBezTo>
                <a:cubicBezTo>
                  <a:pt x="2922139" y="2966329"/>
                  <a:pt x="2637667" y="2851215"/>
                  <a:pt x="2370119" y="2911092"/>
                </a:cubicBezTo>
                <a:cubicBezTo>
                  <a:pt x="2102571" y="2970969"/>
                  <a:pt x="2028227" y="2885673"/>
                  <a:pt x="1693797" y="2911092"/>
                </a:cubicBezTo>
                <a:cubicBezTo>
                  <a:pt x="1359367" y="2936511"/>
                  <a:pt x="1477891" y="2907265"/>
                  <a:pt x="1328703" y="2911092"/>
                </a:cubicBezTo>
                <a:cubicBezTo>
                  <a:pt x="1179515" y="2914919"/>
                  <a:pt x="1101141" y="2894706"/>
                  <a:pt x="885802" y="2911092"/>
                </a:cubicBezTo>
                <a:cubicBezTo>
                  <a:pt x="670463" y="2927478"/>
                  <a:pt x="193989" y="2863579"/>
                  <a:pt x="0" y="2911092"/>
                </a:cubicBezTo>
                <a:cubicBezTo>
                  <a:pt x="-65489" y="2596316"/>
                  <a:pt x="16655" y="2573343"/>
                  <a:pt x="0" y="2270652"/>
                </a:cubicBezTo>
                <a:cubicBezTo>
                  <a:pt x="-16655" y="1967961"/>
                  <a:pt x="13660" y="1850706"/>
                  <a:pt x="0" y="1630212"/>
                </a:cubicBezTo>
                <a:cubicBezTo>
                  <a:pt x="-13660" y="1409718"/>
                  <a:pt x="34491" y="1148369"/>
                  <a:pt x="0" y="989771"/>
                </a:cubicBezTo>
                <a:cubicBezTo>
                  <a:pt x="-34491" y="831173"/>
                  <a:pt x="55210" y="356327"/>
                  <a:pt x="0" y="0"/>
                </a:cubicBezTo>
                <a:close/>
              </a:path>
            </a:pathLst>
          </a:custGeom>
          <a:ln>
            <a:solidFill>
              <a:schemeClr val="tx1"/>
            </a:solidFill>
            <a:extLst>
              <a:ext uri="{C807C97D-BFC1-408E-A445-0C87EB9F89A2}">
                <ask:lineSketchStyleProps xmlns:ask="http://schemas.microsoft.com/office/drawing/2018/sketchyshapes" sd="119867968">
                  <a:prstGeom prst="rect">
                    <a:avLst/>
                  </a:prstGeom>
                  <ask:type>
                    <ask:lineSketchScribble/>
                  </ask:type>
                </ask:lineSketchStyleProps>
              </a:ext>
            </a:extLst>
          </a:ln>
        </p:spPr>
      </p:pic>
      <p:pic>
        <p:nvPicPr>
          <p:cNvPr id="2" name="Picture 1">
            <a:extLst>
              <a:ext uri="{FF2B5EF4-FFF2-40B4-BE49-F238E27FC236}">
                <a16:creationId xmlns:a16="http://schemas.microsoft.com/office/drawing/2014/main" id="{5CE7B776-0FE2-F585-D960-5E127058C6B3}"/>
              </a:ext>
            </a:extLst>
          </p:cNvPr>
          <p:cNvPicPr>
            <a:picLocks noChangeAspect="1"/>
          </p:cNvPicPr>
          <p:nvPr/>
        </p:nvPicPr>
        <p:blipFill>
          <a:blip r:embed="rId4"/>
          <a:stretch>
            <a:fillRect/>
          </a:stretch>
        </p:blipFill>
        <p:spPr>
          <a:xfrm>
            <a:off x="10254580" y="280710"/>
            <a:ext cx="2043748" cy="1175155"/>
          </a:xfrm>
          <a:prstGeom prst="rect">
            <a:avLst/>
          </a:prstGeom>
        </p:spPr>
      </p:pic>
    </p:spTree>
    <p:extLst>
      <p:ext uri="{BB962C8B-B14F-4D97-AF65-F5344CB8AC3E}">
        <p14:creationId xmlns:p14="http://schemas.microsoft.com/office/powerpoint/2010/main" val="21238782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54FC46D-0DF5-F8F6-EFA2-A815A43AFC0F}"/>
              </a:ext>
            </a:extLst>
          </p:cNvPr>
          <p:cNvSpPr txBox="1"/>
          <p:nvPr/>
        </p:nvSpPr>
        <p:spPr>
          <a:xfrm>
            <a:off x="6808574" y="1808365"/>
            <a:ext cx="7414053" cy="3970318"/>
          </a:xfrm>
          <a:prstGeom prst="rect">
            <a:avLst/>
          </a:prstGeom>
          <a:noFill/>
        </p:spPr>
        <p:txBody>
          <a:bodyPr wrap="square">
            <a:spAutoFit/>
          </a:bodyPr>
          <a:lstStyle/>
          <a:p>
            <a:pPr>
              <a:buNone/>
            </a:pPr>
            <a:r>
              <a:rPr lang="pl-PL" sz="2800"/>
              <a:t>📌 </a:t>
            </a:r>
            <a:r>
              <a:rPr lang="pl-PL" sz="2800" b="1"/>
              <a:t>iSing – Karaoke online z polskimi piosenkami</a:t>
            </a:r>
            <a:br>
              <a:rPr lang="pl-PL" sz="2800"/>
            </a:br>
            <a:r>
              <a:rPr lang="pl-PL" sz="2800"/>
              <a:t>✅ Polska platforma z profesjonalnym karaoke</a:t>
            </a:r>
            <a:br>
              <a:rPr lang="pl-PL" sz="2800"/>
            </a:br>
            <a:r>
              <a:rPr lang="pl-PL" sz="2800"/>
              <a:t>✅ Możliwość śpiewania solo lub w duecie</a:t>
            </a:r>
            <a:br>
              <a:rPr lang="pl-PL" sz="2800"/>
            </a:br>
            <a:r>
              <a:rPr lang="pl-PL" sz="2800"/>
              <a:t>✅ Opcja zmiany tonacji piosenki</a:t>
            </a:r>
          </a:p>
          <a:p>
            <a:pPr>
              <a:buNone/>
            </a:pPr>
            <a:endParaRPr lang="pl-PL" sz="2800"/>
          </a:p>
          <a:p>
            <a:r>
              <a:rPr lang="pl-PL" sz="2800"/>
              <a:t>🔹 </a:t>
            </a:r>
            <a:r>
              <a:rPr lang="pl-PL" sz="2800" b="1"/>
              <a:t>Jak korzystać?</a:t>
            </a:r>
            <a:br>
              <a:rPr lang="pl-PL" sz="2800"/>
            </a:br>
            <a:r>
              <a:rPr lang="pl-PL" sz="2800"/>
              <a:t>1️⃣ Wejdź na stronę </a:t>
            </a:r>
            <a:r>
              <a:rPr lang="pl-PL" sz="2800">
                <a:hlinkClick r:id="rId2"/>
              </a:rPr>
              <a:t>www.iSing.pl</a:t>
            </a:r>
            <a:br>
              <a:rPr lang="pl-PL" sz="2800"/>
            </a:br>
            <a:r>
              <a:rPr lang="pl-PL" sz="2800"/>
              <a:t>2️⃣ Wybierz polską piosenkę</a:t>
            </a:r>
            <a:br>
              <a:rPr lang="pl-PL" sz="2800"/>
            </a:br>
            <a:r>
              <a:rPr lang="pl-PL" sz="2800"/>
              <a:t>3️⃣ Kliknij „Śpiewaj” i baw się dobrze! 🎶</a:t>
            </a:r>
          </a:p>
        </p:txBody>
      </p:sp>
      <p:pic>
        <p:nvPicPr>
          <p:cNvPr id="2052" name="Picture 4" descr="Free Middle-aged male singer performing indoors with microphone, engaging audience. Stock Photo">
            <a:extLst>
              <a:ext uri="{FF2B5EF4-FFF2-40B4-BE49-F238E27FC236}">
                <a16:creationId xmlns:a16="http://schemas.microsoft.com/office/drawing/2014/main" id="{CA1E4939-1A8D-6496-B33C-0323196944D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6313" y="419357"/>
            <a:ext cx="5362575" cy="7143750"/>
          </a:xfrm>
          <a:custGeom>
            <a:avLst/>
            <a:gdLst>
              <a:gd name="csX0" fmla="*/ 0 w 5362575"/>
              <a:gd name="csY0" fmla="*/ 0 h 7143750"/>
              <a:gd name="csX1" fmla="*/ 595842 w 5362575"/>
              <a:gd name="csY1" fmla="*/ 0 h 7143750"/>
              <a:gd name="csX2" fmla="*/ 1191683 w 5362575"/>
              <a:gd name="csY2" fmla="*/ 0 h 7143750"/>
              <a:gd name="csX3" fmla="*/ 1894776 w 5362575"/>
              <a:gd name="csY3" fmla="*/ 0 h 7143750"/>
              <a:gd name="csX4" fmla="*/ 2544244 w 5362575"/>
              <a:gd name="csY4" fmla="*/ 0 h 7143750"/>
              <a:gd name="csX5" fmla="*/ 3247337 w 5362575"/>
              <a:gd name="csY5" fmla="*/ 0 h 7143750"/>
              <a:gd name="csX6" fmla="*/ 3789553 w 5362575"/>
              <a:gd name="csY6" fmla="*/ 0 h 7143750"/>
              <a:gd name="csX7" fmla="*/ 4385395 w 5362575"/>
              <a:gd name="csY7" fmla="*/ 0 h 7143750"/>
              <a:gd name="csX8" fmla="*/ 5362575 w 5362575"/>
              <a:gd name="csY8" fmla="*/ 0 h 7143750"/>
              <a:gd name="csX9" fmla="*/ 5362575 w 5362575"/>
              <a:gd name="csY9" fmla="*/ 523875 h 7143750"/>
              <a:gd name="csX10" fmla="*/ 5362575 w 5362575"/>
              <a:gd name="csY10" fmla="*/ 1190625 h 7143750"/>
              <a:gd name="csX11" fmla="*/ 5362575 w 5362575"/>
              <a:gd name="csY11" fmla="*/ 1857375 h 7143750"/>
              <a:gd name="csX12" fmla="*/ 5362575 w 5362575"/>
              <a:gd name="csY12" fmla="*/ 2309813 h 7143750"/>
              <a:gd name="csX13" fmla="*/ 5362575 w 5362575"/>
              <a:gd name="csY13" fmla="*/ 2690813 h 7143750"/>
              <a:gd name="csX14" fmla="*/ 5362575 w 5362575"/>
              <a:gd name="csY14" fmla="*/ 3071813 h 7143750"/>
              <a:gd name="csX15" fmla="*/ 5362575 w 5362575"/>
              <a:gd name="csY15" fmla="*/ 3810000 h 7143750"/>
              <a:gd name="csX16" fmla="*/ 5362575 w 5362575"/>
              <a:gd name="csY16" fmla="*/ 4262438 h 7143750"/>
              <a:gd name="csX17" fmla="*/ 5362575 w 5362575"/>
              <a:gd name="csY17" fmla="*/ 5000625 h 7143750"/>
              <a:gd name="csX18" fmla="*/ 5362575 w 5362575"/>
              <a:gd name="csY18" fmla="*/ 5453063 h 7143750"/>
              <a:gd name="csX19" fmla="*/ 5362575 w 5362575"/>
              <a:gd name="csY19" fmla="*/ 5976938 h 7143750"/>
              <a:gd name="csX20" fmla="*/ 5362575 w 5362575"/>
              <a:gd name="csY20" fmla="*/ 7143750 h 7143750"/>
              <a:gd name="csX21" fmla="*/ 4820359 w 5362575"/>
              <a:gd name="csY21" fmla="*/ 7143750 h 7143750"/>
              <a:gd name="csX22" fmla="*/ 4331769 w 5362575"/>
              <a:gd name="csY22" fmla="*/ 7143750 h 7143750"/>
              <a:gd name="csX23" fmla="*/ 3735927 w 5362575"/>
              <a:gd name="csY23" fmla="*/ 7143750 h 7143750"/>
              <a:gd name="csX24" fmla="*/ 3300963 w 5362575"/>
              <a:gd name="csY24" fmla="*/ 7143750 h 7143750"/>
              <a:gd name="csX25" fmla="*/ 2812373 w 5362575"/>
              <a:gd name="csY25" fmla="*/ 7143750 h 7143750"/>
              <a:gd name="csX26" fmla="*/ 2270157 w 5362575"/>
              <a:gd name="csY26" fmla="*/ 7143750 h 7143750"/>
              <a:gd name="csX27" fmla="*/ 1567064 w 5362575"/>
              <a:gd name="csY27" fmla="*/ 7143750 h 7143750"/>
              <a:gd name="csX28" fmla="*/ 917596 w 5362575"/>
              <a:gd name="csY28" fmla="*/ 7143750 h 7143750"/>
              <a:gd name="csX29" fmla="*/ 0 w 5362575"/>
              <a:gd name="csY29" fmla="*/ 7143750 h 7143750"/>
              <a:gd name="csX30" fmla="*/ 0 w 5362575"/>
              <a:gd name="csY30" fmla="*/ 6762750 h 7143750"/>
              <a:gd name="csX31" fmla="*/ 0 w 5362575"/>
              <a:gd name="csY31" fmla="*/ 6381750 h 7143750"/>
              <a:gd name="csX32" fmla="*/ 0 w 5362575"/>
              <a:gd name="csY32" fmla="*/ 5929313 h 7143750"/>
              <a:gd name="csX33" fmla="*/ 0 w 5362575"/>
              <a:gd name="csY33" fmla="*/ 5548313 h 7143750"/>
              <a:gd name="csX34" fmla="*/ 0 w 5362575"/>
              <a:gd name="csY34" fmla="*/ 5024438 h 7143750"/>
              <a:gd name="csX35" fmla="*/ 0 w 5362575"/>
              <a:gd name="csY35" fmla="*/ 4500563 h 7143750"/>
              <a:gd name="csX36" fmla="*/ 0 w 5362575"/>
              <a:gd name="csY36" fmla="*/ 3762375 h 7143750"/>
              <a:gd name="csX37" fmla="*/ 0 w 5362575"/>
              <a:gd name="csY37" fmla="*/ 3095625 h 7143750"/>
              <a:gd name="csX38" fmla="*/ 0 w 5362575"/>
              <a:gd name="csY38" fmla="*/ 2571750 h 7143750"/>
              <a:gd name="csX39" fmla="*/ 0 w 5362575"/>
              <a:gd name="csY39" fmla="*/ 2119313 h 7143750"/>
              <a:gd name="csX40" fmla="*/ 0 w 5362575"/>
              <a:gd name="csY40" fmla="*/ 1738312 h 7143750"/>
              <a:gd name="csX41" fmla="*/ 0 w 5362575"/>
              <a:gd name="csY41" fmla="*/ 1357312 h 7143750"/>
              <a:gd name="csX42" fmla="*/ 0 w 5362575"/>
              <a:gd name="csY42" fmla="*/ 762000 h 7143750"/>
              <a:gd name="csX43" fmla="*/ 0 w 5362575"/>
              <a:gd name="csY43" fmla="*/ 0 h 71437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Lst>
            <a:rect l="l" t="t" r="r" b="b"/>
            <a:pathLst>
              <a:path w="5362575" h="7143750" extrusionOk="0">
                <a:moveTo>
                  <a:pt x="0" y="0"/>
                </a:moveTo>
                <a:cubicBezTo>
                  <a:pt x="252251" y="-47342"/>
                  <a:pt x="473455" y="64824"/>
                  <a:pt x="595842" y="0"/>
                </a:cubicBezTo>
                <a:cubicBezTo>
                  <a:pt x="718229" y="-64824"/>
                  <a:pt x="943413" y="30335"/>
                  <a:pt x="1191683" y="0"/>
                </a:cubicBezTo>
                <a:cubicBezTo>
                  <a:pt x="1439953" y="-30335"/>
                  <a:pt x="1618060" y="35936"/>
                  <a:pt x="1894776" y="0"/>
                </a:cubicBezTo>
                <a:cubicBezTo>
                  <a:pt x="2171492" y="-35936"/>
                  <a:pt x="2369380" y="49728"/>
                  <a:pt x="2544244" y="0"/>
                </a:cubicBezTo>
                <a:cubicBezTo>
                  <a:pt x="2719108" y="-49728"/>
                  <a:pt x="3004423" y="52871"/>
                  <a:pt x="3247337" y="0"/>
                </a:cubicBezTo>
                <a:cubicBezTo>
                  <a:pt x="3490251" y="-52871"/>
                  <a:pt x="3644253" y="27385"/>
                  <a:pt x="3789553" y="0"/>
                </a:cubicBezTo>
                <a:cubicBezTo>
                  <a:pt x="3934853" y="-27385"/>
                  <a:pt x="4143422" y="20101"/>
                  <a:pt x="4385395" y="0"/>
                </a:cubicBezTo>
                <a:cubicBezTo>
                  <a:pt x="4627368" y="-20101"/>
                  <a:pt x="4907935" y="41390"/>
                  <a:pt x="5362575" y="0"/>
                </a:cubicBezTo>
                <a:cubicBezTo>
                  <a:pt x="5421408" y="224081"/>
                  <a:pt x="5320283" y="387127"/>
                  <a:pt x="5362575" y="523875"/>
                </a:cubicBezTo>
                <a:cubicBezTo>
                  <a:pt x="5404867" y="660624"/>
                  <a:pt x="5316224" y="987184"/>
                  <a:pt x="5362575" y="1190625"/>
                </a:cubicBezTo>
                <a:cubicBezTo>
                  <a:pt x="5408926" y="1394066"/>
                  <a:pt x="5296381" y="1646992"/>
                  <a:pt x="5362575" y="1857375"/>
                </a:cubicBezTo>
                <a:cubicBezTo>
                  <a:pt x="5428769" y="2067758"/>
                  <a:pt x="5352390" y="2140454"/>
                  <a:pt x="5362575" y="2309813"/>
                </a:cubicBezTo>
                <a:cubicBezTo>
                  <a:pt x="5372760" y="2479172"/>
                  <a:pt x="5320936" y="2542763"/>
                  <a:pt x="5362575" y="2690813"/>
                </a:cubicBezTo>
                <a:cubicBezTo>
                  <a:pt x="5404214" y="2838863"/>
                  <a:pt x="5319328" y="2995131"/>
                  <a:pt x="5362575" y="3071813"/>
                </a:cubicBezTo>
                <a:cubicBezTo>
                  <a:pt x="5405822" y="3148495"/>
                  <a:pt x="5309130" y="3513408"/>
                  <a:pt x="5362575" y="3810000"/>
                </a:cubicBezTo>
                <a:cubicBezTo>
                  <a:pt x="5416020" y="4106592"/>
                  <a:pt x="5321606" y="4126824"/>
                  <a:pt x="5362575" y="4262438"/>
                </a:cubicBezTo>
                <a:cubicBezTo>
                  <a:pt x="5403544" y="4398052"/>
                  <a:pt x="5321736" y="4677418"/>
                  <a:pt x="5362575" y="5000625"/>
                </a:cubicBezTo>
                <a:cubicBezTo>
                  <a:pt x="5403414" y="5323832"/>
                  <a:pt x="5354152" y="5266753"/>
                  <a:pt x="5362575" y="5453063"/>
                </a:cubicBezTo>
                <a:cubicBezTo>
                  <a:pt x="5370998" y="5639373"/>
                  <a:pt x="5355791" y="5763503"/>
                  <a:pt x="5362575" y="5976938"/>
                </a:cubicBezTo>
                <a:cubicBezTo>
                  <a:pt x="5369359" y="6190374"/>
                  <a:pt x="5270448" y="6776273"/>
                  <a:pt x="5362575" y="7143750"/>
                </a:cubicBezTo>
                <a:cubicBezTo>
                  <a:pt x="5245843" y="7156929"/>
                  <a:pt x="5068178" y="7092207"/>
                  <a:pt x="4820359" y="7143750"/>
                </a:cubicBezTo>
                <a:cubicBezTo>
                  <a:pt x="4572540" y="7195293"/>
                  <a:pt x="4494672" y="7121027"/>
                  <a:pt x="4331769" y="7143750"/>
                </a:cubicBezTo>
                <a:cubicBezTo>
                  <a:pt x="4168866" y="7166473"/>
                  <a:pt x="3901128" y="7128525"/>
                  <a:pt x="3735927" y="7143750"/>
                </a:cubicBezTo>
                <a:cubicBezTo>
                  <a:pt x="3570726" y="7158975"/>
                  <a:pt x="3471395" y="7115782"/>
                  <a:pt x="3300963" y="7143750"/>
                </a:cubicBezTo>
                <a:cubicBezTo>
                  <a:pt x="3130531" y="7171718"/>
                  <a:pt x="2961836" y="7092881"/>
                  <a:pt x="2812373" y="7143750"/>
                </a:cubicBezTo>
                <a:cubicBezTo>
                  <a:pt x="2662910" y="7194619"/>
                  <a:pt x="2490554" y="7127222"/>
                  <a:pt x="2270157" y="7143750"/>
                </a:cubicBezTo>
                <a:cubicBezTo>
                  <a:pt x="2049760" y="7160278"/>
                  <a:pt x="1875444" y="7136566"/>
                  <a:pt x="1567064" y="7143750"/>
                </a:cubicBezTo>
                <a:cubicBezTo>
                  <a:pt x="1258684" y="7150934"/>
                  <a:pt x="1163788" y="7129127"/>
                  <a:pt x="917596" y="7143750"/>
                </a:cubicBezTo>
                <a:cubicBezTo>
                  <a:pt x="671404" y="7158373"/>
                  <a:pt x="438967" y="7136281"/>
                  <a:pt x="0" y="7143750"/>
                </a:cubicBezTo>
                <a:cubicBezTo>
                  <a:pt x="-1874" y="7047188"/>
                  <a:pt x="31470" y="6948028"/>
                  <a:pt x="0" y="6762750"/>
                </a:cubicBezTo>
                <a:cubicBezTo>
                  <a:pt x="-31470" y="6577472"/>
                  <a:pt x="12395" y="6542215"/>
                  <a:pt x="0" y="6381750"/>
                </a:cubicBezTo>
                <a:cubicBezTo>
                  <a:pt x="-12395" y="6221285"/>
                  <a:pt x="42362" y="6033806"/>
                  <a:pt x="0" y="5929313"/>
                </a:cubicBezTo>
                <a:cubicBezTo>
                  <a:pt x="-42362" y="5824820"/>
                  <a:pt x="91" y="5699303"/>
                  <a:pt x="0" y="5548313"/>
                </a:cubicBezTo>
                <a:cubicBezTo>
                  <a:pt x="-91" y="5397323"/>
                  <a:pt x="11307" y="5260713"/>
                  <a:pt x="0" y="5024438"/>
                </a:cubicBezTo>
                <a:cubicBezTo>
                  <a:pt x="-11307" y="4788164"/>
                  <a:pt x="34128" y="4615102"/>
                  <a:pt x="0" y="4500563"/>
                </a:cubicBezTo>
                <a:cubicBezTo>
                  <a:pt x="-34128" y="4386025"/>
                  <a:pt x="48566" y="3921515"/>
                  <a:pt x="0" y="3762375"/>
                </a:cubicBezTo>
                <a:cubicBezTo>
                  <a:pt x="-48566" y="3603235"/>
                  <a:pt x="28919" y="3376650"/>
                  <a:pt x="0" y="3095625"/>
                </a:cubicBezTo>
                <a:cubicBezTo>
                  <a:pt x="-28919" y="2814600"/>
                  <a:pt x="34265" y="2696501"/>
                  <a:pt x="0" y="2571750"/>
                </a:cubicBezTo>
                <a:cubicBezTo>
                  <a:pt x="-34265" y="2447000"/>
                  <a:pt x="52681" y="2247426"/>
                  <a:pt x="0" y="2119313"/>
                </a:cubicBezTo>
                <a:cubicBezTo>
                  <a:pt x="-52681" y="1991200"/>
                  <a:pt x="17806" y="1899090"/>
                  <a:pt x="0" y="1738312"/>
                </a:cubicBezTo>
                <a:cubicBezTo>
                  <a:pt x="-17806" y="1577534"/>
                  <a:pt x="28929" y="1515241"/>
                  <a:pt x="0" y="1357312"/>
                </a:cubicBezTo>
                <a:cubicBezTo>
                  <a:pt x="-28929" y="1199383"/>
                  <a:pt x="7292" y="1055337"/>
                  <a:pt x="0" y="762000"/>
                </a:cubicBezTo>
                <a:cubicBezTo>
                  <a:pt x="-7292" y="468663"/>
                  <a:pt x="38543" y="314029"/>
                  <a:pt x="0" y="0"/>
                </a:cubicBezTo>
                <a:close/>
              </a:path>
            </a:pathLst>
          </a:custGeom>
          <a:noFill/>
          <a:ln>
            <a:solidFill>
              <a:schemeClr val="tx1"/>
            </a:solidFill>
            <a:extLst>
              <a:ext uri="{C807C97D-BFC1-408E-A445-0C87EB9F89A2}">
                <ask:lineSketchStyleProps xmlns:ask="http://schemas.microsoft.com/office/drawing/2018/sketchyshapes" sd="2223334027">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2" name="Picture 1" descr="A blue flag with yellow stars&#10;&#10;Description automatically generated">
            <a:extLst>
              <a:ext uri="{FF2B5EF4-FFF2-40B4-BE49-F238E27FC236}">
                <a16:creationId xmlns:a16="http://schemas.microsoft.com/office/drawing/2014/main" id="{9006B56E-08E3-5ABD-44E7-646D6675E48C}"/>
              </a:ext>
            </a:extLst>
          </p:cNvPr>
          <p:cNvPicPr>
            <a:picLocks noChangeAspect="1"/>
          </p:cNvPicPr>
          <p:nvPr/>
        </p:nvPicPr>
        <p:blipFill>
          <a:blip r:embed="rId4"/>
          <a:stretch>
            <a:fillRect/>
          </a:stretch>
        </p:blipFill>
        <p:spPr>
          <a:xfrm>
            <a:off x="12564806" y="6313532"/>
            <a:ext cx="1764018" cy="1787280"/>
          </a:xfrm>
          <a:prstGeom prst="rect">
            <a:avLst/>
          </a:prstGeom>
        </p:spPr>
      </p:pic>
      <p:pic>
        <p:nvPicPr>
          <p:cNvPr id="4" name="Picture 3">
            <a:extLst>
              <a:ext uri="{FF2B5EF4-FFF2-40B4-BE49-F238E27FC236}">
                <a16:creationId xmlns:a16="http://schemas.microsoft.com/office/drawing/2014/main" id="{AA7A5271-9698-DA36-1682-7C8C87F3745B}"/>
              </a:ext>
            </a:extLst>
          </p:cNvPr>
          <p:cNvPicPr>
            <a:picLocks noChangeAspect="1"/>
          </p:cNvPicPr>
          <p:nvPr/>
        </p:nvPicPr>
        <p:blipFill>
          <a:blip r:embed="rId5"/>
          <a:stretch>
            <a:fillRect/>
          </a:stretch>
        </p:blipFill>
        <p:spPr>
          <a:xfrm>
            <a:off x="9493726" y="6619594"/>
            <a:ext cx="2043748" cy="1175155"/>
          </a:xfrm>
          <a:prstGeom prst="rect">
            <a:avLst/>
          </a:prstGeom>
        </p:spPr>
      </p:pic>
    </p:spTree>
    <p:extLst>
      <p:ext uri="{BB962C8B-B14F-4D97-AF65-F5344CB8AC3E}">
        <p14:creationId xmlns:p14="http://schemas.microsoft.com/office/powerpoint/2010/main" val="34816989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793790" y="1251109"/>
            <a:ext cx="7657624" cy="708779"/>
          </a:xfrm>
          <a:prstGeom prst="rect">
            <a:avLst/>
          </a:prstGeom>
          <a:noFill/>
          <a:ln/>
        </p:spPr>
        <p:txBody>
          <a:bodyPr wrap="none" lIns="0" tIns="0" rIns="0" bIns="0" rtlCol="0" anchor="t"/>
          <a:lstStyle/>
          <a:p>
            <a:pPr marL="0" indent="0">
              <a:lnSpc>
                <a:spcPts val="5550"/>
              </a:lnSpc>
              <a:buNone/>
            </a:pPr>
            <a:r>
              <a:rPr lang="en-US" sz="4450" dirty="0">
                <a:solidFill>
                  <a:srgbClr val="403CCF"/>
                </a:solidFill>
                <a:latin typeface="Libre Baskerville" pitchFamily="34" charset="0"/>
                <a:ea typeface="Libre Baskerville" pitchFamily="34" charset="-122"/>
                <a:cs typeface="Libre Baskerville" pitchFamily="34" charset="-120"/>
              </a:rPr>
              <a:t>Podsumowanie i Co Dalej?</a:t>
            </a:r>
            <a:endParaRPr lang="en-US" sz="4450" dirty="0"/>
          </a:p>
        </p:txBody>
      </p:sp>
      <p:sp>
        <p:nvSpPr>
          <p:cNvPr id="3" name="Text 1"/>
          <p:cNvSpPr/>
          <p:nvPr/>
        </p:nvSpPr>
        <p:spPr>
          <a:xfrm>
            <a:off x="1395055" y="3906441"/>
            <a:ext cx="3183969" cy="354330"/>
          </a:xfrm>
          <a:prstGeom prst="rect">
            <a:avLst/>
          </a:prstGeom>
          <a:noFill/>
          <a:ln/>
        </p:spPr>
        <p:txBody>
          <a:bodyPr wrap="none" lIns="0" tIns="0" rIns="0" bIns="0" rtlCol="0" anchor="t"/>
          <a:lstStyle/>
          <a:p>
            <a:pPr marL="0" indent="0" algn="r">
              <a:lnSpc>
                <a:spcPts val="2750"/>
              </a:lnSpc>
              <a:buNone/>
            </a:pPr>
            <a:r>
              <a:rPr lang="en-US" sz="2200" dirty="0">
                <a:solidFill>
                  <a:srgbClr val="C00000"/>
                </a:solidFill>
                <a:latin typeface="Libre Baskerville" pitchFamily="34" charset="0"/>
                <a:ea typeface="Libre Baskerville" pitchFamily="34" charset="-122"/>
                <a:cs typeface="Libre Baskerville" pitchFamily="34" charset="-120"/>
              </a:rPr>
              <a:t>Technologia jest łatwa</a:t>
            </a:r>
            <a:endParaRPr lang="en-US" sz="2200" dirty="0">
              <a:solidFill>
                <a:srgbClr val="C00000"/>
              </a:solidFill>
            </a:endParaRPr>
          </a:p>
        </p:txBody>
      </p:sp>
      <p:sp>
        <p:nvSpPr>
          <p:cNvPr id="4" name="Text 2"/>
          <p:cNvSpPr/>
          <p:nvPr/>
        </p:nvSpPr>
        <p:spPr>
          <a:xfrm>
            <a:off x="793790" y="4396859"/>
            <a:ext cx="3785235" cy="1088708"/>
          </a:xfrm>
          <a:prstGeom prst="rect">
            <a:avLst/>
          </a:prstGeom>
          <a:noFill/>
          <a:ln/>
        </p:spPr>
        <p:txBody>
          <a:bodyPr wrap="square" lIns="0" tIns="0" rIns="0" bIns="0" rtlCol="0" anchor="t"/>
          <a:lstStyle/>
          <a:p>
            <a:pPr marL="0" indent="0" algn="r">
              <a:lnSpc>
                <a:spcPts val="2850"/>
              </a:lnSpc>
              <a:buNone/>
            </a:pPr>
            <a:r>
              <a:rPr lang="en-US" sz="2000" dirty="0">
                <a:solidFill>
                  <a:srgbClr val="49495A"/>
                </a:solidFill>
                <a:latin typeface="Open Sans" pitchFamily="34" charset="0"/>
                <a:ea typeface="Open Sans" pitchFamily="34" charset="-122"/>
                <a:cs typeface="Open Sans" pitchFamily="34" charset="-120"/>
              </a:rPr>
              <a:t>Przekonaliście się, że korzystanie z nowoczesnych narzędzi może być proste i przyjemne.</a:t>
            </a:r>
            <a:endParaRPr lang="en-US" sz="2000" dirty="0"/>
          </a:p>
        </p:txBody>
      </p:sp>
      <p:pic>
        <p:nvPicPr>
          <p:cNvPr id="5" name="Image 0" descr="preencoded.png"/>
          <p:cNvPicPr>
            <a:picLocks noChangeAspect="1"/>
          </p:cNvPicPr>
          <p:nvPr/>
        </p:nvPicPr>
        <p:blipFill>
          <a:blip r:embed="rId3"/>
          <a:stretch>
            <a:fillRect/>
          </a:stretch>
        </p:blipFill>
        <p:spPr>
          <a:xfrm>
            <a:off x="5032653" y="2413516"/>
            <a:ext cx="4564975" cy="4564975"/>
          </a:xfrm>
          <a:prstGeom prst="rect">
            <a:avLst/>
          </a:prstGeom>
        </p:spPr>
      </p:pic>
      <p:sp>
        <p:nvSpPr>
          <p:cNvPr id="6" name="Text 3"/>
          <p:cNvSpPr/>
          <p:nvPr/>
        </p:nvSpPr>
        <p:spPr>
          <a:xfrm>
            <a:off x="5677853" y="4194453"/>
            <a:ext cx="126444" cy="453509"/>
          </a:xfrm>
          <a:prstGeom prst="rect">
            <a:avLst/>
          </a:prstGeom>
          <a:noFill/>
          <a:ln/>
        </p:spPr>
        <p:txBody>
          <a:bodyPr wrap="none" lIns="0" tIns="0" rIns="0" bIns="0" rtlCol="0" anchor="t"/>
          <a:lstStyle/>
          <a:p>
            <a:pPr marL="0" indent="0">
              <a:lnSpc>
                <a:spcPts val="3550"/>
              </a:lnSpc>
              <a:buNone/>
            </a:pPr>
            <a:r>
              <a:rPr lang="en-US" sz="2200" dirty="0">
                <a:solidFill>
                  <a:srgbClr val="49495A"/>
                </a:solidFill>
                <a:latin typeface="Libre Baskerville" pitchFamily="34" charset="0"/>
                <a:ea typeface="Libre Baskerville" pitchFamily="34" charset="-122"/>
                <a:cs typeface="Libre Baskerville" pitchFamily="34" charset="-120"/>
              </a:rPr>
              <a:t>1</a:t>
            </a:r>
            <a:endParaRPr lang="en-US" sz="2200" dirty="0"/>
          </a:p>
        </p:txBody>
      </p:sp>
      <p:sp>
        <p:nvSpPr>
          <p:cNvPr id="7" name="Text 4"/>
          <p:cNvSpPr/>
          <p:nvPr/>
        </p:nvSpPr>
        <p:spPr>
          <a:xfrm>
            <a:off x="9937790" y="2680097"/>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C00000"/>
                </a:solidFill>
                <a:latin typeface="Libre Baskerville" pitchFamily="34" charset="0"/>
                <a:ea typeface="Libre Baskerville" pitchFamily="34" charset="-122"/>
                <a:cs typeface="Libre Baskerville" pitchFamily="34" charset="-120"/>
              </a:rPr>
              <a:t>AI </a:t>
            </a:r>
            <a:r>
              <a:rPr lang="en-US" sz="2200">
                <a:solidFill>
                  <a:srgbClr val="C00000"/>
                </a:solidFill>
                <a:latin typeface="Libre Baskerville" pitchFamily="34" charset="0"/>
                <a:ea typeface="Libre Baskerville" pitchFamily="34" charset="-122"/>
                <a:cs typeface="Libre Baskerville" pitchFamily="34" charset="-120"/>
              </a:rPr>
              <a:t>dla każdego</a:t>
            </a:r>
            <a:endParaRPr lang="en-US" sz="2200" dirty="0">
              <a:solidFill>
                <a:srgbClr val="C00000"/>
              </a:solidFill>
            </a:endParaRPr>
          </a:p>
        </p:txBody>
      </p:sp>
      <p:sp>
        <p:nvSpPr>
          <p:cNvPr id="8" name="Text 5"/>
          <p:cNvSpPr/>
          <p:nvPr/>
        </p:nvSpPr>
        <p:spPr>
          <a:xfrm>
            <a:off x="9937790" y="3170515"/>
            <a:ext cx="3898821" cy="1088708"/>
          </a:xfrm>
          <a:prstGeom prst="rect">
            <a:avLst/>
          </a:prstGeom>
          <a:noFill/>
          <a:ln/>
        </p:spPr>
        <p:txBody>
          <a:bodyPr wrap="square" lIns="0" tIns="0" rIns="0" bIns="0" rtlCol="0" anchor="t"/>
          <a:lstStyle/>
          <a:p>
            <a:pPr marL="0" indent="0" algn="l">
              <a:buNone/>
            </a:pPr>
            <a:r>
              <a:rPr lang="en-US" sz="2000" dirty="0">
                <a:solidFill>
                  <a:srgbClr val="49495A"/>
                </a:solidFill>
                <a:latin typeface="Open Sans" pitchFamily="34" charset="0"/>
                <a:ea typeface="Open Sans" pitchFamily="34" charset="-122"/>
                <a:cs typeface="Open Sans" pitchFamily="34" charset="-120"/>
              </a:rPr>
              <a:t>Sztuczna inteligencja i cyfrowe narzędzia są dostępne dla wszystkich, niezależnie od wieku.</a:t>
            </a:r>
            <a:endParaRPr lang="en-US" sz="2000" dirty="0"/>
          </a:p>
        </p:txBody>
      </p:sp>
      <p:pic>
        <p:nvPicPr>
          <p:cNvPr id="9" name="Image 1" descr="preencoded.png"/>
          <p:cNvPicPr>
            <a:picLocks noChangeAspect="1"/>
          </p:cNvPicPr>
          <p:nvPr/>
        </p:nvPicPr>
        <p:blipFill>
          <a:blip r:embed="rId4"/>
          <a:stretch>
            <a:fillRect/>
          </a:stretch>
        </p:blipFill>
        <p:spPr>
          <a:xfrm>
            <a:off x="5032653" y="2413516"/>
            <a:ext cx="4564975" cy="4564975"/>
          </a:xfrm>
          <a:prstGeom prst="rect">
            <a:avLst/>
          </a:prstGeom>
        </p:spPr>
      </p:pic>
      <p:sp>
        <p:nvSpPr>
          <p:cNvPr id="10" name="Text 6"/>
          <p:cNvSpPr/>
          <p:nvPr/>
        </p:nvSpPr>
        <p:spPr>
          <a:xfrm>
            <a:off x="8252579" y="3243382"/>
            <a:ext cx="174665" cy="453509"/>
          </a:xfrm>
          <a:prstGeom prst="rect">
            <a:avLst/>
          </a:prstGeom>
          <a:noFill/>
          <a:ln/>
        </p:spPr>
        <p:txBody>
          <a:bodyPr wrap="none" lIns="0" tIns="0" rIns="0" bIns="0" rtlCol="0" anchor="t"/>
          <a:lstStyle/>
          <a:p>
            <a:pPr marL="0" indent="0">
              <a:lnSpc>
                <a:spcPts val="3550"/>
              </a:lnSpc>
              <a:buNone/>
            </a:pPr>
            <a:r>
              <a:rPr lang="en-US" sz="2200" dirty="0">
                <a:solidFill>
                  <a:srgbClr val="49495A"/>
                </a:solidFill>
                <a:latin typeface="Libre Baskerville" pitchFamily="34" charset="0"/>
                <a:ea typeface="Libre Baskerville" pitchFamily="34" charset="-122"/>
                <a:cs typeface="Libre Baskerville" pitchFamily="34" charset="-120"/>
              </a:rPr>
              <a:t>2</a:t>
            </a:r>
            <a:endParaRPr lang="en-US" sz="2200" dirty="0"/>
          </a:p>
        </p:txBody>
      </p:sp>
      <p:sp>
        <p:nvSpPr>
          <p:cNvPr id="11" name="Text 7"/>
          <p:cNvSpPr/>
          <p:nvPr/>
        </p:nvSpPr>
        <p:spPr>
          <a:xfrm>
            <a:off x="9937790" y="5132665"/>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C00000"/>
                </a:solidFill>
                <a:latin typeface="Libre Baskerville" pitchFamily="34" charset="0"/>
                <a:ea typeface="Libre Baskerville" pitchFamily="34" charset="-122"/>
                <a:cs typeface="Libre Baskerville" pitchFamily="34" charset="-120"/>
              </a:rPr>
              <a:t>Kolejne warsztaty</a:t>
            </a:r>
            <a:endParaRPr lang="en-US" sz="2200" dirty="0">
              <a:solidFill>
                <a:srgbClr val="C00000"/>
              </a:solidFill>
            </a:endParaRPr>
          </a:p>
        </p:txBody>
      </p:sp>
      <p:sp>
        <p:nvSpPr>
          <p:cNvPr id="12" name="Text 8"/>
          <p:cNvSpPr/>
          <p:nvPr/>
        </p:nvSpPr>
        <p:spPr>
          <a:xfrm>
            <a:off x="9937790" y="5623084"/>
            <a:ext cx="3898821" cy="1088708"/>
          </a:xfrm>
          <a:prstGeom prst="rect">
            <a:avLst/>
          </a:prstGeom>
          <a:noFill/>
          <a:ln/>
        </p:spPr>
        <p:txBody>
          <a:bodyPr wrap="square" lIns="0" tIns="0" rIns="0" bIns="0" rtlCol="0" anchor="t"/>
          <a:lstStyle/>
          <a:p>
            <a:pPr marL="0" indent="0" algn="l">
              <a:lnSpc>
                <a:spcPts val="2850"/>
              </a:lnSpc>
              <a:buNone/>
            </a:pPr>
            <a:r>
              <a:rPr lang="en-US" sz="2000" dirty="0">
                <a:solidFill>
                  <a:srgbClr val="49495A"/>
                </a:solidFill>
                <a:latin typeface="Open Sans" pitchFamily="34" charset="0"/>
                <a:ea typeface="Open Sans" pitchFamily="34" charset="-122"/>
                <a:cs typeface="Open Sans" pitchFamily="34" charset="-120"/>
              </a:rPr>
              <a:t>Zapraszamy na następne spotkania, gdzie odkryjemy jeszcze więcej cyfrowych możliwości!</a:t>
            </a:r>
            <a:endParaRPr lang="en-US" sz="2000" dirty="0"/>
          </a:p>
        </p:txBody>
      </p:sp>
      <p:pic>
        <p:nvPicPr>
          <p:cNvPr id="13" name="Image 2" descr="preencoded.png"/>
          <p:cNvPicPr>
            <a:picLocks noChangeAspect="1"/>
          </p:cNvPicPr>
          <p:nvPr/>
        </p:nvPicPr>
        <p:blipFill>
          <a:blip r:embed="rId5"/>
          <a:stretch>
            <a:fillRect/>
          </a:stretch>
        </p:blipFill>
        <p:spPr>
          <a:xfrm>
            <a:off x="5032653" y="2413516"/>
            <a:ext cx="4564975" cy="4564975"/>
          </a:xfrm>
          <a:prstGeom prst="rect">
            <a:avLst/>
          </a:prstGeom>
        </p:spPr>
      </p:pic>
      <p:sp>
        <p:nvSpPr>
          <p:cNvPr id="14" name="Text 9"/>
          <p:cNvSpPr/>
          <p:nvPr/>
        </p:nvSpPr>
        <p:spPr>
          <a:xfrm>
            <a:off x="7776805" y="5969556"/>
            <a:ext cx="174665" cy="453509"/>
          </a:xfrm>
          <a:prstGeom prst="rect">
            <a:avLst/>
          </a:prstGeom>
          <a:noFill/>
          <a:ln/>
        </p:spPr>
        <p:txBody>
          <a:bodyPr wrap="none" lIns="0" tIns="0" rIns="0" bIns="0" rtlCol="0" anchor="t"/>
          <a:lstStyle/>
          <a:p>
            <a:pPr marL="0" indent="0">
              <a:lnSpc>
                <a:spcPts val="3550"/>
              </a:lnSpc>
              <a:buNone/>
            </a:pPr>
            <a:r>
              <a:rPr lang="en-US" sz="2200" dirty="0">
                <a:solidFill>
                  <a:srgbClr val="49495A"/>
                </a:solidFill>
                <a:latin typeface="Libre Baskerville" pitchFamily="34" charset="0"/>
                <a:ea typeface="Libre Baskerville" pitchFamily="34" charset="-122"/>
                <a:cs typeface="Libre Baskerville" pitchFamily="34" charset="-120"/>
              </a:rPr>
              <a:t>3</a:t>
            </a:r>
            <a:endParaRPr lang="en-US" sz="2200" dirty="0"/>
          </a:p>
        </p:txBody>
      </p:sp>
      <p:pic>
        <p:nvPicPr>
          <p:cNvPr id="15" name="Picture 14" descr="A blue flag with yellow stars&#10;&#10;Description automatically generated">
            <a:extLst>
              <a:ext uri="{FF2B5EF4-FFF2-40B4-BE49-F238E27FC236}">
                <a16:creationId xmlns:a16="http://schemas.microsoft.com/office/drawing/2014/main" id="{4CADB7A2-DA3E-116A-A4D2-742939317E7E}"/>
              </a:ext>
            </a:extLst>
          </p:cNvPr>
          <p:cNvPicPr>
            <a:picLocks noChangeAspect="1"/>
          </p:cNvPicPr>
          <p:nvPr/>
        </p:nvPicPr>
        <p:blipFill>
          <a:blip r:embed="rId6"/>
          <a:stretch>
            <a:fillRect/>
          </a:stretch>
        </p:blipFill>
        <p:spPr>
          <a:xfrm>
            <a:off x="356331" y="6135258"/>
            <a:ext cx="1764018" cy="1787280"/>
          </a:xfrm>
          <a:prstGeom prst="rect">
            <a:avLst/>
          </a:prstGeom>
        </p:spPr>
      </p:pic>
      <p:pic>
        <p:nvPicPr>
          <p:cNvPr id="17" name="Picture 16">
            <a:extLst>
              <a:ext uri="{FF2B5EF4-FFF2-40B4-BE49-F238E27FC236}">
                <a16:creationId xmlns:a16="http://schemas.microsoft.com/office/drawing/2014/main" id="{223A44A7-1A5A-734B-C41B-01F2FD045043}"/>
              </a:ext>
            </a:extLst>
          </p:cNvPr>
          <p:cNvPicPr>
            <a:picLocks noChangeAspect="1"/>
          </p:cNvPicPr>
          <p:nvPr/>
        </p:nvPicPr>
        <p:blipFill>
          <a:blip r:embed="rId7"/>
          <a:stretch>
            <a:fillRect/>
          </a:stretch>
        </p:blipFill>
        <p:spPr>
          <a:xfrm>
            <a:off x="12283933" y="377839"/>
            <a:ext cx="2043748" cy="1175155"/>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205411" y="269185"/>
            <a:ext cx="5017215" cy="7525822"/>
          </a:xfrm>
          <a:custGeom>
            <a:avLst/>
            <a:gdLst>
              <a:gd name="csX0" fmla="*/ 0 w 5017215"/>
              <a:gd name="csY0" fmla="*/ 0 h 7525822"/>
              <a:gd name="csX1" fmla="*/ 406952 w 5017215"/>
              <a:gd name="csY1" fmla="*/ 0 h 7525822"/>
              <a:gd name="csX2" fmla="*/ 813904 w 5017215"/>
              <a:gd name="csY2" fmla="*/ 0 h 7525822"/>
              <a:gd name="csX3" fmla="*/ 1471716 w 5017215"/>
              <a:gd name="csY3" fmla="*/ 0 h 7525822"/>
              <a:gd name="csX4" fmla="*/ 1878668 w 5017215"/>
              <a:gd name="csY4" fmla="*/ 0 h 7525822"/>
              <a:gd name="csX5" fmla="*/ 2385964 w 5017215"/>
              <a:gd name="csY5" fmla="*/ 0 h 7525822"/>
              <a:gd name="csX6" fmla="*/ 2943433 w 5017215"/>
              <a:gd name="csY6" fmla="*/ 0 h 7525822"/>
              <a:gd name="csX7" fmla="*/ 3551073 w 5017215"/>
              <a:gd name="csY7" fmla="*/ 0 h 7525822"/>
              <a:gd name="csX8" fmla="*/ 4108542 w 5017215"/>
              <a:gd name="csY8" fmla="*/ 0 h 7525822"/>
              <a:gd name="csX9" fmla="*/ 5017215 w 5017215"/>
              <a:gd name="csY9" fmla="*/ 0 h 7525822"/>
              <a:gd name="csX10" fmla="*/ 5017215 w 5017215"/>
              <a:gd name="csY10" fmla="*/ 353135 h 7525822"/>
              <a:gd name="csX11" fmla="*/ 5017215 w 5017215"/>
              <a:gd name="csY11" fmla="*/ 781528 h 7525822"/>
              <a:gd name="csX12" fmla="*/ 5017215 w 5017215"/>
              <a:gd name="csY12" fmla="*/ 1360437 h 7525822"/>
              <a:gd name="csX13" fmla="*/ 5017215 w 5017215"/>
              <a:gd name="csY13" fmla="*/ 1939346 h 7525822"/>
              <a:gd name="csX14" fmla="*/ 5017215 w 5017215"/>
              <a:gd name="csY14" fmla="*/ 2442998 h 7525822"/>
              <a:gd name="csX15" fmla="*/ 5017215 w 5017215"/>
              <a:gd name="csY15" fmla="*/ 3021907 h 7525822"/>
              <a:gd name="csX16" fmla="*/ 5017215 w 5017215"/>
              <a:gd name="csY16" fmla="*/ 3751333 h 7525822"/>
              <a:gd name="csX17" fmla="*/ 5017215 w 5017215"/>
              <a:gd name="csY17" fmla="*/ 4405500 h 7525822"/>
              <a:gd name="csX18" fmla="*/ 5017215 w 5017215"/>
              <a:gd name="csY18" fmla="*/ 4984410 h 7525822"/>
              <a:gd name="csX19" fmla="*/ 5017215 w 5017215"/>
              <a:gd name="csY19" fmla="*/ 5337545 h 7525822"/>
              <a:gd name="csX20" fmla="*/ 5017215 w 5017215"/>
              <a:gd name="csY20" fmla="*/ 5916454 h 7525822"/>
              <a:gd name="csX21" fmla="*/ 5017215 w 5017215"/>
              <a:gd name="csY21" fmla="*/ 6570622 h 7525822"/>
              <a:gd name="csX22" fmla="*/ 5017215 w 5017215"/>
              <a:gd name="csY22" fmla="*/ 6923756 h 7525822"/>
              <a:gd name="csX23" fmla="*/ 5017215 w 5017215"/>
              <a:gd name="csY23" fmla="*/ 7525822 h 7525822"/>
              <a:gd name="csX24" fmla="*/ 4409575 w 5017215"/>
              <a:gd name="csY24" fmla="*/ 7525822 h 7525822"/>
              <a:gd name="csX25" fmla="*/ 3902278 w 5017215"/>
              <a:gd name="csY25" fmla="*/ 7525822 h 7525822"/>
              <a:gd name="csX26" fmla="*/ 3394982 w 5017215"/>
              <a:gd name="csY26" fmla="*/ 7525822 h 7525822"/>
              <a:gd name="csX27" fmla="*/ 2837514 w 5017215"/>
              <a:gd name="csY27" fmla="*/ 7525822 h 7525822"/>
              <a:gd name="csX28" fmla="*/ 2229873 w 5017215"/>
              <a:gd name="csY28" fmla="*/ 7525822 h 7525822"/>
              <a:gd name="csX29" fmla="*/ 1622233 w 5017215"/>
              <a:gd name="csY29" fmla="*/ 7525822 h 7525822"/>
              <a:gd name="csX30" fmla="*/ 1014592 w 5017215"/>
              <a:gd name="csY30" fmla="*/ 7525822 h 7525822"/>
              <a:gd name="csX31" fmla="*/ 0 w 5017215"/>
              <a:gd name="csY31" fmla="*/ 7525822 h 7525822"/>
              <a:gd name="csX32" fmla="*/ 0 w 5017215"/>
              <a:gd name="csY32" fmla="*/ 7022171 h 7525822"/>
              <a:gd name="csX33" fmla="*/ 0 w 5017215"/>
              <a:gd name="csY33" fmla="*/ 6368003 h 7525822"/>
              <a:gd name="csX34" fmla="*/ 0 w 5017215"/>
              <a:gd name="csY34" fmla="*/ 5864352 h 7525822"/>
              <a:gd name="csX35" fmla="*/ 0 w 5017215"/>
              <a:gd name="csY35" fmla="*/ 5210184 h 7525822"/>
              <a:gd name="csX36" fmla="*/ 0 w 5017215"/>
              <a:gd name="csY36" fmla="*/ 4706533 h 7525822"/>
              <a:gd name="csX37" fmla="*/ 0 w 5017215"/>
              <a:gd name="csY37" fmla="*/ 4202882 h 7525822"/>
              <a:gd name="csX38" fmla="*/ 0 w 5017215"/>
              <a:gd name="csY38" fmla="*/ 3849747 h 7525822"/>
              <a:gd name="csX39" fmla="*/ 0 w 5017215"/>
              <a:gd name="csY39" fmla="*/ 3270838 h 7525822"/>
              <a:gd name="csX40" fmla="*/ 0 w 5017215"/>
              <a:gd name="csY40" fmla="*/ 2616670 h 7525822"/>
              <a:gd name="csX41" fmla="*/ 0 w 5017215"/>
              <a:gd name="csY41" fmla="*/ 1887245 h 7525822"/>
              <a:gd name="csX42" fmla="*/ 0 w 5017215"/>
              <a:gd name="csY42" fmla="*/ 1458852 h 7525822"/>
              <a:gd name="csX43" fmla="*/ 0 w 5017215"/>
              <a:gd name="csY43" fmla="*/ 729426 h 7525822"/>
              <a:gd name="csX44" fmla="*/ 0 w 5017215"/>
              <a:gd name="csY44" fmla="*/ 0 h 752582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Lst>
            <a:rect l="l" t="t" r="r" b="b"/>
            <a:pathLst>
              <a:path w="5017215" h="7525822" fill="none" extrusionOk="0">
                <a:moveTo>
                  <a:pt x="0" y="0"/>
                </a:moveTo>
                <a:cubicBezTo>
                  <a:pt x="85448" y="-32128"/>
                  <a:pt x="323033" y="14186"/>
                  <a:pt x="406952" y="0"/>
                </a:cubicBezTo>
                <a:cubicBezTo>
                  <a:pt x="490871" y="-14186"/>
                  <a:pt x="641732" y="18168"/>
                  <a:pt x="813904" y="0"/>
                </a:cubicBezTo>
                <a:cubicBezTo>
                  <a:pt x="986076" y="-18168"/>
                  <a:pt x="1244361" y="39451"/>
                  <a:pt x="1471716" y="0"/>
                </a:cubicBezTo>
                <a:cubicBezTo>
                  <a:pt x="1699071" y="-39451"/>
                  <a:pt x="1788016" y="11142"/>
                  <a:pt x="1878668" y="0"/>
                </a:cubicBezTo>
                <a:cubicBezTo>
                  <a:pt x="1969320" y="-11142"/>
                  <a:pt x="2157727" y="19974"/>
                  <a:pt x="2385964" y="0"/>
                </a:cubicBezTo>
                <a:cubicBezTo>
                  <a:pt x="2614201" y="-19974"/>
                  <a:pt x="2705636" y="11409"/>
                  <a:pt x="2943433" y="0"/>
                </a:cubicBezTo>
                <a:cubicBezTo>
                  <a:pt x="3181230" y="-11409"/>
                  <a:pt x="3381937" y="17420"/>
                  <a:pt x="3551073" y="0"/>
                </a:cubicBezTo>
                <a:cubicBezTo>
                  <a:pt x="3720209" y="-17420"/>
                  <a:pt x="3921363" y="26331"/>
                  <a:pt x="4108542" y="0"/>
                </a:cubicBezTo>
                <a:cubicBezTo>
                  <a:pt x="4295721" y="-26331"/>
                  <a:pt x="4724376" y="106920"/>
                  <a:pt x="5017215" y="0"/>
                </a:cubicBezTo>
                <a:cubicBezTo>
                  <a:pt x="5058028" y="88315"/>
                  <a:pt x="4977624" y="262780"/>
                  <a:pt x="5017215" y="353135"/>
                </a:cubicBezTo>
                <a:cubicBezTo>
                  <a:pt x="5056806" y="443491"/>
                  <a:pt x="4988843" y="648747"/>
                  <a:pt x="5017215" y="781528"/>
                </a:cubicBezTo>
                <a:cubicBezTo>
                  <a:pt x="5045587" y="914309"/>
                  <a:pt x="4957308" y="1202728"/>
                  <a:pt x="5017215" y="1360437"/>
                </a:cubicBezTo>
                <a:cubicBezTo>
                  <a:pt x="5077122" y="1518146"/>
                  <a:pt x="4985287" y="1780640"/>
                  <a:pt x="5017215" y="1939346"/>
                </a:cubicBezTo>
                <a:cubicBezTo>
                  <a:pt x="5049143" y="2098052"/>
                  <a:pt x="5000637" y="2201654"/>
                  <a:pt x="5017215" y="2442998"/>
                </a:cubicBezTo>
                <a:cubicBezTo>
                  <a:pt x="5033793" y="2684342"/>
                  <a:pt x="4978045" y="2869755"/>
                  <a:pt x="5017215" y="3021907"/>
                </a:cubicBezTo>
                <a:cubicBezTo>
                  <a:pt x="5056385" y="3174059"/>
                  <a:pt x="4949421" y="3460640"/>
                  <a:pt x="5017215" y="3751333"/>
                </a:cubicBezTo>
                <a:cubicBezTo>
                  <a:pt x="5085009" y="4042026"/>
                  <a:pt x="4989711" y="4255690"/>
                  <a:pt x="5017215" y="4405500"/>
                </a:cubicBezTo>
                <a:cubicBezTo>
                  <a:pt x="5044719" y="4555310"/>
                  <a:pt x="4963859" y="4730520"/>
                  <a:pt x="5017215" y="4984410"/>
                </a:cubicBezTo>
                <a:cubicBezTo>
                  <a:pt x="5070571" y="5238300"/>
                  <a:pt x="5017206" y="5165819"/>
                  <a:pt x="5017215" y="5337545"/>
                </a:cubicBezTo>
                <a:cubicBezTo>
                  <a:pt x="5017224" y="5509271"/>
                  <a:pt x="4991856" y="5647131"/>
                  <a:pt x="5017215" y="5916454"/>
                </a:cubicBezTo>
                <a:cubicBezTo>
                  <a:pt x="5042574" y="6185777"/>
                  <a:pt x="5005020" y="6402879"/>
                  <a:pt x="5017215" y="6570622"/>
                </a:cubicBezTo>
                <a:cubicBezTo>
                  <a:pt x="5029410" y="6738365"/>
                  <a:pt x="4987458" y="6755227"/>
                  <a:pt x="5017215" y="6923756"/>
                </a:cubicBezTo>
                <a:cubicBezTo>
                  <a:pt x="5046972" y="7092285"/>
                  <a:pt x="5001644" y="7397822"/>
                  <a:pt x="5017215" y="7525822"/>
                </a:cubicBezTo>
                <a:cubicBezTo>
                  <a:pt x="4765482" y="7541130"/>
                  <a:pt x="4617389" y="7508736"/>
                  <a:pt x="4409575" y="7525822"/>
                </a:cubicBezTo>
                <a:cubicBezTo>
                  <a:pt x="4201761" y="7542908"/>
                  <a:pt x="4112761" y="7489150"/>
                  <a:pt x="3902278" y="7525822"/>
                </a:cubicBezTo>
                <a:cubicBezTo>
                  <a:pt x="3691795" y="7562494"/>
                  <a:pt x="3507278" y="7466133"/>
                  <a:pt x="3394982" y="7525822"/>
                </a:cubicBezTo>
                <a:cubicBezTo>
                  <a:pt x="3282686" y="7585511"/>
                  <a:pt x="3105833" y="7467497"/>
                  <a:pt x="2837514" y="7525822"/>
                </a:cubicBezTo>
                <a:cubicBezTo>
                  <a:pt x="2569195" y="7584147"/>
                  <a:pt x="2409092" y="7501310"/>
                  <a:pt x="2229873" y="7525822"/>
                </a:cubicBezTo>
                <a:cubicBezTo>
                  <a:pt x="2050654" y="7550334"/>
                  <a:pt x="1827877" y="7502508"/>
                  <a:pt x="1622233" y="7525822"/>
                </a:cubicBezTo>
                <a:cubicBezTo>
                  <a:pt x="1416589" y="7549136"/>
                  <a:pt x="1245663" y="7500296"/>
                  <a:pt x="1014592" y="7525822"/>
                </a:cubicBezTo>
                <a:cubicBezTo>
                  <a:pt x="783521" y="7551348"/>
                  <a:pt x="410445" y="7477869"/>
                  <a:pt x="0" y="7525822"/>
                </a:cubicBezTo>
                <a:cubicBezTo>
                  <a:pt x="-9179" y="7347502"/>
                  <a:pt x="51494" y="7181726"/>
                  <a:pt x="0" y="7022171"/>
                </a:cubicBezTo>
                <a:cubicBezTo>
                  <a:pt x="-51494" y="6862616"/>
                  <a:pt x="32081" y="6498842"/>
                  <a:pt x="0" y="6368003"/>
                </a:cubicBezTo>
                <a:cubicBezTo>
                  <a:pt x="-32081" y="6237164"/>
                  <a:pt x="37609" y="6067326"/>
                  <a:pt x="0" y="5864352"/>
                </a:cubicBezTo>
                <a:cubicBezTo>
                  <a:pt x="-37609" y="5661378"/>
                  <a:pt x="21703" y="5362803"/>
                  <a:pt x="0" y="5210184"/>
                </a:cubicBezTo>
                <a:cubicBezTo>
                  <a:pt x="-21703" y="5057565"/>
                  <a:pt x="46217" y="4888403"/>
                  <a:pt x="0" y="4706533"/>
                </a:cubicBezTo>
                <a:cubicBezTo>
                  <a:pt x="-46217" y="4524663"/>
                  <a:pt x="27500" y="4372483"/>
                  <a:pt x="0" y="4202882"/>
                </a:cubicBezTo>
                <a:cubicBezTo>
                  <a:pt x="-27500" y="4033281"/>
                  <a:pt x="34626" y="3963361"/>
                  <a:pt x="0" y="3849747"/>
                </a:cubicBezTo>
                <a:cubicBezTo>
                  <a:pt x="-34626" y="3736133"/>
                  <a:pt x="21290" y="3518012"/>
                  <a:pt x="0" y="3270838"/>
                </a:cubicBezTo>
                <a:cubicBezTo>
                  <a:pt x="-21290" y="3023664"/>
                  <a:pt x="45579" y="2865073"/>
                  <a:pt x="0" y="2616670"/>
                </a:cubicBezTo>
                <a:cubicBezTo>
                  <a:pt x="-45579" y="2368267"/>
                  <a:pt x="81071" y="2250577"/>
                  <a:pt x="0" y="1887245"/>
                </a:cubicBezTo>
                <a:cubicBezTo>
                  <a:pt x="-81071" y="1523913"/>
                  <a:pt x="5625" y="1661348"/>
                  <a:pt x="0" y="1458852"/>
                </a:cubicBezTo>
                <a:cubicBezTo>
                  <a:pt x="-5625" y="1256356"/>
                  <a:pt x="5603" y="1068020"/>
                  <a:pt x="0" y="729426"/>
                </a:cubicBezTo>
                <a:cubicBezTo>
                  <a:pt x="-5603" y="390832"/>
                  <a:pt x="62254" y="148592"/>
                  <a:pt x="0" y="0"/>
                </a:cubicBezTo>
                <a:close/>
              </a:path>
              <a:path w="5017215" h="7525822" stroke="0" extrusionOk="0">
                <a:moveTo>
                  <a:pt x="0" y="0"/>
                </a:moveTo>
                <a:cubicBezTo>
                  <a:pt x="234795" y="-52302"/>
                  <a:pt x="287810" y="27029"/>
                  <a:pt x="557468" y="0"/>
                </a:cubicBezTo>
                <a:cubicBezTo>
                  <a:pt x="827126" y="-27029"/>
                  <a:pt x="904679" y="50693"/>
                  <a:pt x="1165109" y="0"/>
                </a:cubicBezTo>
                <a:cubicBezTo>
                  <a:pt x="1425539" y="-50693"/>
                  <a:pt x="1408914" y="1873"/>
                  <a:pt x="1572061" y="0"/>
                </a:cubicBezTo>
                <a:cubicBezTo>
                  <a:pt x="1735208" y="-1873"/>
                  <a:pt x="1830975" y="27290"/>
                  <a:pt x="1979013" y="0"/>
                </a:cubicBezTo>
                <a:cubicBezTo>
                  <a:pt x="2127051" y="-27290"/>
                  <a:pt x="2494284" y="65649"/>
                  <a:pt x="2636825" y="0"/>
                </a:cubicBezTo>
                <a:cubicBezTo>
                  <a:pt x="2779366" y="-65649"/>
                  <a:pt x="2973443" y="48377"/>
                  <a:pt x="3294638" y="0"/>
                </a:cubicBezTo>
                <a:cubicBezTo>
                  <a:pt x="3615833" y="-48377"/>
                  <a:pt x="3800783" y="49772"/>
                  <a:pt x="3952450" y="0"/>
                </a:cubicBezTo>
                <a:cubicBezTo>
                  <a:pt x="4104117" y="-49772"/>
                  <a:pt x="4566677" y="32670"/>
                  <a:pt x="5017215" y="0"/>
                </a:cubicBezTo>
                <a:cubicBezTo>
                  <a:pt x="5084310" y="209057"/>
                  <a:pt x="5013065" y="566704"/>
                  <a:pt x="5017215" y="729426"/>
                </a:cubicBezTo>
                <a:cubicBezTo>
                  <a:pt x="5021365" y="892148"/>
                  <a:pt x="4983809" y="980439"/>
                  <a:pt x="5017215" y="1082561"/>
                </a:cubicBezTo>
                <a:cubicBezTo>
                  <a:pt x="5050621" y="1184684"/>
                  <a:pt x="5008661" y="1359201"/>
                  <a:pt x="5017215" y="1510953"/>
                </a:cubicBezTo>
                <a:cubicBezTo>
                  <a:pt x="5025769" y="1662705"/>
                  <a:pt x="4941218" y="1882590"/>
                  <a:pt x="5017215" y="2240379"/>
                </a:cubicBezTo>
                <a:cubicBezTo>
                  <a:pt x="5093212" y="2598168"/>
                  <a:pt x="5010633" y="2633267"/>
                  <a:pt x="5017215" y="2744030"/>
                </a:cubicBezTo>
                <a:cubicBezTo>
                  <a:pt x="5023797" y="2854793"/>
                  <a:pt x="4948252" y="3146238"/>
                  <a:pt x="5017215" y="3398198"/>
                </a:cubicBezTo>
                <a:cubicBezTo>
                  <a:pt x="5086178" y="3650158"/>
                  <a:pt x="4977346" y="3779107"/>
                  <a:pt x="5017215" y="4127624"/>
                </a:cubicBezTo>
                <a:cubicBezTo>
                  <a:pt x="5057084" y="4476141"/>
                  <a:pt x="5000342" y="4380339"/>
                  <a:pt x="5017215" y="4631275"/>
                </a:cubicBezTo>
                <a:cubicBezTo>
                  <a:pt x="5034088" y="4882211"/>
                  <a:pt x="4975143" y="5016027"/>
                  <a:pt x="5017215" y="5285443"/>
                </a:cubicBezTo>
                <a:cubicBezTo>
                  <a:pt x="5059287" y="5554859"/>
                  <a:pt x="4960814" y="5728252"/>
                  <a:pt x="5017215" y="5864352"/>
                </a:cubicBezTo>
                <a:cubicBezTo>
                  <a:pt x="5073616" y="6000452"/>
                  <a:pt x="4984040" y="6222938"/>
                  <a:pt x="5017215" y="6443261"/>
                </a:cubicBezTo>
                <a:cubicBezTo>
                  <a:pt x="5050390" y="6663584"/>
                  <a:pt x="5014212" y="6721835"/>
                  <a:pt x="5017215" y="6946913"/>
                </a:cubicBezTo>
                <a:cubicBezTo>
                  <a:pt x="5020218" y="7171991"/>
                  <a:pt x="4953030" y="7301382"/>
                  <a:pt x="5017215" y="7525822"/>
                </a:cubicBezTo>
                <a:cubicBezTo>
                  <a:pt x="4865114" y="7569815"/>
                  <a:pt x="4743739" y="7517214"/>
                  <a:pt x="4610263" y="7525822"/>
                </a:cubicBezTo>
                <a:cubicBezTo>
                  <a:pt x="4476787" y="7534430"/>
                  <a:pt x="4190652" y="7499930"/>
                  <a:pt x="3952450" y="7525822"/>
                </a:cubicBezTo>
                <a:cubicBezTo>
                  <a:pt x="3714248" y="7551714"/>
                  <a:pt x="3632858" y="7517802"/>
                  <a:pt x="3545499" y="7525822"/>
                </a:cubicBezTo>
                <a:cubicBezTo>
                  <a:pt x="3458140" y="7533842"/>
                  <a:pt x="3261339" y="7492622"/>
                  <a:pt x="3138547" y="7525822"/>
                </a:cubicBezTo>
                <a:cubicBezTo>
                  <a:pt x="3015755" y="7559022"/>
                  <a:pt x="2847397" y="7523842"/>
                  <a:pt x="2731595" y="7525822"/>
                </a:cubicBezTo>
                <a:cubicBezTo>
                  <a:pt x="2615793" y="7527802"/>
                  <a:pt x="2405405" y="7479599"/>
                  <a:pt x="2224299" y="7525822"/>
                </a:cubicBezTo>
                <a:cubicBezTo>
                  <a:pt x="2043193" y="7572045"/>
                  <a:pt x="1902484" y="7466056"/>
                  <a:pt x="1717002" y="7525822"/>
                </a:cubicBezTo>
                <a:cubicBezTo>
                  <a:pt x="1531520" y="7585588"/>
                  <a:pt x="1390060" y="7486875"/>
                  <a:pt x="1159534" y="7525822"/>
                </a:cubicBezTo>
                <a:cubicBezTo>
                  <a:pt x="929008" y="7564769"/>
                  <a:pt x="716013" y="7489769"/>
                  <a:pt x="501721" y="7525822"/>
                </a:cubicBezTo>
                <a:cubicBezTo>
                  <a:pt x="287429" y="7561875"/>
                  <a:pt x="220806" y="7521745"/>
                  <a:pt x="0" y="7525822"/>
                </a:cubicBezTo>
                <a:cubicBezTo>
                  <a:pt x="-31580" y="7200852"/>
                  <a:pt x="1215" y="7156203"/>
                  <a:pt x="0" y="6796396"/>
                </a:cubicBezTo>
                <a:cubicBezTo>
                  <a:pt x="-1215" y="6436589"/>
                  <a:pt x="63341" y="6395371"/>
                  <a:pt x="0" y="6066970"/>
                </a:cubicBezTo>
                <a:cubicBezTo>
                  <a:pt x="-63341" y="5738569"/>
                  <a:pt x="68707" y="5699079"/>
                  <a:pt x="0" y="5412803"/>
                </a:cubicBezTo>
                <a:cubicBezTo>
                  <a:pt x="-68707" y="5126527"/>
                  <a:pt x="47720" y="5176563"/>
                  <a:pt x="0" y="4984410"/>
                </a:cubicBezTo>
                <a:cubicBezTo>
                  <a:pt x="-47720" y="4792257"/>
                  <a:pt x="14653" y="4757092"/>
                  <a:pt x="0" y="4631275"/>
                </a:cubicBezTo>
                <a:cubicBezTo>
                  <a:pt x="-14653" y="4505459"/>
                  <a:pt x="15230" y="4293091"/>
                  <a:pt x="0" y="4127624"/>
                </a:cubicBezTo>
                <a:cubicBezTo>
                  <a:pt x="-15230" y="3962157"/>
                  <a:pt x="32453" y="3885975"/>
                  <a:pt x="0" y="3699231"/>
                </a:cubicBezTo>
                <a:cubicBezTo>
                  <a:pt x="-32453" y="3512487"/>
                  <a:pt x="27040" y="3377055"/>
                  <a:pt x="0" y="3270838"/>
                </a:cubicBezTo>
                <a:cubicBezTo>
                  <a:pt x="-27040" y="3164621"/>
                  <a:pt x="17549" y="2942290"/>
                  <a:pt x="0" y="2691929"/>
                </a:cubicBezTo>
                <a:cubicBezTo>
                  <a:pt x="-17549" y="2441568"/>
                  <a:pt x="11187" y="2309603"/>
                  <a:pt x="0" y="2188277"/>
                </a:cubicBezTo>
                <a:cubicBezTo>
                  <a:pt x="-11187" y="2066951"/>
                  <a:pt x="20719" y="1721604"/>
                  <a:pt x="0" y="1534110"/>
                </a:cubicBezTo>
                <a:cubicBezTo>
                  <a:pt x="-20719" y="1346616"/>
                  <a:pt x="18449" y="1159974"/>
                  <a:pt x="0" y="879942"/>
                </a:cubicBezTo>
                <a:cubicBezTo>
                  <a:pt x="-18449" y="599910"/>
                  <a:pt x="73166" y="220400"/>
                  <a:pt x="0" y="0"/>
                </a:cubicBezTo>
                <a:close/>
              </a:path>
            </a:pathLst>
          </a:custGeom>
          <a:ln>
            <a:solidFill>
              <a:schemeClr val="tx1"/>
            </a:solidFill>
            <a:extLst>
              <a:ext uri="{C807C97D-BFC1-408E-A445-0C87EB9F89A2}">
                <ask:lineSketchStyleProps xmlns:ask="http://schemas.microsoft.com/office/drawing/2018/sketchyshapes" sd="3206586782">
                  <a:prstGeom prst="rect">
                    <a:avLst/>
                  </a:prstGeom>
                  <ask:type>
                    <ask:lineSketchScribble/>
                  </ask:type>
                </ask:lineSketchStyleProps>
              </a:ext>
            </a:extLst>
          </a:ln>
        </p:spPr>
      </p:pic>
      <p:sp>
        <p:nvSpPr>
          <p:cNvPr id="3" name="Text 0"/>
          <p:cNvSpPr/>
          <p:nvPr/>
        </p:nvSpPr>
        <p:spPr>
          <a:xfrm>
            <a:off x="1619837" y="2871734"/>
            <a:ext cx="5595937" cy="620316"/>
          </a:xfrm>
          <a:prstGeom prst="rect">
            <a:avLst/>
          </a:prstGeom>
          <a:noFill/>
          <a:ln/>
        </p:spPr>
        <p:txBody>
          <a:bodyPr wrap="none" lIns="0" tIns="0" rIns="0" bIns="0" rtlCol="0" anchor="t"/>
          <a:lstStyle/>
          <a:p>
            <a:pPr marL="0" indent="0">
              <a:lnSpc>
                <a:spcPts val="4850"/>
              </a:lnSpc>
              <a:buNone/>
            </a:pPr>
            <a:r>
              <a:rPr lang="en-US" sz="3900" dirty="0">
                <a:solidFill>
                  <a:srgbClr val="403CCF"/>
                </a:solidFill>
                <a:latin typeface="Libre Baskerville" pitchFamily="34" charset="0"/>
                <a:ea typeface="Libre Baskerville" pitchFamily="34" charset="-122"/>
                <a:cs typeface="Libre Baskerville" pitchFamily="34" charset="-120"/>
              </a:rPr>
              <a:t>Dziękujemy za udział!</a:t>
            </a:r>
            <a:endParaRPr lang="en-US" sz="3900" dirty="0"/>
          </a:p>
        </p:txBody>
      </p:sp>
      <p:sp>
        <p:nvSpPr>
          <p:cNvPr id="13" name="Text 10"/>
          <p:cNvSpPr/>
          <p:nvPr/>
        </p:nvSpPr>
        <p:spPr>
          <a:xfrm>
            <a:off x="694669" y="4480449"/>
            <a:ext cx="7754541" cy="952619"/>
          </a:xfrm>
          <a:prstGeom prst="rect">
            <a:avLst/>
          </a:prstGeom>
          <a:noFill/>
          <a:ln/>
        </p:spPr>
        <p:txBody>
          <a:bodyPr wrap="square" lIns="0" tIns="0" rIns="0" bIns="0" rtlCol="0" anchor="t"/>
          <a:lstStyle/>
          <a:p>
            <a:pPr marL="0" indent="0">
              <a:lnSpc>
                <a:spcPct val="150000"/>
              </a:lnSpc>
              <a:buNone/>
            </a:pPr>
            <a:r>
              <a:rPr lang="en-US" sz="2000" dirty="0">
                <a:solidFill>
                  <a:srgbClr val="49495A"/>
                </a:solidFill>
                <a:latin typeface="Open Sans" pitchFamily="34" charset="0"/>
                <a:ea typeface="Open Sans" pitchFamily="34" charset="-122"/>
                <a:cs typeface="Open Sans" pitchFamily="34" charset="-120"/>
              </a:rPr>
              <a:t>Pamiętajcie, że nauka technologii to proces. Nie bójcie się eksperymentować i pytać. Wasza ciekawość i otwartość na nowe doświadczenia są kluczem do sukcesu w cyfrowym świecie. Do zobaczenia na kolejnych warsztatach!</a:t>
            </a:r>
            <a:endParaRPr lang="en-US" sz="2000" dirty="0"/>
          </a:p>
        </p:txBody>
      </p:sp>
      <p:pic>
        <p:nvPicPr>
          <p:cNvPr id="6" name="Picture 5" descr="A blue flag with yellow stars&#10;&#10;Description automatically generated">
            <a:extLst>
              <a:ext uri="{FF2B5EF4-FFF2-40B4-BE49-F238E27FC236}">
                <a16:creationId xmlns:a16="http://schemas.microsoft.com/office/drawing/2014/main" id="{5BFC0763-DD64-C2D9-5109-3E3671CCCE5F}"/>
              </a:ext>
            </a:extLst>
          </p:cNvPr>
          <p:cNvPicPr>
            <a:picLocks noChangeAspect="1"/>
          </p:cNvPicPr>
          <p:nvPr/>
        </p:nvPicPr>
        <p:blipFill>
          <a:blip r:embed="rId4"/>
          <a:stretch>
            <a:fillRect/>
          </a:stretch>
        </p:blipFill>
        <p:spPr>
          <a:xfrm>
            <a:off x="253866" y="120177"/>
            <a:ext cx="1764018" cy="1787280"/>
          </a:xfrm>
          <a:prstGeom prst="rect">
            <a:avLst/>
          </a:prstGeom>
        </p:spPr>
      </p:pic>
      <p:pic>
        <p:nvPicPr>
          <p:cNvPr id="5" name="Picture 4">
            <a:extLst>
              <a:ext uri="{FF2B5EF4-FFF2-40B4-BE49-F238E27FC236}">
                <a16:creationId xmlns:a16="http://schemas.microsoft.com/office/drawing/2014/main" id="{5DF483C4-3F2A-A9CA-EE8A-EE7346FDB0D2}"/>
              </a:ext>
            </a:extLst>
          </p:cNvPr>
          <p:cNvPicPr>
            <a:picLocks noChangeAspect="1"/>
          </p:cNvPicPr>
          <p:nvPr/>
        </p:nvPicPr>
        <p:blipFill>
          <a:blip r:embed="rId5"/>
          <a:stretch>
            <a:fillRect/>
          </a:stretch>
        </p:blipFill>
        <p:spPr>
          <a:xfrm>
            <a:off x="2774085" y="406846"/>
            <a:ext cx="2043748" cy="1175155"/>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logo with a circle and a circle in the middle&#10;&#10;Description automatically generated">
            <a:extLst>
              <a:ext uri="{FF2B5EF4-FFF2-40B4-BE49-F238E27FC236}">
                <a16:creationId xmlns:a16="http://schemas.microsoft.com/office/drawing/2014/main" id="{989D99D8-7A5B-24D5-54D1-05BF99EBF7C4}"/>
              </a:ext>
            </a:extLst>
          </p:cNvPr>
          <p:cNvPicPr>
            <a:picLocks noChangeAspect="1"/>
          </p:cNvPicPr>
          <p:nvPr/>
        </p:nvPicPr>
        <p:blipFill>
          <a:blip r:embed="rId2"/>
          <a:stretch>
            <a:fillRect/>
          </a:stretch>
        </p:blipFill>
        <p:spPr>
          <a:xfrm>
            <a:off x="521789" y="235708"/>
            <a:ext cx="1890762" cy="1890762"/>
          </a:xfrm>
          <a:prstGeom prst="rect">
            <a:avLst/>
          </a:prstGeom>
        </p:spPr>
      </p:pic>
      <p:pic>
        <p:nvPicPr>
          <p:cNvPr id="5" name="Picture 4" descr="A blue flag with yellow stars&#10;&#10;Description automatically generated">
            <a:extLst>
              <a:ext uri="{FF2B5EF4-FFF2-40B4-BE49-F238E27FC236}">
                <a16:creationId xmlns:a16="http://schemas.microsoft.com/office/drawing/2014/main" id="{94699FFD-C826-1694-D218-887FB0E2D73E}"/>
              </a:ext>
            </a:extLst>
          </p:cNvPr>
          <p:cNvPicPr>
            <a:picLocks noChangeAspect="1"/>
          </p:cNvPicPr>
          <p:nvPr/>
        </p:nvPicPr>
        <p:blipFill>
          <a:blip r:embed="rId3"/>
          <a:stretch>
            <a:fillRect/>
          </a:stretch>
        </p:blipFill>
        <p:spPr>
          <a:xfrm>
            <a:off x="12523260" y="235708"/>
            <a:ext cx="1764018" cy="1787280"/>
          </a:xfrm>
          <a:prstGeom prst="rect">
            <a:avLst/>
          </a:prstGeom>
        </p:spPr>
      </p:pic>
      <p:sp>
        <p:nvSpPr>
          <p:cNvPr id="7" name="TextBox 6">
            <a:extLst>
              <a:ext uri="{FF2B5EF4-FFF2-40B4-BE49-F238E27FC236}">
                <a16:creationId xmlns:a16="http://schemas.microsoft.com/office/drawing/2014/main" id="{0F5B0DD8-2DD3-C396-F578-A90453DA7BED}"/>
              </a:ext>
            </a:extLst>
          </p:cNvPr>
          <p:cNvSpPr txBox="1"/>
          <p:nvPr/>
        </p:nvSpPr>
        <p:spPr>
          <a:xfrm>
            <a:off x="2857394" y="718064"/>
            <a:ext cx="9091589" cy="769441"/>
          </a:xfrm>
          <a:prstGeom prst="rect">
            <a:avLst/>
          </a:prstGeom>
          <a:noFill/>
        </p:spPr>
        <p:txBody>
          <a:bodyPr wrap="square">
            <a:spAutoFit/>
          </a:bodyPr>
          <a:lstStyle/>
          <a:p>
            <a:r>
              <a:rPr lang="pl-PL" sz="4400">
                <a:solidFill>
                  <a:srgbClr val="C00000"/>
                </a:solidFill>
              </a:rPr>
              <a:t>EDUQ – Edukacja i rozwój dla każdego</a:t>
            </a:r>
            <a:endParaRPr lang="uk-UA" sz="4400">
              <a:solidFill>
                <a:srgbClr val="C00000"/>
              </a:solidFill>
            </a:endParaRPr>
          </a:p>
        </p:txBody>
      </p:sp>
      <p:sp>
        <p:nvSpPr>
          <p:cNvPr id="9" name="TextBox 8">
            <a:extLst>
              <a:ext uri="{FF2B5EF4-FFF2-40B4-BE49-F238E27FC236}">
                <a16:creationId xmlns:a16="http://schemas.microsoft.com/office/drawing/2014/main" id="{8992C909-638B-BE3D-D0AE-214F2B22851A}"/>
              </a:ext>
            </a:extLst>
          </p:cNvPr>
          <p:cNvSpPr txBox="1"/>
          <p:nvPr/>
        </p:nvSpPr>
        <p:spPr>
          <a:xfrm>
            <a:off x="862531" y="5941876"/>
            <a:ext cx="11609173" cy="1569660"/>
          </a:xfrm>
          <a:prstGeom prst="rect">
            <a:avLst/>
          </a:prstGeom>
          <a:noFill/>
        </p:spPr>
        <p:txBody>
          <a:bodyPr wrap="square">
            <a:spAutoFit/>
          </a:bodyPr>
          <a:lstStyle/>
          <a:p>
            <a:r>
              <a:rPr lang="pl-PL" sz="3200"/>
              <a:t>EDUQ to </a:t>
            </a:r>
            <a:r>
              <a:rPr lang="pl-PL" sz="3200" b="1"/>
              <a:t>polska organizacja edukacyjna</a:t>
            </a:r>
            <a:r>
              <a:rPr lang="pl-PL" sz="3200"/>
              <a:t>, która wspiera rozwój kompetencji społecznych i zawodowych. Skupiamy się na integracji międzypokoleniowej oraz aktywizacji seniorów i dorosłych.</a:t>
            </a:r>
            <a:endParaRPr lang="uk-UA" sz="3200"/>
          </a:p>
        </p:txBody>
      </p:sp>
      <p:pic>
        <p:nvPicPr>
          <p:cNvPr id="2050" name="Picture 2" descr="May be an image of 11 people">
            <a:extLst>
              <a:ext uri="{FF2B5EF4-FFF2-40B4-BE49-F238E27FC236}">
                <a16:creationId xmlns:a16="http://schemas.microsoft.com/office/drawing/2014/main" id="{11095965-F29B-B77A-6C5E-526D646D2C2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8529" b="13964"/>
          <a:stretch/>
        </p:blipFill>
        <p:spPr bwMode="auto">
          <a:xfrm>
            <a:off x="3249827" y="2060177"/>
            <a:ext cx="7834184" cy="3378933"/>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D3718B3A-E61D-69D6-4FD7-6A4C99340003}"/>
              </a:ext>
            </a:extLst>
          </p:cNvPr>
          <p:cNvPicPr>
            <a:picLocks noChangeAspect="1"/>
          </p:cNvPicPr>
          <p:nvPr/>
        </p:nvPicPr>
        <p:blipFill>
          <a:blip r:embed="rId5"/>
          <a:stretch>
            <a:fillRect/>
          </a:stretch>
        </p:blipFill>
        <p:spPr>
          <a:xfrm>
            <a:off x="12243530" y="6766996"/>
            <a:ext cx="2043748" cy="1175155"/>
          </a:xfrm>
          <a:prstGeom prst="rect">
            <a:avLst/>
          </a:prstGeom>
        </p:spPr>
      </p:pic>
    </p:spTree>
    <p:extLst>
      <p:ext uri="{BB962C8B-B14F-4D97-AF65-F5344CB8AC3E}">
        <p14:creationId xmlns:p14="http://schemas.microsoft.com/office/powerpoint/2010/main" val="12789894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blue flag with yellow stars&#10;&#10;Description automatically generated">
            <a:extLst>
              <a:ext uri="{FF2B5EF4-FFF2-40B4-BE49-F238E27FC236}">
                <a16:creationId xmlns:a16="http://schemas.microsoft.com/office/drawing/2014/main" id="{4D1570D0-8C5E-4633-5C83-DC99573369B0}"/>
              </a:ext>
            </a:extLst>
          </p:cNvPr>
          <p:cNvPicPr>
            <a:picLocks noChangeAspect="1"/>
          </p:cNvPicPr>
          <p:nvPr/>
        </p:nvPicPr>
        <p:blipFill>
          <a:blip r:embed="rId2"/>
          <a:stretch>
            <a:fillRect/>
          </a:stretch>
        </p:blipFill>
        <p:spPr>
          <a:xfrm>
            <a:off x="12569819" y="492824"/>
            <a:ext cx="1764018" cy="1787280"/>
          </a:xfrm>
          <a:prstGeom prst="rect">
            <a:avLst/>
          </a:prstGeom>
        </p:spPr>
      </p:pic>
      <p:pic>
        <p:nvPicPr>
          <p:cNvPr id="3" name="Picture 2" descr="A blue hand and black background&#10;&#10;Description automatically generated">
            <a:extLst>
              <a:ext uri="{FF2B5EF4-FFF2-40B4-BE49-F238E27FC236}">
                <a16:creationId xmlns:a16="http://schemas.microsoft.com/office/drawing/2014/main" id="{1D7465F7-CEC5-9295-77AC-C0C31A3E319E}"/>
              </a:ext>
            </a:extLst>
          </p:cNvPr>
          <p:cNvPicPr>
            <a:picLocks noChangeAspect="1"/>
          </p:cNvPicPr>
          <p:nvPr/>
        </p:nvPicPr>
        <p:blipFill>
          <a:blip r:embed="rId3"/>
          <a:stretch>
            <a:fillRect/>
          </a:stretch>
        </p:blipFill>
        <p:spPr>
          <a:xfrm>
            <a:off x="344087" y="493468"/>
            <a:ext cx="1890763" cy="1890763"/>
          </a:xfrm>
          <a:prstGeom prst="rect">
            <a:avLst/>
          </a:prstGeom>
        </p:spPr>
      </p:pic>
      <p:sp>
        <p:nvSpPr>
          <p:cNvPr id="5" name="TextBox 4">
            <a:extLst>
              <a:ext uri="{FF2B5EF4-FFF2-40B4-BE49-F238E27FC236}">
                <a16:creationId xmlns:a16="http://schemas.microsoft.com/office/drawing/2014/main" id="{8B96DFE0-0426-2CEE-82EE-84086F7329E0}"/>
              </a:ext>
            </a:extLst>
          </p:cNvPr>
          <p:cNvSpPr txBox="1"/>
          <p:nvPr/>
        </p:nvSpPr>
        <p:spPr>
          <a:xfrm>
            <a:off x="2469628" y="734609"/>
            <a:ext cx="12966693" cy="523220"/>
          </a:xfrm>
          <a:prstGeom prst="rect">
            <a:avLst/>
          </a:prstGeom>
          <a:noFill/>
        </p:spPr>
        <p:txBody>
          <a:bodyPr wrap="square">
            <a:spAutoFit/>
          </a:bodyPr>
          <a:lstStyle/>
          <a:p>
            <a:r>
              <a:rPr lang="pl-PL" sz="2800" b="1">
                <a:solidFill>
                  <a:srgbClr val="C00000"/>
                </a:solidFill>
              </a:rPr>
              <a:t>Adiper – Lider w usługach społecznych i zdrowotnych w Hiszpanii</a:t>
            </a:r>
            <a:endParaRPr lang="uk-UA" sz="2800" b="1">
              <a:solidFill>
                <a:srgbClr val="C00000"/>
              </a:solidFill>
            </a:endParaRPr>
          </a:p>
        </p:txBody>
      </p:sp>
      <p:sp>
        <p:nvSpPr>
          <p:cNvPr id="7" name="TextBox 6">
            <a:extLst>
              <a:ext uri="{FF2B5EF4-FFF2-40B4-BE49-F238E27FC236}">
                <a16:creationId xmlns:a16="http://schemas.microsoft.com/office/drawing/2014/main" id="{D7BCCB2A-3EC3-4D27-D12F-8643AD961033}"/>
              </a:ext>
            </a:extLst>
          </p:cNvPr>
          <p:cNvSpPr txBox="1"/>
          <p:nvPr/>
        </p:nvSpPr>
        <p:spPr>
          <a:xfrm>
            <a:off x="631917" y="5564377"/>
            <a:ext cx="11440634" cy="2308324"/>
          </a:xfrm>
          <a:prstGeom prst="rect">
            <a:avLst/>
          </a:prstGeom>
          <a:noFill/>
        </p:spPr>
        <p:txBody>
          <a:bodyPr wrap="square">
            <a:spAutoFit/>
          </a:bodyPr>
          <a:lstStyle/>
          <a:p>
            <a:r>
              <a:rPr lang="pl-PL" sz="3600"/>
              <a:t>Adiper to </a:t>
            </a:r>
            <a:r>
              <a:rPr lang="pl-PL" sz="3600" b="1"/>
              <a:t>wiodąca organizacja w zakresie usług społecznych i zdrowotnych w Hiszpanii</a:t>
            </a:r>
            <a:r>
              <a:rPr lang="pl-PL" sz="3600"/>
              <a:t>. </a:t>
            </a:r>
            <a:r>
              <a:rPr lang="en-US" sz="3600"/>
              <a:t>C</a:t>
            </a:r>
            <a:r>
              <a:rPr lang="pl-PL" sz="3600"/>
              <a:t>elem jest poprawa jakości życia osób starszych oraz ich integracja w społeczeństwie poprzez nowoczesne rozwiązania i edukację</a:t>
            </a:r>
            <a:endParaRPr lang="uk-UA" sz="3600"/>
          </a:p>
        </p:txBody>
      </p:sp>
      <p:pic>
        <p:nvPicPr>
          <p:cNvPr id="3074" name="Picture 2">
            <a:extLst>
              <a:ext uri="{FF2B5EF4-FFF2-40B4-BE49-F238E27FC236}">
                <a16:creationId xmlns:a16="http://schemas.microsoft.com/office/drawing/2014/main" id="{2802B9B1-95AC-8018-81F6-2600174CC4E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66519" y="1954656"/>
            <a:ext cx="6240162" cy="312658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65F060E7-6537-0DAE-5880-0D2F9E0FE73E}"/>
              </a:ext>
            </a:extLst>
          </p:cNvPr>
          <p:cNvPicPr>
            <a:picLocks noChangeAspect="1"/>
          </p:cNvPicPr>
          <p:nvPr/>
        </p:nvPicPr>
        <p:blipFill>
          <a:blip r:embed="rId5"/>
          <a:stretch>
            <a:fillRect/>
          </a:stretch>
        </p:blipFill>
        <p:spPr>
          <a:xfrm>
            <a:off x="12290089" y="6561621"/>
            <a:ext cx="2043748" cy="1175155"/>
          </a:xfrm>
          <a:prstGeom prst="rect">
            <a:avLst/>
          </a:prstGeom>
        </p:spPr>
      </p:pic>
    </p:spTree>
    <p:extLst>
      <p:ext uri="{BB962C8B-B14F-4D97-AF65-F5344CB8AC3E}">
        <p14:creationId xmlns:p14="http://schemas.microsoft.com/office/powerpoint/2010/main" val="12785333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b="8807"/>
          <a:stretch/>
        </p:blipFill>
        <p:spPr>
          <a:xfrm>
            <a:off x="251580" y="362414"/>
            <a:ext cx="5486400" cy="7504771"/>
          </a:xfrm>
          <a:custGeom>
            <a:avLst/>
            <a:gdLst>
              <a:gd name="csX0" fmla="*/ 0 w 5486400"/>
              <a:gd name="csY0" fmla="*/ 0 h 7504771"/>
              <a:gd name="csX1" fmla="*/ 384048 w 5486400"/>
              <a:gd name="csY1" fmla="*/ 0 h 7504771"/>
              <a:gd name="csX2" fmla="*/ 822960 w 5486400"/>
              <a:gd name="csY2" fmla="*/ 0 h 7504771"/>
              <a:gd name="csX3" fmla="*/ 1207008 w 5486400"/>
              <a:gd name="csY3" fmla="*/ 0 h 7504771"/>
              <a:gd name="csX4" fmla="*/ 1645920 w 5486400"/>
              <a:gd name="csY4" fmla="*/ 0 h 7504771"/>
              <a:gd name="csX5" fmla="*/ 2139696 w 5486400"/>
              <a:gd name="csY5" fmla="*/ 0 h 7504771"/>
              <a:gd name="csX6" fmla="*/ 2523744 w 5486400"/>
              <a:gd name="csY6" fmla="*/ 0 h 7504771"/>
              <a:gd name="csX7" fmla="*/ 3072384 w 5486400"/>
              <a:gd name="csY7" fmla="*/ 0 h 7504771"/>
              <a:gd name="csX8" fmla="*/ 3675888 w 5486400"/>
              <a:gd name="csY8" fmla="*/ 0 h 7504771"/>
              <a:gd name="csX9" fmla="*/ 4114800 w 5486400"/>
              <a:gd name="csY9" fmla="*/ 0 h 7504771"/>
              <a:gd name="csX10" fmla="*/ 4608576 w 5486400"/>
              <a:gd name="csY10" fmla="*/ 0 h 7504771"/>
              <a:gd name="csX11" fmla="*/ 5486400 w 5486400"/>
              <a:gd name="csY11" fmla="*/ 0 h 7504771"/>
              <a:gd name="csX12" fmla="*/ 5486400 w 5486400"/>
              <a:gd name="csY12" fmla="*/ 502242 h 7504771"/>
              <a:gd name="csX13" fmla="*/ 5486400 w 5486400"/>
              <a:gd name="csY13" fmla="*/ 1079532 h 7504771"/>
              <a:gd name="csX14" fmla="*/ 5486400 w 5486400"/>
              <a:gd name="csY14" fmla="*/ 1506727 h 7504771"/>
              <a:gd name="csX15" fmla="*/ 5486400 w 5486400"/>
              <a:gd name="csY15" fmla="*/ 2084017 h 7504771"/>
              <a:gd name="csX16" fmla="*/ 5486400 w 5486400"/>
              <a:gd name="csY16" fmla="*/ 2661307 h 7504771"/>
              <a:gd name="csX17" fmla="*/ 5486400 w 5486400"/>
              <a:gd name="csY17" fmla="*/ 3238597 h 7504771"/>
              <a:gd name="csX18" fmla="*/ 5486400 w 5486400"/>
              <a:gd name="csY18" fmla="*/ 3965983 h 7504771"/>
              <a:gd name="csX19" fmla="*/ 5486400 w 5486400"/>
              <a:gd name="csY19" fmla="*/ 4393177 h 7504771"/>
              <a:gd name="csX20" fmla="*/ 5486400 w 5486400"/>
              <a:gd name="csY20" fmla="*/ 4895420 h 7504771"/>
              <a:gd name="csX21" fmla="*/ 5486400 w 5486400"/>
              <a:gd name="csY21" fmla="*/ 5322615 h 7504771"/>
              <a:gd name="csX22" fmla="*/ 5486400 w 5486400"/>
              <a:gd name="csY22" fmla="*/ 5974952 h 7504771"/>
              <a:gd name="csX23" fmla="*/ 5486400 w 5486400"/>
              <a:gd name="csY23" fmla="*/ 6327099 h 7504771"/>
              <a:gd name="csX24" fmla="*/ 5486400 w 5486400"/>
              <a:gd name="csY24" fmla="*/ 6754294 h 7504771"/>
              <a:gd name="csX25" fmla="*/ 5486400 w 5486400"/>
              <a:gd name="csY25" fmla="*/ 7504771 h 7504771"/>
              <a:gd name="csX26" fmla="*/ 4828032 w 5486400"/>
              <a:gd name="csY26" fmla="*/ 7504771 h 7504771"/>
              <a:gd name="csX27" fmla="*/ 4279392 w 5486400"/>
              <a:gd name="csY27" fmla="*/ 7504771 h 7504771"/>
              <a:gd name="csX28" fmla="*/ 3730752 w 5486400"/>
              <a:gd name="csY28" fmla="*/ 7504771 h 7504771"/>
              <a:gd name="csX29" fmla="*/ 3291840 w 5486400"/>
              <a:gd name="csY29" fmla="*/ 7504771 h 7504771"/>
              <a:gd name="csX30" fmla="*/ 2688336 w 5486400"/>
              <a:gd name="csY30" fmla="*/ 7504771 h 7504771"/>
              <a:gd name="csX31" fmla="*/ 2084832 w 5486400"/>
              <a:gd name="csY31" fmla="*/ 7504771 h 7504771"/>
              <a:gd name="csX32" fmla="*/ 1426464 w 5486400"/>
              <a:gd name="csY32" fmla="*/ 7504771 h 7504771"/>
              <a:gd name="csX33" fmla="*/ 822960 w 5486400"/>
              <a:gd name="csY33" fmla="*/ 7504771 h 7504771"/>
              <a:gd name="csX34" fmla="*/ 0 w 5486400"/>
              <a:gd name="csY34" fmla="*/ 7504771 h 7504771"/>
              <a:gd name="csX35" fmla="*/ 0 w 5486400"/>
              <a:gd name="csY35" fmla="*/ 6777386 h 7504771"/>
              <a:gd name="csX36" fmla="*/ 0 w 5486400"/>
              <a:gd name="csY36" fmla="*/ 6050000 h 7504771"/>
              <a:gd name="csX37" fmla="*/ 0 w 5486400"/>
              <a:gd name="csY37" fmla="*/ 5547758 h 7504771"/>
              <a:gd name="csX38" fmla="*/ 0 w 5486400"/>
              <a:gd name="csY38" fmla="*/ 5195611 h 7504771"/>
              <a:gd name="csX39" fmla="*/ 0 w 5486400"/>
              <a:gd name="csY39" fmla="*/ 4543273 h 7504771"/>
              <a:gd name="csX40" fmla="*/ 0 w 5486400"/>
              <a:gd name="csY40" fmla="*/ 3965983 h 7504771"/>
              <a:gd name="csX41" fmla="*/ 0 w 5486400"/>
              <a:gd name="csY41" fmla="*/ 3613836 h 7504771"/>
              <a:gd name="csX42" fmla="*/ 0 w 5486400"/>
              <a:gd name="csY42" fmla="*/ 3186641 h 7504771"/>
              <a:gd name="csX43" fmla="*/ 0 w 5486400"/>
              <a:gd name="csY43" fmla="*/ 2534303 h 7504771"/>
              <a:gd name="csX44" fmla="*/ 0 w 5486400"/>
              <a:gd name="csY44" fmla="*/ 1806918 h 7504771"/>
              <a:gd name="csX45" fmla="*/ 0 w 5486400"/>
              <a:gd name="csY45" fmla="*/ 1304676 h 7504771"/>
              <a:gd name="csX46" fmla="*/ 0 w 5486400"/>
              <a:gd name="csY46" fmla="*/ 652338 h 7504771"/>
              <a:gd name="csX47" fmla="*/ 0 w 5486400"/>
              <a:gd name="csY47" fmla="*/ 0 h 750477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Lst>
            <a:rect l="l" t="t" r="r" b="b"/>
            <a:pathLst>
              <a:path w="5486400" h="7504771" fill="none" extrusionOk="0">
                <a:moveTo>
                  <a:pt x="0" y="0"/>
                </a:moveTo>
                <a:cubicBezTo>
                  <a:pt x="162202" y="-13085"/>
                  <a:pt x="213947" y="31729"/>
                  <a:pt x="384048" y="0"/>
                </a:cubicBezTo>
                <a:cubicBezTo>
                  <a:pt x="554149" y="-31729"/>
                  <a:pt x="634888" y="7498"/>
                  <a:pt x="822960" y="0"/>
                </a:cubicBezTo>
                <a:cubicBezTo>
                  <a:pt x="1011032" y="-7498"/>
                  <a:pt x="1090493" y="3959"/>
                  <a:pt x="1207008" y="0"/>
                </a:cubicBezTo>
                <a:cubicBezTo>
                  <a:pt x="1323523" y="-3959"/>
                  <a:pt x="1439282" y="972"/>
                  <a:pt x="1645920" y="0"/>
                </a:cubicBezTo>
                <a:cubicBezTo>
                  <a:pt x="1852558" y="-972"/>
                  <a:pt x="1907717" y="16950"/>
                  <a:pt x="2139696" y="0"/>
                </a:cubicBezTo>
                <a:cubicBezTo>
                  <a:pt x="2371675" y="-16950"/>
                  <a:pt x="2339162" y="42543"/>
                  <a:pt x="2523744" y="0"/>
                </a:cubicBezTo>
                <a:cubicBezTo>
                  <a:pt x="2708326" y="-42543"/>
                  <a:pt x="2929106" y="955"/>
                  <a:pt x="3072384" y="0"/>
                </a:cubicBezTo>
                <a:cubicBezTo>
                  <a:pt x="3215662" y="-955"/>
                  <a:pt x="3499636" y="34930"/>
                  <a:pt x="3675888" y="0"/>
                </a:cubicBezTo>
                <a:cubicBezTo>
                  <a:pt x="3852140" y="-34930"/>
                  <a:pt x="3993853" y="6155"/>
                  <a:pt x="4114800" y="0"/>
                </a:cubicBezTo>
                <a:cubicBezTo>
                  <a:pt x="4235747" y="-6155"/>
                  <a:pt x="4426736" y="22094"/>
                  <a:pt x="4608576" y="0"/>
                </a:cubicBezTo>
                <a:cubicBezTo>
                  <a:pt x="4790416" y="-22094"/>
                  <a:pt x="5143129" y="43028"/>
                  <a:pt x="5486400" y="0"/>
                </a:cubicBezTo>
                <a:cubicBezTo>
                  <a:pt x="5503721" y="175071"/>
                  <a:pt x="5472495" y="342554"/>
                  <a:pt x="5486400" y="502242"/>
                </a:cubicBezTo>
                <a:cubicBezTo>
                  <a:pt x="5500305" y="661930"/>
                  <a:pt x="5477200" y="900593"/>
                  <a:pt x="5486400" y="1079532"/>
                </a:cubicBezTo>
                <a:cubicBezTo>
                  <a:pt x="5495600" y="1258471"/>
                  <a:pt x="5483815" y="1316549"/>
                  <a:pt x="5486400" y="1506727"/>
                </a:cubicBezTo>
                <a:cubicBezTo>
                  <a:pt x="5488985" y="1696905"/>
                  <a:pt x="5471783" y="1872719"/>
                  <a:pt x="5486400" y="2084017"/>
                </a:cubicBezTo>
                <a:cubicBezTo>
                  <a:pt x="5501017" y="2295315"/>
                  <a:pt x="5466180" y="2408127"/>
                  <a:pt x="5486400" y="2661307"/>
                </a:cubicBezTo>
                <a:cubicBezTo>
                  <a:pt x="5506620" y="2914487"/>
                  <a:pt x="5433094" y="3106432"/>
                  <a:pt x="5486400" y="3238597"/>
                </a:cubicBezTo>
                <a:cubicBezTo>
                  <a:pt x="5539706" y="3370762"/>
                  <a:pt x="5455417" y="3698630"/>
                  <a:pt x="5486400" y="3965983"/>
                </a:cubicBezTo>
                <a:cubicBezTo>
                  <a:pt x="5517383" y="4233336"/>
                  <a:pt x="5463591" y="4286193"/>
                  <a:pt x="5486400" y="4393177"/>
                </a:cubicBezTo>
                <a:cubicBezTo>
                  <a:pt x="5509209" y="4500161"/>
                  <a:pt x="5478544" y="4773722"/>
                  <a:pt x="5486400" y="4895420"/>
                </a:cubicBezTo>
                <a:cubicBezTo>
                  <a:pt x="5494256" y="5017118"/>
                  <a:pt x="5442633" y="5152510"/>
                  <a:pt x="5486400" y="5322615"/>
                </a:cubicBezTo>
                <a:cubicBezTo>
                  <a:pt x="5530167" y="5492720"/>
                  <a:pt x="5446026" y="5689951"/>
                  <a:pt x="5486400" y="5974952"/>
                </a:cubicBezTo>
                <a:cubicBezTo>
                  <a:pt x="5526774" y="6259953"/>
                  <a:pt x="5463785" y="6165816"/>
                  <a:pt x="5486400" y="6327099"/>
                </a:cubicBezTo>
                <a:cubicBezTo>
                  <a:pt x="5509015" y="6488382"/>
                  <a:pt x="5466990" y="6606701"/>
                  <a:pt x="5486400" y="6754294"/>
                </a:cubicBezTo>
                <a:cubicBezTo>
                  <a:pt x="5505810" y="6901887"/>
                  <a:pt x="5470552" y="7281392"/>
                  <a:pt x="5486400" y="7504771"/>
                </a:cubicBezTo>
                <a:cubicBezTo>
                  <a:pt x="5311333" y="7521047"/>
                  <a:pt x="5037898" y="7450525"/>
                  <a:pt x="4828032" y="7504771"/>
                </a:cubicBezTo>
                <a:cubicBezTo>
                  <a:pt x="4618166" y="7559017"/>
                  <a:pt x="4522420" y="7486741"/>
                  <a:pt x="4279392" y="7504771"/>
                </a:cubicBezTo>
                <a:cubicBezTo>
                  <a:pt x="4036364" y="7522801"/>
                  <a:pt x="3884084" y="7484667"/>
                  <a:pt x="3730752" y="7504771"/>
                </a:cubicBezTo>
                <a:cubicBezTo>
                  <a:pt x="3577420" y="7524875"/>
                  <a:pt x="3489513" y="7457456"/>
                  <a:pt x="3291840" y="7504771"/>
                </a:cubicBezTo>
                <a:cubicBezTo>
                  <a:pt x="3094167" y="7552086"/>
                  <a:pt x="2936131" y="7503449"/>
                  <a:pt x="2688336" y="7504771"/>
                </a:cubicBezTo>
                <a:cubicBezTo>
                  <a:pt x="2440541" y="7506093"/>
                  <a:pt x="2241694" y="7500258"/>
                  <a:pt x="2084832" y="7504771"/>
                </a:cubicBezTo>
                <a:cubicBezTo>
                  <a:pt x="1927970" y="7509284"/>
                  <a:pt x="1576115" y="7492621"/>
                  <a:pt x="1426464" y="7504771"/>
                </a:cubicBezTo>
                <a:cubicBezTo>
                  <a:pt x="1276813" y="7516921"/>
                  <a:pt x="1059849" y="7432927"/>
                  <a:pt x="822960" y="7504771"/>
                </a:cubicBezTo>
                <a:cubicBezTo>
                  <a:pt x="586071" y="7576615"/>
                  <a:pt x="166149" y="7420817"/>
                  <a:pt x="0" y="7504771"/>
                </a:cubicBezTo>
                <a:cubicBezTo>
                  <a:pt x="-85426" y="7237525"/>
                  <a:pt x="27534" y="6956267"/>
                  <a:pt x="0" y="6777386"/>
                </a:cubicBezTo>
                <a:cubicBezTo>
                  <a:pt x="-27534" y="6598506"/>
                  <a:pt x="19532" y="6291379"/>
                  <a:pt x="0" y="6050000"/>
                </a:cubicBezTo>
                <a:cubicBezTo>
                  <a:pt x="-19532" y="5808621"/>
                  <a:pt x="55450" y="5796372"/>
                  <a:pt x="0" y="5547758"/>
                </a:cubicBezTo>
                <a:cubicBezTo>
                  <a:pt x="-55450" y="5299144"/>
                  <a:pt x="14271" y="5309418"/>
                  <a:pt x="0" y="5195611"/>
                </a:cubicBezTo>
                <a:cubicBezTo>
                  <a:pt x="-14271" y="5081804"/>
                  <a:pt x="39364" y="4674710"/>
                  <a:pt x="0" y="4543273"/>
                </a:cubicBezTo>
                <a:cubicBezTo>
                  <a:pt x="-39364" y="4411836"/>
                  <a:pt x="59325" y="4118073"/>
                  <a:pt x="0" y="3965983"/>
                </a:cubicBezTo>
                <a:cubicBezTo>
                  <a:pt x="-59325" y="3813893"/>
                  <a:pt x="34782" y="3707744"/>
                  <a:pt x="0" y="3613836"/>
                </a:cubicBezTo>
                <a:cubicBezTo>
                  <a:pt x="-34782" y="3519928"/>
                  <a:pt x="9041" y="3283142"/>
                  <a:pt x="0" y="3186641"/>
                </a:cubicBezTo>
                <a:cubicBezTo>
                  <a:pt x="-9041" y="3090141"/>
                  <a:pt x="2150" y="2820585"/>
                  <a:pt x="0" y="2534303"/>
                </a:cubicBezTo>
                <a:cubicBezTo>
                  <a:pt x="-2150" y="2248021"/>
                  <a:pt x="10052" y="1954775"/>
                  <a:pt x="0" y="1806918"/>
                </a:cubicBezTo>
                <a:cubicBezTo>
                  <a:pt x="-10052" y="1659062"/>
                  <a:pt x="22167" y="1436243"/>
                  <a:pt x="0" y="1304676"/>
                </a:cubicBezTo>
                <a:cubicBezTo>
                  <a:pt x="-22167" y="1173109"/>
                  <a:pt x="50269" y="800531"/>
                  <a:pt x="0" y="652338"/>
                </a:cubicBezTo>
                <a:cubicBezTo>
                  <a:pt x="-50269" y="504145"/>
                  <a:pt x="46178" y="219215"/>
                  <a:pt x="0" y="0"/>
                </a:cubicBezTo>
                <a:close/>
              </a:path>
              <a:path w="5486400" h="7504771" stroke="0" extrusionOk="0">
                <a:moveTo>
                  <a:pt x="0" y="0"/>
                </a:moveTo>
                <a:cubicBezTo>
                  <a:pt x="211167" y="-46559"/>
                  <a:pt x="292897" y="23803"/>
                  <a:pt x="493776" y="0"/>
                </a:cubicBezTo>
                <a:cubicBezTo>
                  <a:pt x="694655" y="-23803"/>
                  <a:pt x="880311" y="32894"/>
                  <a:pt x="1097280" y="0"/>
                </a:cubicBezTo>
                <a:cubicBezTo>
                  <a:pt x="1314249" y="-32894"/>
                  <a:pt x="1325178" y="6041"/>
                  <a:pt x="1481328" y="0"/>
                </a:cubicBezTo>
                <a:cubicBezTo>
                  <a:pt x="1637478" y="-6041"/>
                  <a:pt x="1909875" y="33021"/>
                  <a:pt x="2029968" y="0"/>
                </a:cubicBezTo>
                <a:cubicBezTo>
                  <a:pt x="2150061" y="-33021"/>
                  <a:pt x="2396846" y="64256"/>
                  <a:pt x="2578608" y="0"/>
                </a:cubicBezTo>
                <a:cubicBezTo>
                  <a:pt x="2760370" y="-64256"/>
                  <a:pt x="3048098" y="64914"/>
                  <a:pt x="3182112" y="0"/>
                </a:cubicBezTo>
                <a:cubicBezTo>
                  <a:pt x="3316126" y="-64914"/>
                  <a:pt x="3420649" y="33042"/>
                  <a:pt x="3566160" y="0"/>
                </a:cubicBezTo>
                <a:cubicBezTo>
                  <a:pt x="3711671" y="-33042"/>
                  <a:pt x="3870103" y="49536"/>
                  <a:pt x="4114800" y="0"/>
                </a:cubicBezTo>
                <a:cubicBezTo>
                  <a:pt x="4359497" y="-49536"/>
                  <a:pt x="4482042" y="26873"/>
                  <a:pt x="4773168" y="0"/>
                </a:cubicBezTo>
                <a:cubicBezTo>
                  <a:pt x="5064294" y="-26873"/>
                  <a:pt x="5254847" y="36015"/>
                  <a:pt x="5486400" y="0"/>
                </a:cubicBezTo>
                <a:cubicBezTo>
                  <a:pt x="5491226" y="135571"/>
                  <a:pt x="5466823" y="207799"/>
                  <a:pt x="5486400" y="352147"/>
                </a:cubicBezTo>
                <a:cubicBezTo>
                  <a:pt x="5505977" y="496495"/>
                  <a:pt x="5408972" y="693329"/>
                  <a:pt x="5486400" y="1004485"/>
                </a:cubicBezTo>
                <a:cubicBezTo>
                  <a:pt x="5563828" y="1315641"/>
                  <a:pt x="5476838" y="1336809"/>
                  <a:pt x="5486400" y="1656823"/>
                </a:cubicBezTo>
                <a:cubicBezTo>
                  <a:pt x="5495962" y="1976837"/>
                  <a:pt x="5456312" y="2171357"/>
                  <a:pt x="5486400" y="2384208"/>
                </a:cubicBezTo>
                <a:cubicBezTo>
                  <a:pt x="5516488" y="2597059"/>
                  <a:pt x="5427226" y="2756163"/>
                  <a:pt x="5486400" y="3036546"/>
                </a:cubicBezTo>
                <a:cubicBezTo>
                  <a:pt x="5545574" y="3316929"/>
                  <a:pt x="5408580" y="3510669"/>
                  <a:pt x="5486400" y="3688884"/>
                </a:cubicBezTo>
                <a:cubicBezTo>
                  <a:pt x="5564220" y="3867099"/>
                  <a:pt x="5456438" y="3969955"/>
                  <a:pt x="5486400" y="4116078"/>
                </a:cubicBezTo>
                <a:cubicBezTo>
                  <a:pt x="5516362" y="4262201"/>
                  <a:pt x="5418880" y="4440051"/>
                  <a:pt x="5486400" y="4693368"/>
                </a:cubicBezTo>
                <a:cubicBezTo>
                  <a:pt x="5553920" y="4946685"/>
                  <a:pt x="5435415" y="5065787"/>
                  <a:pt x="5486400" y="5345706"/>
                </a:cubicBezTo>
                <a:cubicBezTo>
                  <a:pt x="5537385" y="5625625"/>
                  <a:pt x="5454863" y="5804498"/>
                  <a:pt x="5486400" y="5998044"/>
                </a:cubicBezTo>
                <a:cubicBezTo>
                  <a:pt x="5517937" y="6191590"/>
                  <a:pt x="5430322" y="6326991"/>
                  <a:pt x="5486400" y="6500286"/>
                </a:cubicBezTo>
                <a:cubicBezTo>
                  <a:pt x="5542478" y="6673581"/>
                  <a:pt x="5484105" y="6781979"/>
                  <a:pt x="5486400" y="6927481"/>
                </a:cubicBezTo>
                <a:cubicBezTo>
                  <a:pt x="5488695" y="7072983"/>
                  <a:pt x="5428796" y="7253526"/>
                  <a:pt x="5486400" y="7504771"/>
                </a:cubicBezTo>
                <a:cubicBezTo>
                  <a:pt x="5316035" y="7507720"/>
                  <a:pt x="5207418" y="7471649"/>
                  <a:pt x="5102352" y="7504771"/>
                </a:cubicBezTo>
                <a:cubicBezTo>
                  <a:pt x="4997286" y="7537893"/>
                  <a:pt x="4669458" y="7432260"/>
                  <a:pt x="4443984" y="7504771"/>
                </a:cubicBezTo>
                <a:cubicBezTo>
                  <a:pt x="4218510" y="7577282"/>
                  <a:pt x="4113432" y="7471840"/>
                  <a:pt x="3840480" y="7504771"/>
                </a:cubicBezTo>
                <a:cubicBezTo>
                  <a:pt x="3567528" y="7537702"/>
                  <a:pt x="3560766" y="7492053"/>
                  <a:pt x="3291840" y="7504771"/>
                </a:cubicBezTo>
                <a:cubicBezTo>
                  <a:pt x="3022914" y="7517489"/>
                  <a:pt x="3017907" y="7478374"/>
                  <a:pt x="2852928" y="7504771"/>
                </a:cubicBezTo>
                <a:cubicBezTo>
                  <a:pt x="2687949" y="7531168"/>
                  <a:pt x="2584014" y="7482198"/>
                  <a:pt x="2414016" y="7504771"/>
                </a:cubicBezTo>
                <a:cubicBezTo>
                  <a:pt x="2244018" y="7527344"/>
                  <a:pt x="1928962" y="7484991"/>
                  <a:pt x="1755648" y="7504771"/>
                </a:cubicBezTo>
                <a:cubicBezTo>
                  <a:pt x="1582334" y="7524551"/>
                  <a:pt x="1377859" y="7493097"/>
                  <a:pt x="1207008" y="7504771"/>
                </a:cubicBezTo>
                <a:cubicBezTo>
                  <a:pt x="1036157" y="7516445"/>
                  <a:pt x="727944" y="7487101"/>
                  <a:pt x="548640" y="7504771"/>
                </a:cubicBezTo>
                <a:cubicBezTo>
                  <a:pt x="369336" y="7522441"/>
                  <a:pt x="213098" y="7466996"/>
                  <a:pt x="0" y="7504771"/>
                </a:cubicBezTo>
                <a:cubicBezTo>
                  <a:pt x="-60085" y="7229959"/>
                  <a:pt x="68537" y="7171950"/>
                  <a:pt x="0" y="6852433"/>
                </a:cubicBezTo>
                <a:cubicBezTo>
                  <a:pt x="-68537" y="6532916"/>
                  <a:pt x="32557" y="6404581"/>
                  <a:pt x="0" y="6200095"/>
                </a:cubicBezTo>
                <a:cubicBezTo>
                  <a:pt x="-32557" y="5995609"/>
                  <a:pt x="70440" y="5816781"/>
                  <a:pt x="0" y="5472710"/>
                </a:cubicBezTo>
                <a:cubicBezTo>
                  <a:pt x="-70440" y="5128640"/>
                  <a:pt x="33286" y="5168211"/>
                  <a:pt x="0" y="4970468"/>
                </a:cubicBezTo>
                <a:cubicBezTo>
                  <a:pt x="-33286" y="4772725"/>
                  <a:pt x="4497" y="4437806"/>
                  <a:pt x="0" y="4243082"/>
                </a:cubicBezTo>
                <a:cubicBezTo>
                  <a:pt x="-4497" y="4048358"/>
                  <a:pt x="45710" y="3917130"/>
                  <a:pt x="0" y="3665792"/>
                </a:cubicBezTo>
                <a:cubicBezTo>
                  <a:pt x="-45710" y="3414454"/>
                  <a:pt x="41290" y="3173029"/>
                  <a:pt x="0" y="3013454"/>
                </a:cubicBezTo>
                <a:cubicBezTo>
                  <a:pt x="-41290" y="2853879"/>
                  <a:pt x="43721" y="2795181"/>
                  <a:pt x="0" y="2586260"/>
                </a:cubicBezTo>
                <a:cubicBezTo>
                  <a:pt x="-43721" y="2377339"/>
                  <a:pt x="6687" y="2306681"/>
                  <a:pt x="0" y="2084017"/>
                </a:cubicBezTo>
                <a:cubicBezTo>
                  <a:pt x="-6687" y="1861353"/>
                  <a:pt x="11794" y="1853204"/>
                  <a:pt x="0" y="1731870"/>
                </a:cubicBezTo>
                <a:cubicBezTo>
                  <a:pt x="-11794" y="1610536"/>
                  <a:pt x="5056" y="1472515"/>
                  <a:pt x="0" y="1304676"/>
                </a:cubicBezTo>
                <a:cubicBezTo>
                  <a:pt x="-5056" y="1136837"/>
                  <a:pt x="33174" y="1071809"/>
                  <a:pt x="0" y="952529"/>
                </a:cubicBezTo>
                <a:cubicBezTo>
                  <a:pt x="-33174" y="833249"/>
                  <a:pt x="6819" y="738411"/>
                  <a:pt x="0" y="600382"/>
                </a:cubicBezTo>
                <a:cubicBezTo>
                  <a:pt x="-6819" y="462353"/>
                  <a:pt x="53116" y="126756"/>
                  <a:pt x="0" y="0"/>
                </a:cubicBezTo>
                <a:close/>
              </a:path>
            </a:pathLst>
          </a:custGeom>
          <a:ln>
            <a:solidFill>
              <a:schemeClr val="tx1"/>
            </a:solidFill>
            <a:extLst>
              <a:ext uri="{C807C97D-BFC1-408E-A445-0C87EB9F89A2}">
                <ask:lineSketchStyleProps xmlns:ask="http://schemas.microsoft.com/office/drawing/2018/sketchyshapes" sd="2596199341">
                  <a:prstGeom prst="rect">
                    <a:avLst/>
                  </a:prstGeom>
                  <ask:type>
                    <ask:lineSketchScribble/>
                  </ask:type>
                </ask:lineSketchStyleProps>
              </a:ext>
            </a:extLst>
          </a:ln>
        </p:spPr>
      </p:pic>
      <p:sp>
        <p:nvSpPr>
          <p:cNvPr id="3" name="Text 0"/>
          <p:cNvSpPr/>
          <p:nvPr/>
        </p:nvSpPr>
        <p:spPr>
          <a:xfrm>
            <a:off x="6263091" y="1413232"/>
            <a:ext cx="5741194" cy="708779"/>
          </a:xfrm>
          <a:prstGeom prst="rect">
            <a:avLst/>
          </a:prstGeom>
          <a:noFill/>
          <a:ln/>
        </p:spPr>
        <p:txBody>
          <a:bodyPr wrap="none" lIns="0" tIns="0" rIns="0" bIns="0" rtlCol="0" anchor="t"/>
          <a:lstStyle/>
          <a:p>
            <a:pPr marL="0" indent="0">
              <a:lnSpc>
                <a:spcPts val="5550"/>
              </a:lnSpc>
              <a:buNone/>
            </a:pPr>
            <a:r>
              <a:rPr lang="pl-PL" sz="4450">
                <a:solidFill>
                  <a:srgbClr val="484237"/>
                </a:solidFill>
                <a:latin typeface="Arial" panose="020B0604020202020204" pitchFamily="34" charset="0"/>
                <a:ea typeface="Gelasio Semi Bold" pitchFamily="34" charset="-122"/>
                <a:cs typeface="Arial" panose="020B0604020202020204" pitchFamily="34" charset="0"/>
              </a:rPr>
              <a:t>Viktor Zvonar</a:t>
            </a:r>
            <a:endParaRPr lang="en-US" sz="4450" dirty="0">
              <a:latin typeface="Arial" panose="020B0604020202020204" pitchFamily="34" charset="0"/>
              <a:cs typeface="Arial" panose="020B0604020202020204" pitchFamily="34" charset="0"/>
            </a:endParaRPr>
          </a:p>
        </p:txBody>
      </p:sp>
      <p:sp>
        <p:nvSpPr>
          <p:cNvPr id="16" name="Shape 1">
            <a:extLst>
              <a:ext uri="{FF2B5EF4-FFF2-40B4-BE49-F238E27FC236}">
                <a16:creationId xmlns:a16="http://schemas.microsoft.com/office/drawing/2014/main" id="{989AFB3C-A87B-8AA3-E71C-4A355111CFC4}"/>
              </a:ext>
            </a:extLst>
          </p:cNvPr>
          <p:cNvSpPr/>
          <p:nvPr/>
        </p:nvSpPr>
        <p:spPr>
          <a:xfrm>
            <a:off x="6280190" y="3128129"/>
            <a:ext cx="510302" cy="510302"/>
          </a:xfrm>
          <a:prstGeom prst="roundRect">
            <a:avLst>
              <a:gd name="adj" fmla="val 6667"/>
            </a:avLst>
          </a:prstGeom>
          <a:solidFill>
            <a:srgbClr val="EEE8DD"/>
          </a:solidFill>
          <a:ln/>
        </p:spPr>
        <p:txBody>
          <a:bodyPr/>
          <a:lstStyle/>
          <a:p>
            <a:endParaRPr lang="uk-UA" sz="2400">
              <a:latin typeface="Arial" panose="020B0604020202020204" pitchFamily="34" charset="0"/>
              <a:cs typeface="Arial" panose="020B0604020202020204" pitchFamily="34" charset="0"/>
            </a:endParaRPr>
          </a:p>
        </p:txBody>
      </p:sp>
      <p:sp>
        <p:nvSpPr>
          <p:cNvPr id="17" name="Text 2">
            <a:extLst>
              <a:ext uri="{FF2B5EF4-FFF2-40B4-BE49-F238E27FC236}">
                <a16:creationId xmlns:a16="http://schemas.microsoft.com/office/drawing/2014/main" id="{8DDCEBE0-4831-9CE7-1C42-4AC3EEF33BF0}"/>
              </a:ext>
            </a:extLst>
          </p:cNvPr>
          <p:cNvSpPr/>
          <p:nvPr/>
        </p:nvSpPr>
        <p:spPr>
          <a:xfrm>
            <a:off x="6455093" y="3213140"/>
            <a:ext cx="160496" cy="340281"/>
          </a:xfrm>
          <a:prstGeom prst="rect">
            <a:avLst/>
          </a:prstGeom>
          <a:noFill/>
          <a:ln/>
        </p:spPr>
        <p:txBody>
          <a:bodyPr wrap="none" lIns="0" tIns="0" rIns="0" bIns="0" rtlCol="0" anchor="t"/>
          <a:lstStyle/>
          <a:p>
            <a:pPr marL="0" indent="0" algn="ctr">
              <a:lnSpc>
                <a:spcPts val="2650"/>
              </a:lnSpc>
              <a:buNone/>
            </a:pPr>
            <a:endParaRPr lang="en-US" sz="2400" dirty="0">
              <a:latin typeface="Arial" panose="020B0604020202020204" pitchFamily="34" charset="0"/>
              <a:cs typeface="Arial" panose="020B0604020202020204" pitchFamily="34" charset="0"/>
            </a:endParaRPr>
          </a:p>
        </p:txBody>
      </p:sp>
      <p:sp>
        <p:nvSpPr>
          <p:cNvPr id="18" name="Text 3">
            <a:extLst>
              <a:ext uri="{FF2B5EF4-FFF2-40B4-BE49-F238E27FC236}">
                <a16:creationId xmlns:a16="http://schemas.microsoft.com/office/drawing/2014/main" id="{19A743C6-65D2-A965-ED2E-D6AEC073DD87}"/>
              </a:ext>
            </a:extLst>
          </p:cNvPr>
          <p:cNvSpPr/>
          <p:nvPr/>
        </p:nvSpPr>
        <p:spPr>
          <a:xfrm>
            <a:off x="7017306" y="3128129"/>
            <a:ext cx="2835235" cy="354330"/>
          </a:xfrm>
          <a:prstGeom prst="rect">
            <a:avLst/>
          </a:prstGeom>
          <a:noFill/>
          <a:ln/>
        </p:spPr>
        <p:txBody>
          <a:bodyPr wrap="none" lIns="0" tIns="0" rIns="0" bIns="0" rtlCol="0" anchor="t"/>
          <a:lstStyle/>
          <a:p>
            <a:pPr marL="0" indent="0">
              <a:lnSpc>
                <a:spcPts val="2750"/>
              </a:lnSpc>
              <a:buNone/>
            </a:pPr>
            <a:r>
              <a:rPr lang="pl-PL" sz="2400">
                <a:latin typeface="Arial" panose="020B0604020202020204" pitchFamily="34" charset="0"/>
                <a:ea typeface="Gelasio Semi Bold" pitchFamily="34" charset="-122"/>
                <a:cs typeface="Arial" panose="020B0604020202020204" pitchFamily="34" charset="0"/>
              </a:rPr>
              <a:t>Koordynator </a:t>
            </a:r>
          </a:p>
          <a:p>
            <a:pPr marL="0" indent="0">
              <a:lnSpc>
                <a:spcPts val="2750"/>
              </a:lnSpc>
              <a:buNone/>
            </a:pPr>
            <a:r>
              <a:rPr lang="pl-PL" sz="2400">
                <a:latin typeface="Arial" panose="020B0604020202020204" pitchFamily="34" charset="0"/>
                <a:ea typeface="Gelasio Semi Bold" pitchFamily="34" charset="-122"/>
                <a:cs typeface="Arial" panose="020B0604020202020204" pitchFamily="34" charset="0"/>
              </a:rPr>
              <a:t>po stronie polskiej</a:t>
            </a:r>
            <a:endParaRPr lang="en-US" sz="2400" dirty="0">
              <a:latin typeface="Arial" panose="020B0604020202020204" pitchFamily="34" charset="0"/>
              <a:cs typeface="Arial" panose="020B0604020202020204" pitchFamily="34" charset="0"/>
            </a:endParaRPr>
          </a:p>
        </p:txBody>
      </p:sp>
      <p:sp>
        <p:nvSpPr>
          <p:cNvPr id="20" name="Shape 5">
            <a:extLst>
              <a:ext uri="{FF2B5EF4-FFF2-40B4-BE49-F238E27FC236}">
                <a16:creationId xmlns:a16="http://schemas.microsoft.com/office/drawing/2014/main" id="{85460591-2D58-D1B2-4A25-1C6AE641C04D}"/>
              </a:ext>
            </a:extLst>
          </p:cNvPr>
          <p:cNvSpPr/>
          <p:nvPr/>
        </p:nvSpPr>
        <p:spPr>
          <a:xfrm>
            <a:off x="10171867" y="3128129"/>
            <a:ext cx="510302" cy="510302"/>
          </a:xfrm>
          <a:prstGeom prst="roundRect">
            <a:avLst>
              <a:gd name="adj" fmla="val 6667"/>
            </a:avLst>
          </a:prstGeom>
          <a:solidFill>
            <a:srgbClr val="EEE8DD"/>
          </a:solidFill>
          <a:ln/>
        </p:spPr>
        <p:txBody>
          <a:bodyPr/>
          <a:lstStyle/>
          <a:p>
            <a:endParaRPr lang="uk-UA" sz="2400">
              <a:latin typeface="Arial" panose="020B0604020202020204" pitchFamily="34" charset="0"/>
              <a:cs typeface="Arial" panose="020B0604020202020204" pitchFamily="34" charset="0"/>
            </a:endParaRPr>
          </a:p>
        </p:txBody>
      </p:sp>
      <p:sp>
        <p:nvSpPr>
          <p:cNvPr id="21" name="Text 6">
            <a:extLst>
              <a:ext uri="{FF2B5EF4-FFF2-40B4-BE49-F238E27FC236}">
                <a16:creationId xmlns:a16="http://schemas.microsoft.com/office/drawing/2014/main" id="{390AF731-0521-A772-BEDF-3A816941D14A}"/>
              </a:ext>
            </a:extLst>
          </p:cNvPr>
          <p:cNvSpPr/>
          <p:nvPr/>
        </p:nvSpPr>
        <p:spPr>
          <a:xfrm>
            <a:off x="10323909" y="3213140"/>
            <a:ext cx="206216" cy="340281"/>
          </a:xfrm>
          <a:prstGeom prst="rect">
            <a:avLst/>
          </a:prstGeom>
          <a:noFill/>
          <a:ln/>
        </p:spPr>
        <p:txBody>
          <a:bodyPr wrap="none" lIns="0" tIns="0" rIns="0" bIns="0" rtlCol="0" anchor="t"/>
          <a:lstStyle/>
          <a:p>
            <a:pPr marL="0" indent="0" algn="ctr">
              <a:lnSpc>
                <a:spcPts val="2650"/>
              </a:lnSpc>
              <a:buNone/>
            </a:pPr>
            <a:endParaRPr lang="en-US" sz="2400" dirty="0">
              <a:latin typeface="Arial" panose="020B0604020202020204" pitchFamily="34" charset="0"/>
              <a:cs typeface="Arial" panose="020B0604020202020204" pitchFamily="34" charset="0"/>
            </a:endParaRPr>
          </a:p>
        </p:txBody>
      </p:sp>
      <p:sp>
        <p:nvSpPr>
          <p:cNvPr id="22" name="Text 7">
            <a:extLst>
              <a:ext uri="{FF2B5EF4-FFF2-40B4-BE49-F238E27FC236}">
                <a16:creationId xmlns:a16="http://schemas.microsoft.com/office/drawing/2014/main" id="{CE3D7109-703E-D1BA-21F3-2EBF0038D33D}"/>
              </a:ext>
            </a:extLst>
          </p:cNvPr>
          <p:cNvSpPr/>
          <p:nvPr/>
        </p:nvSpPr>
        <p:spPr>
          <a:xfrm>
            <a:off x="11094334" y="3174995"/>
            <a:ext cx="2835235" cy="354330"/>
          </a:xfrm>
          <a:prstGeom prst="rect">
            <a:avLst/>
          </a:prstGeom>
          <a:noFill/>
          <a:ln/>
        </p:spPr>
        <p:txBody>
          <a:bodyPr wrap="none" lIns="0" tIns="0" rIns="0" bIns="0" rtlCol="0" anchor="t"/>
          <a:lstStyle/>
          <a:p>
            <a:pPr>
              <a:lnSpc>
                <a:spcPts val="2750"/>
              </a:lnSpc>
            </a:pPr>
            <a:r>
              <a:rPr lang="pl-PL" sz="2400">
                <a:latin typeface="Arial" panose="020B0604020202020204" pitchFamily="34" charset="0"/>
                <a:ea typeface="Gelasio Semi Bold" pitchFamily="34" charset="-122"/>
                <a:cs typeface="Arial" panose="020B0604020202020204" pitchFamily="34" charset="0"/>
              </a:rPr>
              <a:t>Wierzę, że technologia </a:t>
            </a:r>
          </a:p>
          <a:p>
            <a:pPr>
              <a:lnSpc>
                <a:spcPts val="2750"/>
              </a:lnSpc>
            </a:pPr>
            <a:r>
              <a:rPr lang="pl-PL" sz="2400">
                <a:latin typeface="Arial" panose="020B0604020202020204" pitchFamily="34" charset="0"/>
                <a:ea typeface="Gelasio Semi Bold" pitchFamily="34" charset="-122"/>
                <a:cs typeface="Arial" panose="020B0604020202020204" pitchFamily="34" charset="0"/>
              </a:rPr>
              <a:t>może łączyć pokolenia</a:t>
            </a:r>
          </a:p>
        </p:txBody>
      </p:sp>
      <p:sp>
        <p:nvSpPr>
          <p:cNvPr id="24" name="Shape 9">
            <a:extLst>
              <a:ext uri="{FF2B5EF4-FFF2-40B4-BE49-F238E27FC236}">
                <a16:creationId xmlns:a16="http://schemas.microsoft.com/office/drawing/2014/main" id="{1DE9BFCE-89EC-E4CC-D69C-E2B1F7ED1B9E}"/>
              </a:ext>
            </a:extLst>
          </p:cNvPr>
          <p:cNvSpPr/>
          <p:nvPr/>
        </p:nvSpPr>
        <p:spPr>
          <a:xfrm>
            <a:off x="6280190" y="5189220"/>
            <a:ext cx="510302" cy="510302"/>
          </a:xfrm>
          <a:prstGeom prst="roundRect">
            <a:avLst>
              <a:gd name="adj" fmla="val 6667"/>
            </a:avLst>
          </a:prstGeom>
          <a:solidFill>
            <a:srgbClr val="EEE8DD"/>
          </a:solidFill>
          <a:ln/>
        </p:spPr>
        <p:txBody>
          <a:bodyPr/>
          <a:lstStyle/>
          <a:p>
            <a:endParaRPr lang="uk-UA" sz="2400">
              <a:latin typeface="Arial" panose="020B0604020202020204" pitchFamily="34" charset="0"/>
              <a:cs typeface="Arial" panose="020B0604020202020204" pitchFamily="34" charset="0"/>
            </a:endParaRPr>
          </a:p>
        </p:txBody>
      </p:sp>
      <p:sp>
        <p:nvSpPr>
          <p:cNvPr id="25" name="Text 10">
            <a:extLst>
              <a:ext uri="{FF2B5EF4-FFF2-40B4-BE49-F238E27FC236}">
                <a16:creationId xmlns:a16="http://schemas.microsoft.com/office/drawing/2014/main" id="{B6FC4860-8299-F7CA-07EF-E975667865D8}"/>
              </a:ext>
            </a:extLst>
          </p:cNvPr>
          <p:cNvSpPr/>
          <p:nvPr/>
        </p:nvSpPr>
        <p:spPr>
          <a:xfrm>
            <a:off x="6432828" y="5274231"/>
            <a:ext cx="205026" cy="340281"/>
          </a:xfrm>
          <a:prstGeom prst="rect">
            <a:avLst/>
          </a:prstGeom>
          <a:noFill/>
          <a:ln/>
        </p:spPr>
        <p:txBody>
          <a:bodyPr wrap="none" lIns="0" tIns="0" rIns="0" bIns="0" rtlCol="0" anchor="t"/>
          <a:lstStyle/>
          <a:p>
            <a:pPr marL="0" indent="0" algn="ctr">
              <a:lnSpc>
                <a:spcPts val="2650"/>
              </a:lnSpc>
              <a:buNone/>
            </a:pPr>
            <a:endParaRPr lang="en-US" sz="2400" dirty="0">
              <a:latin typeface="Arial" panose="020B0604020202020204" pitchFamily="34" charset="0"/>
              <a:cs typeface="Arial" panose="020B0604020202020204" pitchFamily="34" charset="0"/>
            </a:endParaRPr>
          </a:p>
        </p:txBody>
      </p:sp>
      <p:sp>
        <p:nvSpPr>
          <p:cNvPr id="26" name="Text 11">
            <a:extLst>
              <a:ext uri="{FF2B5EF4-FFF2-40B4-BE49-F238E27FC236}">
                <a16:creationId xmlns:a16="http://schemas.microsoft.com/office/drawing/2014/main" id="{70C57A76-E053-5301-230E-797053174A26}"/>
              </a:ext>
            </a:extLst>
          </p:cNvPr>
          <p:cNvSpPr/>
          <p:nvPr/>
        </p:nvSpPr>
        <p:spPr>
          <a:xfrm>
            <a:off x="7017306" y="5189220"/>
            <a:ext cx="2835235" cy="354330"/>
          </a:xfrm>
          <a:prstGeom prst="rect">
            <a:avLst/>
          </a:prstGeom>
          <a:noFill/>
          <a:ln/>
        </p:spPr>
        <p:txBody>
          <a:bodyPr wrap="none" lIns="0" tIns="0" rIns="0" bIns="0" rtlCol="0" anchor="t"/>
          <a:lstStyle/>
          <a:p>
            <a:pPr marL="0" indent="0">
              <a:lnSpc>
                <a:spcPts val="2750"/>
              </a:lnSpc>
              <a:buNone/>
            </a:pPr>
            <a:r>
              <a:rPr lang="en-US" sz="2400">
                <a:latin typeface="Arial" panose="020B0604020202020204" pitchFamily="34" charset="0"/>
                <a:cs typeface="Arial" panose="020B0604020202020204" pitchFamily="34" charset="0"/>
              </a:rPr>
              <a:t>Zapraszam do kontaktu</a:t>
            </a:r>
            <a:endParaRPr lang="en-US" sz="2400" dirty="0">
              <a:latin typeface="Arial" panose="020B0604020202020204" pitchFamily="34" charset="0"/>
              <a:cs typeface="Arial" panose="020B0604020202020204" pitchFamily="34" charset="0"/>
            </a:endParaRPr>
          </a:p>
        </p:txBody>
      </p:sp>
      <p:sp>
        <p:nvSpPr>
          <p:cNvPr id="27" name="Text 12">
            <a:extLst>
              <a:ext uri="{FF2B5EF4-FFF2-40B4-BE49-F238E27FC236}">
                <a16:creationId xmlns:a16="http://schemas.microsoft.com/office/drawing/2014/main" id="{4F60B6CF-F775-B11A-EE39-8B9312C777B1}"/>
              </a:ext>
            </a:extLst>
          </p:cNvPr>
          <p:cNvSpPr/>
          <p:nvPr/>
        </p:nvSpPr>
        <p:spPr>
          <a:xfrm>
            <a:off x="7017306" y="5679638"/>
            <a:ext cx="6819305" cy="725805"/>
          </a:xfrm>
          <a:prstGeom prst="rect">
            <a:avLst/>
          </a:prstGeom>
          <a:noFill/>
          <a:ln/>
        </p:spPr>
        <p:txBody>
          <a:bodyPr wrap="square" lIns="0" tIns="0" rIns="0" bIns="0" rtlCol="0" anchor="t"/>
          <a:lstStyle/>
          <a:p>
            <a:pPr marL="0" indent="0">
              <a:lnSpc>
                <a:spcPts val="2850"/>
              </a:lnSpc>
              <a:buNone/>
            </a:pPr>
            <a:r>
              <a:rPr lang="en-US" sz="2400">
                <a:solidFill>
                  <a:srgbClr val="C00000"/>
                </a:solidFill>
                <a:latin typeface="Arial" panose="020B0604020202020204" pitchFamily="34" charset="0"/>
                <a:ea typeface="Gelasio" pitchFamily="34" charset="-122"/>
                <a:cs typeface="Arial" panose="020B0604020202020204" pitchFamily="34" charset="0"/>
                <a:hlinkClick r:id="rId4">
                  <a:extLst>
                    <a:ext uri="{A12FA001-AC4F-418D-AE19-62706E023703}">
                      <ahyp:hlinkClr xmlns:ahyp="http://schemas.microsoft.com/office/drawing/2018/hyperlinkcolor" val="tx"/>
                    </a:ext>
                  </a:extLst>
                </a:hlinkClick>
              </a:rPr>
              <a:t>victor.zvonar@eduqlebork.pl</a:t>
            </a:r>
            <a:endParaRPr lang="pl-PL" sz="2400">
              <a:solidFill>
                <a:srgbClr val="C00000"/>
              </a:solidFill>
              <a:latin typeface="Arial" panose="020B0604020202020204" pitchFamily="34" charset="0"/>
              <a:ea typeface="Gelasio" pitchFamily="34" charset="-122"/>
              <a:cs typeface="Arial" panose="020B0604020202020204" pitchFamily="34" charset="0"/>
            </a:endParaRPr>
          </a:p>
          <a:p>
            <a:pPr marL="0" indent="0">
              <a:lnSpc>
                <a:spcPts val="2850"/>
              </a:lnSpc>
              <a:buNone/>
            </a:pPr>
            <a:r>
              <a:rPr lang="pl-PL" sz="2400">
                <a:solidFill>
                  <a:srgbClr val="C00000"/>
                </a:solidFill>
                <a:latin typeface="Arial" panose="020B0604020202020204" pitchFamily="34" charset="0"/>
                <a:ea typeface="Gelasio" pitchFamily="34" charset="-122"/>
                <a:cs typeface="Arial" panose="020B0604020202020204" pitchFamily="34" charset="0"/>
              </a:rPr>
              <a:t>Tel. 690 086 146</a:t>
            </a:r>
            <a:endParaRPr lang="en-US" sz="2400" dirty="0">
              <a:solidFill>
                <a:srgbClr val="C00000"/>
              </a:solidFill>
              <a:latin typeface="Arial" panose="020B0604020202020204" pitchFamily="34" charset="0"/>
              <a:cs typeface="Arial" panose="020B0604020202020204" pitchFamily="34" charset="0"/>
            </a:endParaRPr>
          </a:p>
        </p:txBody>
      </p:sp>
      <p:pic>
        <p:nvPicPr>
          <p:cNvPr id="28" name="Picture 27" descr="A blue flag with yellow stars&#10;&#10;Description automatically generated">
            <a:extLst>
              <a:ext uri="{FF2B5EF4-FFF2-40B4-BE49-F238E27FC236}">
                <a16:creationId xmlns:a16="http://schemas.microsoft.com/office/drawing/2014/main" id="{EA4B8868-7A2E-12A0-36EC-CEB10C886E17}"/>
              </a:ext>
            </a:extLst>
          </p:cNvPr>
          <p:cNvPicPr>
            <a:picLocks noChangeAspect="1"/>
          </p:cNvPicPr>
          <p:nvPr/>
        </p:nvPicPr>
        <p:blipFill>
          <a:blip r:embed="rId5"/>
          <a:stretch>
            <a:fillRect/>
          </a:stretch>
        </p:blipFill>
        <p:spPr>
          <a:xfrm>
            <a:off x="12710767" y="131042"/>
            <a:ext cx="1764018" cy="1787280"/>
          </a:xfrm>
          <a:prstGeom prst="rect">
            <a:avLst/>
          </a:prstGeom>
        </p:spPr>
      </p:pic>
      <p:pic>
        <p:nvPicPr>
          <p:cNvPr id="4" name="Picture 3">
            <a:extLst>
              <a:ext uri="{FF2B5EF4-FFF2-40B4-BE49-F238E27FC236}">
                <a16:creationId xmlns:a16="http://schemas.microsoft.com/office/drawing/2014/main" id="{95AA39CA-B053-077E-5119-3E53930C483F}"/>
              </a:ext>
            </a:extLst>
          </p:cNvPr>
          <p:cNvPicPr>
            <a:picLocks noChangeAspect="1"/>
          </p:cNvPicPr>
          <p:nvPr/>
        </p:nvPicPr>
        <p:blipFill>
          <a:blip r:embed="rId6"/>
          <a:stretch>
            <a:fillRect/>
          </a:stretch>
        </p:blipFill>
        <p:spPr>
          <a:xfrm>
            <a:off x="12335072" y="6541531"/>
            <a:ext cx="2043748" cy="1175155"/>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07031" y="242535"/>
            <a:ext cx="13036378" cy="2186415"/>
          </a:xfrm>
          <a:custGeom>
            <a:avLst/>
            <a:gdLst>
              <a:gd name="csX0" fmla="*/ 0 w 13036378"/>
              <a:gd name="csY0" fmla="*/ 0 h 2186415"/>
              <a:gd name="csX1" fmla="*/ 331835 w 13036378"/>
              <a:gd name="csY1" fmla="*/ 0 h 2186415"/>
              <a:gd name="csX2" fmla="*/ 663670 w 13036378"/>
              <a:gd name="csY2" fmla="*/ 0 h 2186415"/>
              <a:gd name="csX3" fmla="*/ 1516960 w 13036378"/>
              <a:gd name="csY3" fmla="*/ 0 h 2186415"/>
              <a:gd name="csX4" fmla="*/ 1718432 w 13036378"/>
              <a:gd name="csY4" fmla="*/ 0 h 2186415"/>
              <a:gd name="csX5" fmla="*/ 1919903 w 13036378"/>
              <a:gd name="csY5" fmla="*/ 0 h 2186415"/>
              <a:gd name="csX6" fmla="*/ 2382102 w 13036378"/>
              <a:gd name="csY6" fmla="*/ 0 h 2186415"/>
              <a:gd name="csX7" fmla="*/ 3235392 w 13036378"/>
              <a:gd name="csY7" fmla="*/ 0 h 2186415"/>
              <a:gd name="csX8" fmla="*/ 3567227 w 13036378"/>
              <a:gd name="csY8" fmla="*/ 0 h 2186415"/>
              <a:gd name="csX9" fmla="*/ 3899062 w 13036378"/>
              <a:gd name="csY9" fmla="*/ 0 h 2186415"/>
              <a:gd name="csX10" fmla="*/ 4230897 w 13036378"/>
              <a:gd name="csY10" fmla="*/ 0 h 2186415"/>
              <a:gd name="csX11" fmla="*/ 4823460 w 13036378"/>
              <a:gd name="csY11" fmla="*/ 0 h 2186415"/>
              <a:gd name="csX12" fmla="*/ 5676750 w 13036378"/>
              <a:gd name="csY12" fmla="*/ 0 h 2186415"/>
              <a:gd name="csX13" fmla="*/ 6399676 w 13036378"/>
              <a:gd name="csY13" fmla="*/ 0 h 2186415"/>
              <a:gd name="csX14" fmla="*/ 6601148 w 13036378"/>
              <a:gd name="csY14" fmla="*/ 0 h 2186415"/>
              <a:gd name="csX15" fmla="*/ 7063347 w 13036378"/>
              <a:gd name="csY15" fmla="*/ 0 h 2186415"/>
              <a:gd name="csX16" fmla="*/ 7916637 w 13036378"/>
              <a:gd name="csY16" fmla="*/ 0 h 2186415"/>
              <a:gd name="csX17" fmla="*/ 8769927 w 13036378"/>
              <a:gd name="csY17" fmla="*/ 0 h 2186415"/>
              <a:gd name="csX18" fmla="*/ 9362490 w 13036378"/>
              <a:gd name="csY18" fmla="*/ 0 h 2186415"/>
              <a:gd name="csX19" fmla="*/ 10085416 w 13036378"/>
              <a:gd name="csY19" fmla="*/ 0 h 2186415"/>
              <a:gd name="csX20" fmla="*/ 10547615 w 13036378"/>
              <a:gd name="csY20" fmla="*/ 0 h 2186415"/>
              <a:gd name="csX21" fmla="*/ 11400905 w 13036378"/>
              <a:gd name="csY21" fmla="*/ 0 h 2186415"/>
              <a:gd name="csX22" fmla="*/ 11863104 w 13036378"/>
              <a:gd name="csY22" fmla="*/ 0 h 2186415"/>
              <a:gd name="csX23" fmla="*/ 13036378 w 13036378"/>
              <a:gd name="csY23" fmla="*/ 0 h 2186415"/>
              <a:gd name="csX24" fmla="*/ 13036378 w 13036378"/>
              <a:gd name="csY24" fmla="*/ 481011 h 2186415"/>
              <a:gd name="csX25" fmla="*/ 13036378 w 13036378"/>
              <a:gd name="csY25" fmla="*/ 1005751 h 2186415"/>
              <a:gd name="csX26" fmla="*/ 13036378 w 13036378"/>
              <a:gd name="csY26" fmla="*/ 1596083 h 2186415"/>
              <a:gd name="csX27" fmla="*/ 13036378 w 13036378"/>
              <a:gd name="csY27" fmla="*/ 2186415 h 2186415"/>
              <a:gd name="csX28" fmla="*/ 12834907 w 13036378"/>
              <a:gd name="csY28" fmla="*/ 2186415 h 2186415"/>
              <a:gd name="csX29" fmla="*/ 12633435 w 13036378"/>
              <a:gd name="csY29" fmla="*/ 2186415 h 2186415"/>
              <a:gd name="csX30" fmla="*/ 12301600 w 13036378"/>
              <a:gd name="csY30" fmla="*/ 2186415 h 2186415"/>
              <a:gd name="csX31" fmla="*/ 11448310 w 13036378"/>
              <a:gd name="csY31" fmla="*/ 2186415 h 2186415"/>
              <a:gd name="csX32" fmla="*/ 11116475 w 13036378"/>
              <a:gd name="csY32" fmla="*/ 2186415 h 2186415"/>
              <a:gd name="csX33" fmla="*/ 10915004 w 13036378"/>
              <a:gd name="csY33" fmla="*/ 2186415 h 2186415"/>
              <a:gd name="csX34" fmla="*/ 10322441 w 13036378"/>
              <a:gd name="csY34" fmla="*/ 2186415 h 2186415"/>
              <a:gd name="csX35" fmla="*/ 9469151 w 13036378"/>
              <a:gd name="csY35" fmla="*/ 2186415 h 2186415"/>
              <a:gd name="csX36" fmla="*/ 8615861 w 13036378"/>
              <a:gd name="csY36" fmla="*/ 2186415 h 2186415"/>
              <a:gd name="csX37" fmla="*/ 8153662 w 13036378"/>
              <a:gd name="csY37" fmla="*/ 2186415 h 2186415"/>
              <a:gd name="csX38" fmla="*/ 7821827 w 13036378"/>
              <a:gd name="csY38" fmla="*/ 2186415 h 2186415"/>
              <a:gd name="csX39" fmla="*/ 6968537 w 13036378"/>
              <a:gd name="csY39" fmla="*/ 2186415 h 2186415"/>
              <a:gd name="csX40" fmla="*/ 6767065 w 13036378"/>
              <a:gd name="csY40" fmla="*/ 2186415 h 2186415"/>
              <a:gd name="csX41" fmla="*/ 6044139 w 13036378"/>
              <a:gd name="csY41" fmla="*/ 2186415 h 2186415"/>
              <a:gd name="csX42" fmla="*/ 5712304 w 13036378"/>
              <a:gd name="csY42" fmla="*/ 2186415 h 2186415"/>
              <a:gd name="csX43" fmla="*/ 5119741 w 13036378"/>
              <a:gd name="csY43" fmla="*/ 2186415 h 2186415"/>
              <a:gd name="csX44" fmla="*/ 4918270 w 13036378"/>
              <a:gd name="csY44" fmla="*/ 2186415 h 2186415"/>
              <a:gd name="csX45" fmla="*/ 4716799 w 13036378"/>
              <a:gd name="csY45" fmla="*/ 2186415 h 2186415"/>
              <a:gd name="csX46" fmla="*/ 3993872 w 13036378"/>
              <a:gd name="csY46" fmla="*/ 2186415 h 2186415"/>
              <a:gd name="csX47" fmla="*/ 3401310 w 13036378"/>
              <a:gd name="csY47" fmla="*/ 2186415 h 2186415"/>
              <a:gd name="csX48" fmla="*/ 2808747 w 13036378"/>
              <a:gd name="csY48" fmla="*/ 2186415 h 2186415"/>
              <a:gd name="csX49" fmla="*/ 2607276 w 13036378"/>
              <a:gd name="csY49" fmla="*/ 2186415 h 2186415"/>
              <a:gd name="csX50" fmla="*/ 2275441 w 13036378"/>
              <a:gd name="csY50" fmla="*/ 2186415 h 2186415"/>
              <a:gd name="csX51" fmla="*/ 1813242 w 13036378"/>
              <a:gd name="csY51" fmla="*/ 2186415 h 2186415"/>
              <a:gd name="csX52" fmla="*/ 959951 w 13036378"/>
              <a:gd name="csY52" fmla="*/ 2186415 h 2186415"/>
              <a:gd name="csX53" fmla="*/ 0 w 13036378"/>
              <a:gd name="csY53" fmla="*/ 2186415 h 2186415"/>
              <a:gd name="csX54" fmla="*/ 0 w 13036378"/>
              <a:gd name="csY54" fmla="*/ 1661675 h 2186415"/>
              <a:gd name="csX55" fmla="*/ 0 w 13036378"/>
              <a:gd name="csY55" fmla="*/ 1180664 h 2186415"/>
              <a:gd name="csX56" fmla="*/ 0 w 13036378"/>
              <a:gd name="csY56" fmla="*/ 677789 h 2186415"/>
              <a:gd name="csX57" fmla="*/ 0 w 13036378"/>
              <a:gd name="csY57" fmla="*/ 0 h 218641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Lst>
            <a:rect l="l" t="t" r="r" b="b"/>
            <a:pathLst>
              <a:path w="13036378" h="2186415" fill="none" extrusionOk="0">
                <a:moveTo>
                  <a:pt x="0" y="0"/>
                </a:moveTo>
                <a:cubicBezTo>
                  <a:pt x="159358" y="-27440"/>
                  <a:pt x="172394" y="14360"/>
                  <a:pt x="331835" y="0"/>
                </a:cubicBezTo>
                <a:cubicBezTo>
                  <a:pt x="491277" y="-14360"/>
                  <a:pt x="592305" y="3614"/>
                  <a:pt x="663670" y="0"/>
                </a:cubicBezTo>
                <a:cubicBezTo>
                  <a:pt x="735035" y="-3614"/>
                  <a:pt x="1167756" y="72004"/>
                  <a:pt x="1516960" y="0"/>
                </a:cubicBezTo>
                <a:cubicBezTo>
                  <a:pt x="1866164" y="-72004"/>
                  <a:pt x="1618840" y="13085"/>
                  <a:pt x="1718432" y="0"/>
                </a:cubicBezTo>
                <a:cubicBezTo>
                  <a:pt x="1818024" y="-13085"/>
                  <a:pt x="1834945" y="22393"/>
                  <a:pt x="1919903" y="0"/>
                </a:cubicBezTo>
                <a:cubicBezTo>
                  <a:pt x="2004861" y="-22393"/>
                  <a:pt x="2208411" y="23999"/>
                  <a:pt x="2382102" y="0"/>
                </a:cubicBezTo>
                <a:cubicBezTo>
                  <a:pt x="2555793" y="-23999"/>
                  <a:pt x="3005718" y="15804"/>
                  <a:pt x="3235392" y="0"/>
                </a:cubicBezTo>
                <a:cubicBezTo>
                  <a:pt x="3465066" y="-15804"/>
                  <a:pt x="3437628" y="7989"/>
                  <a:pt x="3567227" y="0"/>
                </a:cubicBezTo>
                <a:cubicBezTo>
                  <a:pt x="3696827" y="-7989"/>
                  <a:pt x="3733546" y="27628"/>
                  <a:pt x="3899062" y="0"/>
                </a:cubicBezTo>
                <a:cubicBezTo>
                  <a:pt x="4064579" y="-27628"/>
                  <a:pt x="4151217" y="31838"/>
                  <a:pt x="4230897" y="0"/>
                </a:cubicBezTo>
                <a:cubicBezTo>
                  <a:pt x="4310578" y="-31838"/>
                  <a:pt x="4580255" y="51084"/>
                  <a:pt x="4823460" y="0"/>
                </a:cubicBezTo>
                <a:cubicBezTo>
                  <a:pt x="5066665" y="-51084"/>
                  <a:pt x="5311833" y="86355"/>
                  <a:pt x="5676750" y="0"/>
                </a:cubicBezTo>
                <a:cubicBezTo>
                  <a:pt x="6041667" y="-86355"/>
                  <a:pt x="6197733" y="79570"/>
                  <a:pt x="6399676" y="0"/>
                </a:cubicBezTo>
                <a:cubicBezTo>
                  <a:pt x="6601619" y="-79570"/>
                  <a:pt x="6527315" y="15359"/>
                  <a:pt x="6601148" y="0"/>
                </a:cubicBezTo>
                <a:cubicBezTo>
                  <a:pt x="6674981" y="-15359"/>
                  <a:pt x="6922400" y="38002"/>
                  <a:pt x="7063347" y="0"/>
                </a:cubicBezTo>
                <a:cubicBezTo>
                  <a:pt x="7204294" y="-38002"/>
                  <a:pt x="7531548" y="62790"/>
                  <a:pt x="7916637" y="0"/>
                </a:cubicBezTo>
                <a:cubicBezTo>
                  <a:pt x="8301726" y="-62790"/>
                  <a:pt x="8481092" y="64425"/>
                  <a:pt x="8769927" y="0"/>
                </a:cubicBezTo>
                <a:cubicBezTo>
                  <a:pt x="9058762" y="-64425"/>
                  <a:pt x="9181276" y="4574"/>
                  <a:pt x="9362490" y="0"/>
                </a:cubicBezTo>
                <a:cubicBezTo>
                  <a:pt x="9543704" y="-4574"/>
                  <a:pt x="9912585" y="82960"/>
                  <a:pt x="10085416" y="0"/>
                </a:cubicBezTo>
                <a:cubicBezTo>
                  <a:pt x="10258247" y="-82960"/>
                  <a:pt x="10425389" y="53539"/>
                  <a:pt x="10547615" y="0"/>
                </a:cubicBezTo>
                <a:cubicBezTo>
                  <a:pt x="10669841" y="-53539"/>
                  <a:pt x="11198403" y="68718"/>
                  <a:pt x="11400905" y="0"/>
                </a:cubicBezTo>
                <a:cubicBezTo>
                  <a:pt x="11603407" y="-68718"/>
                  <a:pt x="11649177" y="7398"/>
                  <a:pt x="11863104" y="0"/>
                </a:cubicBezTo>
                <a:cubicBezTo>
                  <a:pt x="12077031" y="-7398"/>
                  <a:pt x="12471742" y="126238"/>
                  <a:pt x="13036378" y="0"/>
                </a:cubicBezTo>
                <a:cubicBezTo>
                  <a:pt x="13065520" y="225737"/>
                  <a:pt x="13005338" y="299409"/>
                  <a:pt x="13036378" y="481011"/>
                </a:cubicBezTo>
                <a:cubicBezTo>
                  <a:pt x="13067418" y="662613"/>
                  <a:pt x="13005426" y="841009"/>
                  <a:pt x="13036378" y="1005751"/>
                </a:cubicBezTo>
                <a:cubicBezTo>
                  <a:pt x="13067330" y="1170493"/>
                  <a:pt x="12977039" y="1346363"/>
                  <a:pt x="13036378" y="1596083"/>
                </a:cubicBezTo>
                <a:cubicBezTo>
                  <a:pt x="13095717" y="1845803"/>
                  <a:pt x="13011049" y="2041030"/>
                  <a:pt x="13036378" y="2186415"/>
                </a:cubicBezTo>
                <a:cubicBezTo>
                  <a:pt x="12951600" y="2210429"/>
                  <a:pt x="12905013" y="2167007"/>
                  <a:pt x="12834907" y="2186415"/>
                </a:cubicBezTo>
                <a:cubicBezTo>
                  <a:pt x="12764801" y="2205823"/>
                  <a:pt x="12729780" y="2172676"/>
                  <a:pt x="12633435" y="2186415"/>
                </a:cubicBezTo>
                <a:cubicBezTo>
                  <a:pt x="12537090" y="2200154"/>
                  <a:pt x="12437476" y="2151441"/>
                  <a:pt x="12301600" y="2186415"/>
                </a:cubicBezTo>
                <a:cubicBezTo>
                  <a:pt x="12165725" y="2221389"/>
                  <a:pt x="11718419" y="2130453"/>
                  <a:pt x="11448310" y="2186415"/>
                </a:cubicBezTo>
                <a:cubicBezTo>
                  <a:pt x="11178201" y="2242377"/>
                  <a:pt x="11194486" y="2166485"/>
                  <a:pt x="11116475" y="2186415"/>
                </a:cubicBezTo>
                <a:cubicBezTo>
                  <a:pt x="11038464" y="2206345"/>
                  <a:pt x="10976889" y="2164770"/>
                  <a:pt x="10915004" y="2186415"/>
                </a:cubicBezTo>
                <a:cubicBezTo>
                  <a:pt x="10853119" y="2208060"/>
                  <a:pt x="10456241" y="2140796"/>
                  <a:pt x="10322441" y="2186415"/>
                </a:cubicBezTo>
                <a:cubicBezTo>
                  <a:pt x="10188641" y="2232034"/>
                  <a:pt x="9710817" y="2097222"/>
                  <a:pt x="9469151" y="2186415"/>
                </a:cubicBezTo>
                <a:cubicBezTo>
                  <a:pt x="9227485" y="2275608"/>
                  <a:pt x="8875284" y="2154426"/>
                  <a:pt x="8615861" y="2186415"/>
                </a:cubicBezTo>
                <a:cubicBezTo>
                  <a:pt x="8356438" y="2218404"/>
                  <a:pt x="8323271" y="2179594"/>
                  <a:pt x="8153662" y="2186415"/>
                </a:cubicBezTo>
                <a:cubicBezTo>
                  <a:pt x="7984053" y="2193236"/>
                  <a:pt x="7980535" y="2165622"/>
                  <a:pt x="7821827" y="2186415"/>
                </a:cubicBezTo>
                <a:cubicBezTo>
                  <a:pt x="7663119" y="2207208"/>
                  <a:pt x="7213769" y="2150032"/>
                  <a:pt x="6968537" y="2186415"/>
                </a:cubicBezTo>
                <a:cubicBezTo>
                  <a:pt x="6723305" y="2222798"/>
                  <a:pt x="6847943" y="2171333"/>
                  <a:pt x="6767065" y="2186415"/>
                </a:cubicBezTo>
                <a:cubicBezTo>
                  <a:pt x="6686187" y="2201497"/>
                  <a:pt x="6360831" y="2173177"/>
                  <a:pt x="6044139" y="2186415"/>
                </a:cubicBezTo>
                <a:cubicBezTo>
                  <a:pt x="5727447" y="2199653"/>
                  <a:pt x="5800625" y="2182816"/>
                  <a:pt x="5712304" y="2186415"/>
                </a:cubicBezTo>
                <a:cubicBezTo>
                  <a:pt x="5623983" y="2190014"/>
                  <a:pt x="5345033" y="2149839"/>
                  <a:pt x="5119741" y="2186415"/>
                </a:cubicBezTo>
                <a:cubicBezTo>
                  <a:pt x="4894449" y="2222991"/>
                  <a:pt x="4975898" y="2180807"/>
                  <a:pt x="4918270" y="2186415"/>
                </a:cubicBezTo>
                <a:cubicBezTo>
                  <a:pt x="4860642" y="2192023"/>
                  <a:pt x="4796405" y="2176380"/>
                  <a:pt x="4716799" y="2186415"/>
                </a:cubicBezTo>
                <a:cubicBezTo>
                  <a:pt x="4637193" y="2196450"/>
                  <a:pt x="4145676" y="2180252"/>
                  <a:pt x="3993872" y="2186415"/>
                </a:cubicBezTo>
                <a:cubicBezTo>
                  <a:pt x="3842068" y="2192578"/>
                  <a:pt x="3638500" y="2166054"/>
                  <a:pt x="3401310" y="2186415"/>
                </a:cubicBezTo>
                <a:cubicBezTo>
                  <a:pt x="3164120" y="2206776"/>
                  <a:pt x="3103368" y="2173355"/>
                  <a:pt x="2808747" y="2186415"/>
                </a:cubicBezTo>
                <a:cubicBezTo>
                  <a:pt x="2514126" y="2199475"/>
                  <a:pt x="2692808" y="2181511"/>
                  <a:pt x="2607276" y="2186415"/>
                </a:cubicBezTo>
                <a:cubicBezTo>
                  <a:pt x="2521744" y="2191319"/>
                  <a:pt x="2361048" y="2184694"/>
                  <a:pt x="2275441" y="2186415"/>
                </a:cubicBezTo>
                <a:cubicBezTo>
                  <a:pt x="2189834" y="2188136"/>
                  <a:pt x="1914583" y="2161642"/>
                  <a:pt x="1813242" y="2186415"/>
                </a:cubicBezTo>
                <a:cubicBezTo>
                  <a:pt x="1711901" y="2211188"/>
                  <a:pt x="1184006" y="2142249"/>
                  <a:pt x="959951" y="2186415"/>
                </a:cubicBezTo>
                <a:cubicBezTo>
                  <a:pt x="735896" y="2230581"/>
                  <a:pt x="325797" y="2107705"/>
                  <a:pt x="0" y="2186415"/>
                </a:cubicBezTo>
                <a:cubicBezTo>
                  <a:pt x="-27751" y="2063902"/>
                  <a:pt x="45342" y="1911682"/>
                  <a:pt x="0" y="1661675"/>
                </a:cubicBezTo>
                <a:cubicBezTo>
                  <a:pt x="-45342" y="1411668"/>
                  <a:pt x="30660" y="1397633"/>
                  <a:pt x="0" y="1180664"/>
                </a:cubicBezTo>
                <a:cubicBezTo>
                  <a:pt x="-30660" y="963695"/>
                  <a:pt x="28136" y="837692"/>
                  <a:pt x="0" y="677789"/>
                </a:cubicBezTo>
                <a:cubicBezTo>
                  <a:pt x="-28136" y="517886"/>
                  <a:pt x="18271" y="272355"/>
                  <a:pt x="0" y="0"/>
                </a:cubicBezTo>
                <a:close/>
              </a:path>
              <a:path w="13036378" h="2186415" stroke="0" extrusionOk="0">
                <a:moveTo>
                  <a:pt x="0" y="0"/>
                </a:moveTo>
                <a:cubicBezTo>
                  <a:pt x="337307" y="-73630"/>
                  <a:pt x="540269" y="54345"/>
                  <a:pt x="722926" y="0"/>
                </a:cubicBezTo>
                <a:cubicBezTo>
                  <a:pt x="905583" y="-54345"/>
                  <a:pt x="1092269" y="41725"/>
                  <a:pt x="1185125" y="0"/>
                </a:cubicBezTo>
                <a:cubicBezTo>
                  <a:pt x="1277981" y="-41725"/>
                  <a:pt x="1531562" y="27431"/>
                  <a:pt x="1777688" y="0"/>
                </a:cubicBezTo>
                <a:cubicBezTo>
                  <a:pt x="2023814" y="-27431"/>
                  <a:pt x="2000342" y="25694"/>
                  <a:pt x="2109523" y="0"/>
                </a:cubicBezTo>
                <a:cubicBezTo>
                  <a:pt x="2218705" y="-25694"/>
                  <a:pt x="2313127" y="31721"/>
                  <a:pt x="2441358" y="0"/>
                </a:cubicBezTo>
                <a:cubicBezTo>
                  <a:pt x="2569589" y="-31721"/>
                  <a:pt x="2572168" y="11215"/>
                  <a:pt x="2642829" y="0"/>
                </a:cubicBezTo>
                <a:cubicBezTo>
                  <a:pt x="2713490" y="-11215"/>
                  <a:pt x="3083060" y="5765"/>
                  <a:pt x="3235392" y="0"/>
                </a:cubicBezTo>
                <a:cubicBezTo>
                  <a:pt x="3387724" y="-5765"/>
                  <a:pt x="3694287" y="6443"/>
                  <a:pt x="3827955" y="0"/>
                </a:cubicBezTo>
                <a:cubicBezTo>
                  <a:pt x="3961623" y="-6443"/>
                  <a:pt x="4037326" y="7699"/>
                  <a:pt x="4159790" y="0"/>
                </a:cubicBezTo>
                <a:cubicBezTo>
                  <a:pt x="4282254" y="-7699"/>
                  <a:pt x="4306267" y="20658"/>
                  <a:pt x="4361261" y="0"/>
                </a:cubicBezTo>
                <a:cubicBezTo>
                  <a:pt x="4416255" y="-20658"/>
                  <a:pt x="4758361" y="49840"/>
                  <a:pt x="4953824" y="0"/>
                </a:cubicBezTo>
                <a:cubicBezTo>
                  <a:pt x="5149287" y="-49840"/>
                  <a:pt x="5387505" y="36914"/>
                  <a:pt x="5676750" y="0"/>
                </a:cubicBezTo>
                <a:cubicBezTo>
                  <a:pt x="5965995" y="-36914"/>
                  <a:pt x="5980543" y="7024"/>
                  <a:pt x="6269313" y="0"/>
                </a:cubicBezTo>
                <a:cubicBezTo>
                  <a:pt x="6558083" y="-7024"/>
                  <a:pt x="6485399" y="31016"/>
                  <a:pt x="6601148" y="0"/>
                </a:cubicBezTo>
                <a:cubicBezTo>
                  <a:pt x="6716898" y="-31016"/>
                  <a:pt x="6839713" y="23442"/>
                  <a:pt x="7063347" y="0"/>
                </a:cubicBezTo>
                <a:cubicBezTo>
                  <a:pt x="7286981" y="-23442"/>
                  <a:pt x="7529655" y="27699"/>
                  <a:pt x="7786273" y="0"/>
                </a:cubicBezTo>
                <a:cubicBezTo>
                  <a:pt x="8042891" y="-27699"/>
                  <a:pt x="8235028" y="61808"/>
                  <a:pt x="8509199" y="0"/>
                </a:cubicBezTo>
                <a:cubicBezTo>
                  <a:pt x="8783370" y="-61808"/>
                  <a:pt x="8623640" y="10509"/>
                  <a:pt x="8710671" y="0"/>
                </a:cubicBezTo>
                <a:cubicBezTo>
                  <a:pt x="8797702" y="-10509"/>
                  <a:pt x="9071493" y="47597"/>
                  <a:pt x="9172870" y="0"/>
                </a:cubicBezTo>
                <a:cubicBezTo>
                  <a:pt x="9274247" y="-47597"/>
                  <a:pt x="9297498" y="17545"/>
                  <a:pt x="9374341" y="0"/>
                </a:cubicBezTo>
                <a:cubicBezTo>
                  <a:pt x="9451184" y="-17545"/>
                  <a:pt x="9846389" y="73185"/>
                  <a:pt x="10097267" y="0"/>
                </a:cubicBezTo>
                <a:cubicBezTo>
                  <a:pt x="10348145" y="-73185"/>
                  <a:pt x="10339356" y="36242"/>
                  <a:pt x="10559466" y="0"/>
                </a:cubicBezTo>
                <a:cubicBezTo>
                  <a:pt x="10779576" y="-36242"/>
                  <a:pt x="11115781" y="23281"/>
                  <a:pt x="11282393" y="0"/>
                </a:cubicBezTo>
                <a:cubicBezTo>
                  <a:pt x="11449005" y="-23281"/>
                  <a:pt x="11576492" y="21847"/>
                  <a:pt x="11744591" y="0"/>
                </a:cubicBezTo>
                <a:cubicBezTo>
                  <a:pt x="11912690" y="-21847"/>
                  <a:pt x="12525039" y="136497"/>
                  <a:pt x="13036378" y="0"/>
                </a:cubicBezTo>
                <a:cubicBezTo>
                  <a:pt x="13064908" y="204660"/>
                  <a:pt x="13012779" y="372381"/>
                  <a:pt x="13036378" y="568468"/>
                </a:cubicBezTo>
                <a:cubicBezTo>
                  <a:pt x="13059977" y="764555"/>
                  <a:pt x="13009543" y="827117"/>
                  <a:pt x="13036378" y="1071343"/>
                </a:cubicBezTo>
                <a:cubicBezTo>
                  <a:pt x="13063213" y="1315570"/>
                  <a:pt x="12975968" y="1542135"/>
                  <a:pt x="13036378" y="1661675"/>
                </a:cubicBezTo>
                <a:cubicBezTo>
                  <a:pt x="13096788" y="1781215"/>
                  <a:pt x="13032839" y="2067542"/>
                  <a:pt x="13036378" y="2186415"/>
                </a:cubicBezTo>
                <a:cubicBezTo>
                  <a:pt x="12847978" y="2221152"/>
                  <a:pt x="12675449" y="2165842"/>
                  <a:pt x="12574179" y="2186415"/>
                </a:cubicBezTo>
                <a:cubicBezTo>
                  <a:pt x="12472909" y="2206988"/>
                  <a:pt x="12222745" y="2171560"/>
                  <a:pt x="12111980" y="2186415"/>
                </a:cubicBezTo>
                <a:cubicBezTo>
                  <a:pt x="12001215" y="2201270"/>
                  <a:pt x="11583690" y="2096249"/>
                  <a:pt x="11258690" y="2186415"/>
                </a:cubicBezTo>
                <a:cubicBezTo>
                  <a:pt x="10933690" y="2276581"/>
                  <a:pt x="10702753" y="2110956"/>
                  <a:pt x="10405400" y="2186415"/>
                </a:cubicBezTo>
                <a:cubicBezTo>
                  <a:pt x="10108047" y="2261874"/>
                  <a:pt x="10248699" y="2179967"/>
                  <a:pt x="10203929" y="2186415"/>
                </a:cubicBezTo>
                <a:cubicBezTo>
                  <a:pt x="10159159" y="2192863"/>
                  <a:pt x="10094945" y="2176708"/>
                  <a:pt x="10002457" y="2186415"/>
                </a:cubicBezTo>
                <a:cubicBezTo>
                  <a:pt x="9909969" y="2196122"/>
                  <a:pt x="9887380" y="2177112"/>
                  <a:pt x="9800986" y="2186415"/>
                </a:cubicBezTo>
                <a:cubicBezTo>
                  <a:pt x="9714592" y="2195718"/>
                  <a:pt x="9158146" y="2152540"/>
                  <a:pt x="8947696" y="2186415"/>
                </a:cubicBezTo>
                <a:cubicBezTo>
                  <a:pt x="8737246" y="2220290"/>
                  <a:pt x="8719436" y="2168578"/>
                  <a:pt x="8615861" y="2186415"/>
                </a:cubicBezTo>
                <a:cubicBezTo>
                  <a:pt x="8512286" y="2204252"/>
                  <a:pt x="8488514" y="2186274"/>
                  <a:pt x="8414389" y="2186415"/>
                </a:cubicBezTo>
                <a:cubicBezTo>
                  <a:pt x="8340264" y="2186556"/>
                  <a:pt x="7799021" y="2166736"/>
                  <a:pt x="7561099" y="2186415"/>
                </a:cubicBezTo>
                <a:cubicBezTo>
                  <a:pt x="7323177" y="2206094"/>
                  <a:pt x="7112426" y="2121751"/>
                  <a:pt x="6968537" y="2186415"/>
                </a:cubicBezTo>
                <a:cubicBezTo>
                  <a:pt x="6824648" y="2251079"/>
                  <a:pt x="6651527" y="2155600"/>
                  <a:pt x="6375974" y="2186415"/>
                </a:cubicBezTo>
                <a:cubicBezTo>
                  <a:pt x="6100421" y="2217230"/>
                  <a:pt x="6052496" y="2131382"/>
                  <a:pt x="5913775" y="2186415"/>
                </a:cubicBezTo>
                <a:cubicBezTo>
                  <a:pt x="5775054" y="2241448"/>
                  <a:pt x="5601761" y="2175875"/>
                  <a:pt x="5451576" y="2186415"/>
                </a:cubicBezTo>
                <a:cubicBezTo>
                  <a:pt x="5301391" y="2196955"/>
                  <a:pt x="5029332" y="2100985"/>
                  <a:pt x="4728650" y="2186415"/>
                </a:cubicBezTo>
                <a:cubicBezTo>
                  <a:pt x="4427968" y="2271845"/>
                  <a:pt x="4292845" y="2147935"/>
                  <a:pt x="4136087" y="2186415"/>
                </a:cubicBezTo>
                <a:cubicBezTo>
                  <a:pt x="3979329" y="2224895"/>
                  <a:pt x="3956849" y="2160084"/>
                  <a:pt x="3804252" y="2186415"/>
                </a:cubicBezTo>
                <a:cubicBezTo>
                  <a:pt x="3651656" y="2212746"/>
                  <a:pt x="3326768" y="2091225"/>
                  <a:pt x="2950962" y="2186415"/>
                </a:cubicBezTo>
                <a:cubicBezTo>
                  <a:pt x="2575156" y="2281605"/>
                  <a:pt x="2656500" y="2133535"/>
                  <a:pt x="2488763" y="2186415"/>
                </a:cubicBezTo>
                <a:cubicBezTo>
                  <a:pt x="2321026" y="2239295"/>
                  <a:pt x="2080039" y="2130875"/>
                  <a:pt x="1765837" y="2186415"/>
                </a:cubicBezTo>
                <a:cubicBezTo>
                  <a:pt x="1451635" y="2241955"/>
                  <a:pt x="1403313" y="2167976"/>
                  <a:pt x="1173274" y="2186415"/>
                </a:cubicBezTo>
                <a:cubicBezTo>
                  <a:pt x="943235" y="2204854"/>
                  <a:pt x="1036144" y="2173071"/>
                  <a:pt x="971803" y="2186415"/>
                </a:cubicBezTo>
                <a:cubicBezTo>
                  <a:pt x="907462" y="2199759"/>
                  <a:pt x="803729" y="2184444"/>
                  <a:pt x="639968" y="2186415"/>
                </a:cubicBezTo>
                <a:cubicBezTo>
                  <a:pt x="476208" y="2188386"/>
                  <a:pt x="273098" y="2141467"/>
                  <a:pt x="0" y="2186415"/>
                </a:cubicBezTo>
                <a:cubicBezTo>
                  <a:pt x="-32909" y="1997865"/>
                  <a:pt x="23679" y="1833399"/>
                  <a:pt x="0" y="1705404"/>
                </a:cubicBezTo>
                <a:cubicBezTo>
                  <a:pt x="-23679" y="1577409"/>
                  <a:pt x="61685" y="1354021"/>
                  <a:pt x="0" y="1158800"/>
                </a:cubicBezTo>
                <a:cubicBezTo>
                  <a:pt x="-61685" y="963579"/>
                  <a:pt x="30937" y="760071"/>
                  <a:pt x="0" y="568468"/>
                </a:cubicBezTo>
                <a:cubicBezTo>
                  <a:pt x="-30937" y="376865"/>
                  <a:pt x="57474" y="199876"/>
                  <a:pt x="0" y="0"/>
                </a:cubicBezTo>
                <a:close/>
              </a:path>
            </a:pathLst>
          </a:custGeom>
          <a:ln>
            <a:solidFill>
              <a:schemeClr val="tx1"/>
            </a:solidFill>
            <a:extLst>
              <a:ext uri="{C807C97D-BFC1-408E-A445-0C87EB9F89A2}">
                <ask:lineSketchStyleProps xmlns:ask="http://schemas.microsoft.com/office/drawing/2018/sketchyshapes" sd="687733488">
                  <a:prstGeom prst="rect">
                    <a:avLst/>
                  </a:prstGeom>
                  <ask:type>
                    <ask:lineSketchScribble/>
                  </ask:type>
                </ask:lineSketchStyleProps>
              </a:ext>
            </a:extLst>
          </a:ln>
        </p:spPr>
      </p:pic>
      <p:sp>
        <p:nvSpPr>
          <p:cNvPr id="3" name="Text 0"/>
          <p:cNvSpPr/>
          <p:nvPr/>
        </p:nvSpPr>
        <p:spPr>
          <a:xfrm>
            <a:off x="686991" y="2995017"/>
            <a:ext cx="4907637" cy="613410"/>
          </a:xfrm>
          <a:prstGeom prst="rect">
            <a:avLst/>
          </a:prstGeom>
          <a:noFill/>
          <a:ln/>
        </p:spPr>
        <p:txBody>
          <a:bodyPr wrap="none" lIns="0" tIns="0" rIns="0" bIns="0" rtlCol="0" anchor="t"/>
          <a:lstStyle/>
          <a:p>
            <a:pPr marL="0" indent="0">
              <a:lnSpc>
                <a:spcPts val="4800"/>
              </a:lnSpc>
              <a:buNone/>
            </a:pPr>
            <a:r>
              <a:rPr lang="en-US" sz="3850" dirty="0">
                <a:solidFill>
                  <a:srgbClr val="1B1B27"/>
                </a:solidFill>
                <a:latin typeface="Arial" panose="020B0604020202020204" pitchFamily="34" charset="0"/>
                <a:ea typeface="Alexandria" pitchFamily="34" charset="-122"/>
                <a:cs typeface="Arial" panose="020B0604020202020204" pitchFamily="34" charset="0"/>
              </a:rPr>
              <a:t>Jak działamy?</a:t>
            </a:r>
            <a:endParaRPr lang="en-US" sz="3850" dirty="0">
              <a:latin typeface="Arial" panose="020B0604020202020204" pitchFamily="34" charset="0"/>
              <a:cs typeface="Arial" panose="020B0604020202020204" pitchFamily="34" charset="0"/>
            </a:endParaRPr>
          </a:p>
        </p:txBody>
      </p:sp>
      <p:sp>
        <p:nvSpPr>
          <p:cNvPr id="4" name="Shape 1"/>
          <p:cNvSpPr/>
          <p:nvPr/>
        </p:nvSpPr>
        <p:spPr>
          <a:xfrm>
            <a:off x="970001" y="3902869"/>
            <a:ext cx="45719" cy="2261949"/>
          </a:xfrm>
          <a:prstGeom prst="roundRect">
            <a:avLst>
              <a:gd name="adj" fmla="val 360667"/>
            </a:avLst>
          </a:prstGeom>
          <a:solidFill>
            <a:srgbClr val="B8C3DF"/>
          </a:solidFill>
          <a:ln/>
        </p:spPr>
        <p:txBody>
          <a:bodyPr/>
          <a:lstStyle/>
          <a:p>
            <a:endParaRPr lang="uk-UA" sz="2000"/>
          </a:p>
        </p:txBody>
      </p:sp>
      <p:sp>
        <p:nvSpPr>
          <p:cNvPr id="5" name="Shape 2"/>
          <p:cNvSpPr/>
          <p:nvPr/>
        </p:nvSpPr>
        <p:spPr>
          <a:xfrm>
            <a:off x="1179374" y="4332923"/>
            <a:ext cx="686991" cy="22860"/>
          </a:xfrm>
          <a:prstGeom prst="roundRect">
            <a:avLst>
              <a:gd name="adj" fmla="val 360667"/>
            </a:avLst>
          </a:prstGeom>
          <a:solidFill>
            <a:srgbClr val="B8C3DF"/>
          </a:solidFill>
          <a:ln/>
        </p:spPr>
        <p:txBody>
          <a:bodyPr/>
          <a:lstStyle/>
          <a:p>
            <a:endParaRPr lang="uk-UA" sz="2000"/>
          </a:p>
        </p:txBody>
      </p:sp>
      <p:sp>
        <p:nvSpPr>
          <p:cNvPr id="6" name="Shape 3"/>
          <p:cNvSpPr/>
          <p:nvPr/>
        </p:nvSpPr>
        <p:spPr>
          <a:xfrm>
            <a:off x="760631" y="4123611"/>
            <a:ext cx="441603" cy="441603"/>
          </a:xfrm>
          <a:prstGeom prst="roundRect">
            <a:avLst>
              <a:gd name="adj" fmla="val 18670"/>
            </a:avLst>
          </a:prstGeom>
          <a:solidFill>
            <a:srgbClr val="D2DDF9"/>
          </a:solidFill>
          <a:ln w="7620">
            <a:solidFill>
              <a:srgbClr val="B8C3DF"/>
            </a:solidFill>
            <a:prstDash val="solid"/>
          </a:ln>
        </p:spPr>
        <p:txBody>
          <a:bodyPr/>
          <a:lstStyle/>
          <a:p>
            <a:endParaRPr lang="uk-UA" sz="2000"/>
          </a:p>
        </p:txBody>
      </p:sp>
      <p:sp>
        <p:nvSpPr>
          <p:cNvPr id="7" name="Text 4"/>
          <p:cNvSpPr/>
          <p:nvPr/>
        </p:nvSpPr>
        <p:spPr>
          <a:xfrm>
            <a:off x="926247" y="4197191"/>
            <a:ext cx="110371" cy="294442"/>
          </a:xfrm>
          <a:prstGeom prst="rect">
            <a:avLst/>
          </a:prstGeom>
          <a:noFill/>
          <a:ln/>
        </p:spPr>
        <p:txBody>
          <a:bodyPr wrap="none" lIns="0" tIns="0" rIns="0" bIns="0" rtlCol="0" anchor="t"/>
          <a:lstStyle/>
          <a:p>
            <a:pPr marL="0" indent="0" algn="ctr">
              <a:lnSpc>
                <a:spcPts val="2300"/>
              </a:lnSpc>
              <a:buNone/>
            </a:pPr>
            <a:r>
              <a:rPr lang="en-US" sz="2000" dirty="0">
                <a:solidFill>
                  <a:srgbClr val="404155"/>
                </a:solidFill>
                <a:latin typeface="Alexandria" pitchFamily="34" charset="0"/>
                <a:ea typeface="Alexandria" pitchFamily="34" charset="-122"/>
                <a:cs typeface="Alexandria" pitchFamily="34" charset="-120"/>
              </a:rPr>
              <a:t>1</a:t>
            </a:r>
            <a:endParaRPr lang="en-US" sz="2000" dirty="0"/>
          </a:p>
        </p:txBody>
      </p:sp>
      <p:sp>
        <p:nvSpPr>
          <p:cNvPr id="8" name="Text 5"/>
          <p:cNvSpPr/>
          <p:nvPr/>
        </p:nvSpPr>
        <p:spPr>
          <a:xfrm>
            <a:off x="2061091" y="4099084"/>
            <a:ext cx="3758803" cy="306705"/>
          </a:xfrm>
          <a:prstGeom prst="rect">
            <a:avLst/>
          </a:prstGeom>
          <a:noFill/>
          <a:ln/>
        </p:spPr>
        <p:txBody>
          <a:bodyPr wrap="none" lIns="0" tIns="0" rIns="0" bIns="0" rtlCol="0" anchor="t"/>
          <a:lstStyle/>
          <a:p>
            <a:pPr marL="0" indent="0" algn="l">
              <a:lnSpc>
                <a:spcPts val="2400"/>
              </a:lnSpc>
              <a:buNone/>
            </a:pPr>
            <a:r>
              <a:rPr lang="en-US" sz="3200" dirty="0">
                <a:solidFill>
                  <a:srgbClr val="C00000"/>
                </a:solidFill>
                <a:latin typeface="Arial" panose="020B0604020202020204" pitchFamily="34" charset="0"/>
                <a:ea typeface="Alexandria" pitchFamily="34" charset="-122"/>
                <a:cs typeface="Arial" panose="020B0604020202020204" pitchFamily="34" charset="0"/>
              </a:rPr>
              <a:t>Szkolenia Digital Ambassadors</a:t>
            </a:r>
            <a:endParaRPr lang="en-US" sz="3200" dirty="0">
              <a:solidFill>
                <a:srgbClr val="C00000"/>
              </a:solidFill>
              <a:latin typeface="Arial" panose="020B0604020202020204" pitchFamily="34" charset="0"/>
              <a:cs typeface="Arial" panose="020B0604020202020204" pitchFamily="34" charset="0"/>
            </a:endParaRPr>
          </a:p>
        </p:txBody>
      </p:sp>
      <p:sp>
        <p:nvSpPr>
          <p:cNvPr id="9" name="Text 6"/>
          <p:cNvSpPr/>
          <p:nvPr/>
        </p:nvSpPr>
        <p:spPr>
          <a:xfrm>
            <a:off x="2061091" y="4775808"/>
            <a:ext cx="11882318" cy="747662"/>
          </a:xfrm>
          <a:prstGeom prst="rect">
            <a:avLst/>
          </a:prstGeom>
          <a:noFill/>
          <a:ln/>
        </p:spPr>
        <p:txBody>
          <a:bodyPr wrap="none" lIns="0" tIns="0" rIns="0" bIns="0" rtlCol="0" anchor="t"/>
          <a:lstStyle/>
          <a:p>
            <a:pPr marL="0" indent="0" algn="l">
              <a:buNone/>
            </a:pPr>
            <a:r>
              <a:rPr lang="pl-PL" sz="2800">
                <a:solidFill>
                  <a:srgbClr val="404155"/>
                </a:solidFill>
                <a:latin typeface="+mj-lt"/>
                <a:ea typeface="Nobile" pitchFamily="34" charset="-122"/>
                <a:cs typeface="Nobile" pitchFamily="34" charset="-120"/>
              </a:rPr>
              <a:t>S</a:t>
            </a:r>
            <a:r>
              <a:rPr lang="en-US" sz="2800">
                <a:solidFill>
                  <a:srgbClr val="404155"/>
                </a:solidFill>
                <a:latin typeface="+mj-lt"/>
                <a:ea typeface="Nobile" pitchFamily="34" charset="-122"/>
                <a:cs typeface="Nobile" pitchFamily="34" charset="-120"/>
              </a:rPr>
              <a:t>enior</a:t>
            </a:r>
            <a:r>
              <a:rPr lang="pl-PL" sz="2800">
                <a:solidFill>
                  <a:srgbClr val="404155"/>
                </a:solidFill>
                <a:latin typeface="+mj-lt"/>
                <a:ea typeface="Nobile" pitchFamily="34" charset="-122"/>
                <a:cs typeface="Nobile" pitchFamily="34" charset="-120"/>
              </a:rPr>
              <a:t>zy</a:t>
            </a:r>
            <a:r>
              <a:rPr lang="en-US" sz="2800">
                <a:solidFill>
                  <a:srgbClr val="404155"/>
                </a:solidFill>
                <a:latin typeface="+mj-lt"/>
                <a:ea typeface="Nobile" pitchFamily="34" charset="-122"/>
                <a:cs typeface="Nobile" pitchFamily="34" charset="-120"/>
              </a:rPr>
              <a:t> (z Polski</a:t>
            </a:r>
            <a:r>
              <a:rPr lang="pl-PL" sz="2800">
                <a:solidFill>
                  <a:srgbClr val="404155"/>
                </a:solidFill>
                <a:latin typeface="+mj-lt"/>
                <a:ea typeface="Nobile" pitchFamily="34" charset="-122"/>
                <a:cs typeface="Nobile" pitchFamily="34" charset="-120"/>
              </a:rPr>
              <a:t> i </a:t>
            </a:r>
            <a:r>
              <a:rPr lang="en-US" sz="2800">
                <a:solidFill>
                  <a:srgbClr val="404155"/>
                </a:solidFill>
                <a:latin typeface="+mj-lt"/>
                <a:ea typeface="Nobile" pitchFamily="34" charset="-122"/>
                <a:cs typeface="Nobile" pitchFamily="34" charset="-120"/>
              </a:rPr>
              <a:t>Hiszpanii) naucz</a:t>
            </a:r>
            <a:r>
              <a:rPr lang="pl-PL" sz="2800">
                <a:solidFill>
                  <a:srgbClr val="404155"/>
                </a:solidFill>
                <a:latin typeface="+mj-lt"/>
                <a:ea typeface="Nobile" pitchFamily="34" charset="-122"/>
                <a:cs typeface="Nobile" pitchFamily="34" charset="-120"/>
              </a:rPr>
              <a:t>ą</a:t>
            </a:r>
            <a:r>
              <a:rPr lang="en-US" sz="2800">
                <a:solidFill>
                  <a:srgbClr val="404155"/>
                </a:solidFill>
                <a:latin typeface="+mj-lt"/>
                <a:ea typeface="Nobile" pitchFamily="34" charset="-122"/>
                <a:cs typeface="Nobile" pitchFamily="34" charset="-120"/>
              </a:rPr>
              <a:t> </a:t>
            </a:r>
            <a:r>
              <a:rPr lang="en-US" sz="2800" dirty="0">
                <a:solidFill>
                  <a:srgbClr val="404155"/>
                </a:solidFill>
                <a:latin typeface="+mj-lt"/>
                <a:ea typeface="Nobile" pitchFamily="34" charset="-122"/>
                <a:cs typeface="Nobile" pitchFamily="34" charset="-120"/>
              </a:rPr>
              <a:t>się korzystać z narzędzi cyfrowych </a:t>
            </a:r>
            <a:r>
              <a:rPr lang="en-US" sz="2800">
                <a:solidFill>
                  <a:srgbClr val="404155"/>
                </a:solidFill>
                <a:latin typeface="+mj-lt"/>
                <a:ea typeface="Nobile" pitchFamily="34" charset="-122"/>
                <a:cs typeface="Nobile" pitchFamily="34" charset="-120"/>
              </a:rPr>
              <a:t>i będ</a:t>
            </a:r>
            <a:r>
              <a:rPr lang="pl-PL" sz="2800">
                <a:solidFill>
                  <a:srgbClr val="404155"/>
                </a:solidFill>
                <a:latin typeface="+mj-lt"/>
                <a:ea typeface="Nobile" pitchFamily="34" charset="-122"/>
                <a:cs typeface="Nobile" pitchFamily="34" charset="-120"/>
              </a:rPr>
              <a:t>ą</a:t>
            </a:r>
            <a:r>
              <a:rPr lang="en-US" sz="2800">
                <a:solidFill>
                  <a:srgbClr val="404155"/>
                </a:solidFill>
                <a:latin typeface="+mj-lt"/>
                <a:ea typeface="Nobile" pitchFamily="34" charset="-122"/>
                <a:cs typeface="Nobile" pitchFamily="34" charset="-120"/>
              </a:rPr>
              <a:t> </a:t>
            </a:r>
          </a:p>
          <a:p>
            <a:pPr marL="0" indent="0" algn="l">
              <a:buNone/>
            </a:pPr>
            <a:r>
              <a:rPr lang="en-US" sz="2800">
                <a:solidFill>
                  <a:srgbClr val="404155"/>
                </a:solidFill>
                <a:latin typeface="+mj-lt"/>
                <a:ea typeface="Nobile" pitchFamily="34" charset="-122"/>
                <a:cs typeface="Nobile" pitchFamily="34" charset="-120"/>
              </a:rPr>
              <a:t>wspierać swoich rówieśników</a:t>
            </a:r>
            <a:endParaRPr lang="en-US" sz="2800" dirty="0">
              <a:latin typeface="+mj-lt"/>
            </a:endParaRPr>
          </a:p>
        </p:txBody>
      </p:sp>
      <p:sp>
        <p:nvSpPr>
          <p:cNvPr id="10" name="Shape 7"/>
          <p:cNvSpPr/>
          <p:nvPr/>
        </p:nvSpPr>
        <p:spPr>
          <a:xfrm>
            <a:off x="1202234" y="6287393"/>
            <a:ext cx="686991" cy="22860"/>
          </a:xfrm>
          <a:prstGeom prst="roundRect">
            <a:avLst>
              <a:gd name="adj" fmla="val 360667"/>
            </a:avLst>
          </a:prstGeom>
          <a:solidFill>
            <a:srgbClr val="B8C3DF"/>
          </a:solidFill>
          <a:ln/>
        </p:spPr>
        <p:txBody>
          <a:bodyPr/>
          <a:lstStyle/>
          <a:p>
            <a:endParaRPr lang="uk-UA" sz="2000"/>
          </a:p>
        </p:txBody>
      </p:sp>
      <p:sp>
        <p:nvSpPr>
          <p:cNvPr id="11" name="Shape 8"/>
          <p:cNvSpPr/>
          <p:nvPr/>
        </p:nvSpPr>
        <p:spPr>
          <a:xfrm>
            <a:off x="783491" y="6078081"/>
            <a:ext cx="441603" cy="441603"/>
          </a:xfrm>
          <a:prstGeom prst="roundRect">
            <a:avLst>
              <a:gd name="adj" fmla="val 18670"/>
            </a:avLst>
          </a:prstGeom>
          <a:solidFill>
            <a:srgbClr val="D2DDF9"/>
          </a:solidFill>
          <a:ln w="7620">
            <a:solidFill>
              <a:srgbClr val="B8C3DF"/>
            </a:solidFill>
            <a:prstDash val="solid"/>
          </a:ln>
        </p:spPr>
        <p:txBody>
          <a:bodyPr/>
          <a:lstStyle/>
          <a:p>
            <a:endParaRPr lang="uk-UA" sz="2000"/>
          </a:p>
        </p:txBody>
      </p:sp>
      <p:sp>
        <p:nvSpPr>
          <p:cNvPr id="12" name="Text 9"/>
          <p:cNvSpPr/>
          <p:nvPr/>
        </p:nvSpPr>
        <p:spPr>
          <a:xfrm>
            <a:off x="918150" y="6151662"/>
            <a:ext cx="172283" cy="294442"/>
          </a:xfrm>
          <a:prstGeom prst="rect">
            <a:avLst/>
          </a:prstGeom>
          <a:noFill/>
          <a:ln/>
        </p:spPr>
        <p:txBody>
          <a:bodyPr wrap="none" lIns="0" tIns="0" rIns="0" bIns="0" rtlCol="0" anchor="t"/>
          <a:lstStyle/>
          <a:p>
            <a:pPr marL="0" indent="0" algn="ctr">
              <a:lnSpc>
                <a:spcPts val="2300"/>
              </a:lnSpc>
              <a:buNone/>
            </a:pPr>
            <a:r>
              <a:rPr lang="en-US" sz="2000" dirty="0">
                <a:solidFill>
                  <a:srgbClr val="404155"/>
                </a:solidFill>
                <a:latin typeface="Alexandria" pitchFamily="34" charset="0"/>
                <a:ea typeface="Alexandria" pitchFamily="34" charset="-122"/>
                <a:cs typeface="Alexandria" pitchFamily="34" charset="-120"/>
              </a:rPr>
              <a:t>2</a:t>
            </a:r>
            <a:endParaRPr lang="en-US" sz="2000" dirty="0"/>
          </a:p>
        </p:txBody>
      </p:sp>
      <p:sp>
        <p:nvSpPr>
          <p:cNvPr id="13" name="Text 10"/>
          <p:cNvSpPr/>
          <p:nvPr/>
        </p:nvSpPr>
        <p:spPr>
          <a:xfrm>
            <a:off x="2061091" y="6051114"/>
            <a:ext cx="2641640" cy="306705"/>
          </a:xfrm>
          <a:prstGeom prst="rect">
            <a:avLst/>
          </a:prstGeom>
          <a:noFill/>
          <a:ln/>
        </p:spPr>
        <p:txBody>
          <a:bodyPr wrap="none" lIns="0" tIns="0" rIns="0" bIns="0" rtlCol="0" anchor="t"/>
          <a:lstStyle/>
          <a:p>
            <a:pPr marL="0" indent="0" algn="l">
              <a:lnSpc>
                <a:spcPts val="2400"/>
              </a:lnSpc>
              <a:buNone/>
            </a:pPr>
            <a:r>
              <a:rPr lang="en-US" sz="3200">
                <a:solidFill>
                  <a:srgbClr val="C00000"/>
                </a:solidFill>
                <a:latin typeface="Arial" panose="020B0604020202020204" pitchFamily="34" charset="0"/>
                <a:ea typeface="Alexandria" pitchFamily="34" charset="-122"/>
                <a:cs typeface="Arial" panose="020B0604020202020204" pitchFamily="34" charset="0"/>
              </a:rPr>
              <a:t>Program mentorski</a:t>
            </a:r>
            <a:endParaRPr lang="en-US" sz="3200" dirty="0">
              <a:solidFill>
                <a:srgbClr val="C00000"/>
              </a:solidFill>
              <a:latin typeface="Arial" panose="020B0604020202020204" pitchFamily="34" charset="0"/>
              <a:cs typeface="Arial" panose="020B0604020202020204" pitchFamily="34" charset="0"/>
            </a:endParaRPr>
          </a:p>
        </p:txBody>
      </p:sp>
      <p:sp>
        <p:nvSpPr>
          <p:cNvPr id="14" name="Text 11"/>
          <p:cNvSpPr/>
          <p:nvPr/>
        </p:nvSpPr>
        <p:spPr>
          <a:xfrm>
            <a:off x="2061091" y="6726377"/>
            <a:ext cx="10950574" cy="747662"/>
          </a:xfrm>
          <a:prstGeom prst="rect">
            <a:avLst/>
          </a:prstGeom>
          <a:noFill/>
          <a:ln/>
        </p:spPr>
        <p:txBody>
          <a:bodyPr wrap="none" lIns="0" tIns="0" rIns="0" bIns="0" rtlCol="0" anchor="t"/>
          <a:lstStyle/>
          <a:p>
            <a:pPr marL="0" indent="0" algn="l">
              <a:buNone/>
            </a:pPr>
            <a:r>
              <a:rPr lang="en-US" sz="2800" dirty="0">
                <a:solidFill>
                  <a:srgbClr val="404155"/>
                </a:solidFill>
                <a:latin typeface="+mj-lt"/>
                <a:ea typeface="Nobile" pitchFamily="34" charset="-122"/>
                <a:cs typeface="Nobile" pitchFamily="34" charset="-120"/>
              </a:rPr>
              <a:t>Każdy Digital Ambassador przekaże swoją wiedzę </a:t>
            </a:r>
            <a:r>
              <a:rPr lang="en-US" sz="2800">
                <a:solidFill>
                  <a:srgbClr val="404155"/>
                </a:solidFill>
                <a:latin typeface="+mj-lt"/>
                <a:ea typeface="Nobile" pitchFamily="34" charset="-122"/>
                <a:cs typeface="Nobile" pitchFamily="34" charset="-120"/>
              </a:rPr>
              <a:t>co </a:t>
            </a:r>
            <a:endParaRPr lang="pl-PL" sz="2800">
              <a:solidFill>
                <a:srgbClr val="404155"/>
              </a:solidFill>
              <a:latin typeface="+mj-lt"/>
              <a:ea typeface="Nobile" pitchFamily="34" charset="-122"/>
              <a:cs typeface="Nobile" pitchFamily="34" charset="-120"/>
            </a:endParaRPr>
          </a:p>
          <a:p>
            <a:pPr marL="0" indent="0" algn="l">
              <a:buNone/>
            </a:pPr>
            <a:r>
              <a:rPr lang="en-US" sz="2800">
                <a:solidFill>
                  <a:srgbClr val="404155"/>
                </a:solidFill>
                <a:latin typeface="+mj-lt"/>
                <a:ea typeface="Nobile" pitchFamily="34" charset="-122"/>
                <a:cs typeface="Nobile" pitchFamily="34" charset="-120"/>
              </a:rPr>
              <a:t>najmniej </a:t>
            </a:r>
            <a:r>
              <a:rPr lang="en-US" sz="2800" dirty="0">
                <a:solidFill>
                  <a:srgbClr val="404155"/>
                </a:solidFill>
                <a:latin typeface="+mj-lt"/>
                <a:ea typeface="Nobile" pitchFamily="34" charset="-122"/>
                <a:cs typeface="Nobile" pitchFamily="34" charset="-120"/>
              </a:rPr>
              <a:t>dwóm </a:t>
            </a:r>
            <a:r>
              <a:rPr lang="en-US" sz="2800">
                <a:solidFill>
                  <a:srgbClr val="404155"/>
                </a:solidFill>
                <a:latin typeface="+mj-lt"/>
                <a:ea typeface="Nobile" pitchFamily="34" charset="-122"/>
                <a:cs typeface="Nobile" pitchFamily="34" charset="-120"/>
              </a:rPr>
              <a:t>seniorom </a:t>
            </a:r>
          </a:p>
        </p:txBody>
      </p:sp>
      <p:sp>
        <p:nvSpPr>
          <p:cNvPr id="17" name="Text 14"/>
          <p:cNvSpPr/>
          <p:nvPr/>
        </p:nvSpPr>
        <p:spPr>
          <a:xfrm>
            <a:off x="894695" y="6851571"/>
            <a:ext cx="173474" cy="294442"/>
          </a:xfrm>
          <a:prstGeom prst="rect">
            <a:avLst/>
          </a:prstGeom>
          <a:noFill/>
          <a:ln/>
        </p:spPr>
        <p:txBody>
          <a:bodyPr wrap="none" lIns="0" tIns="0" rIns="0" bIns="0" rtlCol="0" anchor="t"/>
          <a:lstStyle/>
          <a:p>
            <a:pPr marL="0" indent="0" algn="ctr">
              <a:lnSpc>
                <a:spcPts val="2300"/>
              </a:lnSpc>
              <a:buNone/>
            </a:pPr>
            <a:endParaRPr lang="en-US" sz="2000" dirty="0"/>
          </a:p>
        </p:txBody>
      </p:sp>
      <p:pic>
        <p:nvPicPr>
          <p:cNvPr id="15" name="Picture 14" descr="A blue flag with yellow stars&#10;&#10;Description automatically generated">
            <a:extLst>
              <a:ext uri="{FF2B5EF4-FFF2-40B4-BE49-F238E27FC236}">
                <a16:creationId xmlns:a16="http://schemas.microsoft.com/office/drawing/2014/main" id="{0BAF7CAF-8E1F-1678-B734-19D0F2DD8D5D}"/>
              </a:ext>
            </a:extLst>
          </p:cNvPr>
          <p:cNvPicPr>
            <a:picLocks noChangeAspect="1"/>
          </p:cNvPicPr>
          <p:nvPr/>
        </p:nvPicPr>
        <p:blipFill>
          <a:blip r:embed="rId4"/>
          <a:stretch>
            <a:fillRect/>
          </a:stretch>
        </p:blipFill>
        <p:spPr>
          <a:xfrm>
            <a:off x="12569309" y="6310253"/>
            <a:ext cx="1764018" cy="1787280"/>
          </a:xfrm>
          <a:prstGeom prst="rect">
            <a:avLst/>
          </a:prstGeom>
        </p:spPr>
      </p:pic>
      <p:pic>
        <p:nvPicPr>
          <p:cNvPr id="16" name="Picture 15">
            <a:extLst>
              <a:ext uri="{FF2B5EF4-FFF2-40B4-BE49-F238E27FC236}">
                <a16:creationId xmlns:a16="http://schemas.microsoft.com/office/drawing/2014/main" id="{5BAEF21E-E57D-CDB9-102B-ABAE880C5B6E}"/>
              </a:ext>
            </a:extLst>
          </p:cNvPr>
          <p:cNvPicPr>
            <a:picLocks noChangeAspect="1"/>
          </p:cNvPicPr>
          <p:nvPr/>
        </p:nvPicPr>
        <p:blipFill>
          <a:blip r:embed="rId5"/>
          <a:stretch>
            <a:fillRect/>
          </a:stretch>
        </p:blipFill>
        <p:spPr>
          <a:xfrm>
            <a:off x="10368636" y="6485642"/>
            <a:ext cx="2043748" cy="1175155"/>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5955958" y="311714"/>
            <a:ext cx="8365523" cy="1689937"/>
          </a:xfrm>
          <a:custGeom>
            <a:avLst/>
            <a:gdLst>
              <a:gd name="csX0" fmla="*/ 0 w 8365523"/>
              <a:gd name="csY0" fmla="*/ 0 h 1689937"/>
              <a:gd name="csX1" fmla="*/ 681193 w 8365523"/>
              <a:gd name="csY1" fmla="*/ 0 h 1689937"/>
              <a:gd name="csX2" fmla="*/ 1195075 w 8365523"/>
              <a:gd name="csY2" fmla="*/ 0 h 1689937"/>
              <a:gd name="csX3" fmla="*/ 1625302 w 8365523"/>
              <a:gd name="csY3" fmla="*/ 0 h 1689937"/>
              <a:gd name="csX4" fmla="*/ 2306494 w 8365523"/>
              <a:gd name="csY4" fmla="*/ 0 h 1689937"/>
              <a:gd name="csX5" fmla="*/ 3071342 w 8365523"/>
              <a:gd name="csY5" fmla="*/ 0 h 1689937"/>
              <a:gd name="csX6" fmla="*/ 3836190 w 8365523"/>
              <a:gd name="csY6" fmla="*/ 0 h 1689937"/>
              <a:gd name="csX7" fmla="*/ 4266417 w 8365523"/>
              <a:gd name="csY7" fmla="*/ 0 h 1689937"/>
              <a:gd name="csX8" fmla="*/ 4780299 w 8365523"/>
              <a:gd name="csY8" fmla="*/ 0 h 1689937"/>
              <a:gd name="csX9" fmla="*/ 5377836 w 8365523"/>
              <a:gd name="csY9" fmla="*/ 0 h 1689937"/>
              <a:gd name="csX10" fmla="*/ 5975374 w 8365523"/>
              <a:gd name="csY10" fmla="*/ 0 h 1689937"/>
              <a:gd name="csX11" fmla="*/ 6656566 w 8365523"/>
              <a:gd name="csY11" fmla="*/ 0 h 1689937"/>
              <a:gd name="csX12" fmla="*/ 7337759 w 8365523"/>
              <a:gd name="csY12" fmla="*/ 0 h 1689937"/>
              <a:gd name="csX13" fmla="*/ 8365523 w 8365523"/>
              <a:gd name="csY13" fmla="*/ 0 h 1689937"/>
              <a:gd name="csX14" fmla="*/ 8365523 w 8365523"/>
              <a:gd name="csY14" fmla="*/ 512614 h 1689937"/>
              <a:gd name="csX15" fmla="*/ 8365523 w 8365523"/>
              <a:gd name="csY15" fmla="*/ 1025228 h 1689937"/>
              <a:gd name="csX16" fmla="*/ 8365523 w 8365523"/>
              <a:gd name="csY16" fmla="*/ 1689937 h 1689937"/>
              <a:gd name="csX17" fmla="*/ 7600675 w 8365523"/>
              <a:gd name="csY17" fmla="*/ 1689937 h 1689937"/>
              <a:gd name="csX18" fmla="*/ 6919483 w 8365523"/>
              <a:gd name="csY18" fmla="*/ 1689937 h 1689937"/>
              <a:gd name="csX19" fmla="*/ 6489256 w 8365523"/>
              <a:gd name="csY19" fmla="*/ 1689937 h 1689937"/>
              <a:gd name="csX20" fmla="*/ 5891718 w 8365523"/>
              <a:gd name="csY20" fmla="*/ 1689937 h 1689937"/>
              <a:gd name="csX21" fmla="*/ 5126871 w 8365523"/>
              <a:gd name="csY21" fmla="*/ 1689937 h 1689937"/>
              <a:gd name="csX22" fmla="*/ 4696644 w 8365523"/>
              <a:gd name="csY22" fmla="*/ 1689937 h 1689937"/>
              <a:gd name="csX23" fmla="*/ 4099106 w 8365523"/>
              <a:gd name="csY23" fmla="*/ 1689937 h 1689937"/>
              <a:gd name="csX24" fmla="*/ 3752535 w 8365523"/>
              <a:gd name="csY24" fmla="*/ 1689937 h 1689937"/>
              <a:gd name="csX25" fmla="*/ 3154997 w 8365523"/>
              <a:gd name="csY25" fmla="*/ 1689937 h 1689937"/>
              <a:gd name="csX26" fmla="*/ 2390149 w 8365523"/>
              <a:gd name="csY26" fmla="*/ 1689937 h 1689937"/>
              <a:gd name="csX27" fmla="*/ 2043578 w 8365523"/>
              <a:gd name="csY27" fmla="*/ 1689937 h 1689937"/>
              <a:gd name="csX28" fmla="*/ 1529696 w 8365523"/>
              <a:gd name="csY28" fmla="*/ 1689937 h 1689937"/>
              <a:gd name="csX29" fmla="*/ 932158 w 8365523"/>
              <a:gd name="csY29" fmla="*/ 1689937 h 1689937"/>
              <a:gd name="csX30" fmla="*/ 0 w 8365523"/>
              <a:gd name="csY30" fmla="*/ 1689937 h 1689937"/>
              <a:gd name="csX31" fmla="*/ 0 w 8365523"/>
              <a:gd name="csY31" fmla="*/ 1177323 h 1689937"/>
              <a:gd name="csX32" fmla="*/ 0 w 8365523"/>
              <a:gd name="csY32" fmla="*/ 664709 h 1689937"/>
              <a:gd name="csX33" fmla="*/ 0 w 8365523"/>
              <a:gd name="csY33" fmla="*/ 0 h 168993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Lst>
            <a:rect l="l" t="t" r="r" b="b"/>
            <a:pathLst>
              <a:path w="8365523" h="1689937" fill="none" extrusionOk="0">
                <a:moveTo>
                  <a:pt x="0" y="0"/>
                </a:moveTo>
                <a:cubicBezTo>
                  <a:pt x="329457" y="-36743"/>
                  <a:pt x="384610" y="78119"/>
                  <a:pt x="681193" y="0"/>
                </a:cubicBezTo>
                <a:cubicBezTo>
                  <a:pt x="977776" y="-78119"/>
                  <a:pt x="955847" y="13128"/>
                  <a:pt x="1195075" y="0"/>
                </a:cubicBezTo>
                <a:cubicBezTo>
                  <a:pt x="1434303" y="-13128"/>
                  <a:pt x="1493855" y="7672"/>
                  <a:pt x="1625302" y="0"/>
                </a:cubicBezTo>
                <a:cubicBezTo>
                  <a:pt x="1756749" y="-7672"/>
                  <a:pt x="2118707" y="5483"/>
                  <a:pt x="2306494" y="0"/>
                </a:cubicBezTo>
                <a:cubicBezTo>
                  <a:pt x="2494281" y="-5483"/>
                  <a:pt x="2740887" y="71093"/>
                  <a:pt x="3071342" y="0"/>
                </a:cubicBezTo>
                <a:cubicBezTo>
                  <a:pt x="3401797" y="-71093"/>
                  <a:pt x="3532174" y="75944"/>
                  <a:pt x="3836190" y="0"/>
                </a:cubicBezTo>
                <a:cubicBezTo>
                  <a:pt x="4140206" y="-75944"/>
                  <a:pt x="4158254" y="23069"/>
                  <a:pt x="4266417" y="0"/>
                </a:cubicBezTo>
                <a:cubicBezTo>
                  <a:pt x="4374580" y="-23069"/>
                  <a:pt x="4669491" y="4359"/>
                  <a:pt x="4780299" y="0"/>
                </a:cubicBezTo>
                <a:cubicBezTo>
                  <a:pt x="4891107" y="-4359"/>
                  <a:pt x="5197623" y="40072"/>
                  <a:pt x="5377836" y="0"/>
                </a:cubicBezTo>
                <a:cubicBezTo>
                  <a:pt x="5558049" y="-40072"/>
                  <a:pt x="5772448" y="51659"/>
                  <a:pt x="5975374" y="0"/>
                </a:cubicBezTo>
                <a:cubicBezTo>
                  <a:pt x="6178300" y="-51659"/>
                  <a:pt x="6343495" y="58515"/>
                  <a:pt x="6656566" y="0"/>
                </a:cubicBezTo>
                <a:cubicBezTo>
                  <a:pt x="6969637" y="-58515"/>
                  <a:pt x="7068059" y="50108"/>
                  <a:pt x="7337759" y="0"/>
                </a:cubicBezTo>
                <a:cubicBezTo>
                  <a:pt x="7607459" y="-50108"/>
                  <a:pt x="7867694" y="123030"/>
                  <a:pt x="8365523" y="0"/>
                </a:cubicBezTo>
                <a:cubicBezTo>
                  <a:pt x="8420009" y="240075"/>
                  <a:pt x="8324902" y="352106"/>
                  <a:pt x="8365523" y="512614"/>
                </a:cubicBezTo>
                <a:cubicBezTo>
                  <a:pt x="8406144" y="673122"/>
                  <a:pt x="8336807" y="903576"/>
                  <a:pt x="8365523" y="1025228"/>
                </a:cubicBezTo>
                <a:cubicBezTo>
                  <a:pt x="8394239" y="1146880"/>
                  <a:pt x="8311925" y="1487250"/>
                  <a:pt x="8365523" y="1689937"/>
                </a:cubicBezTo>
                <a:cubicBezTo>
                  <a:pt x="8195847" y="1744099"/>
                  <a:pt x="7905801" y="1606314"/>
                  <a:pt x="7600675" y="1689937"/>
                </a:cubicBezTo>
                <a:cubicBezTo>
                  <a:pt x="7295549" y="1773560"/>
                  <a:pt x="7222969" y="1625345"/>
                  <a:pt x="6919483" y="1689937"/>
                </a:cubicBezTo>
                <a:cubicBezTo>
                  <a:pt x="6615997" y="1754529"/>
                  <a:pt x="6657652" y="1684185"/>
                  <a:pt x="6489256" y="1689937"/>
                </a:cubicBezTo>
                <a:cubicBezTo>
                  <a:pt x="6320860" y="1695689"/>
                  <a:pt x="6143139" y="1675518"/>
                  <a:pt x="5891718" y="1689937"/>
                </a:cubicBezTo>
                <a:cubicBezTo>
                  <a:pt x="5640297" y="1704356"/>
                  <a:pt x="5425337" y="1667153"/>
                  <a:pt x="5126871" y="1689937"/>
                </a:cubicBezTo>
                <a:cubicBezTo>
                  <a:pt x="4828405" y="1712721"/>
                  <a:pt x="4887694" y="1652279"/>
                  <a:pt x="4696644" y="1689937"/>
                </a:cubicBezTo>
                <a:cubicBezTo>
                  <a:pt x="4505594" y="1727595"/>
                  <a:pt x="4372255" y="1685226"/>
                  <a:pt x="4099106" y="1689937"/>
                </a:cubicBezTo>
                <a:cubicBezTo>
                  <a:pt x="3825957" y="1694648"/>
                  <a:pt x="3890164" y="1649097"/>
                  <a:pt x="3752535" y="1689937"/>
                </a:cubicBezTo>
                <a:cubicBezTo>
                  <a:pt x="3614906" y="1730777"/>
                  <a:pt x="3388830" y="1677055"/>
                  <a:pt x="3154997" y="1689937"/>
                </a:cubicBezTo>
                <a:cubicBezTo>
                  <a:pt x="2921164" y="1702819"/>
                  <a:pt x="2571770" y="1650140"/>
                  <a:pt x="2390149" y="1689937"/>
                </a:cubicBezTo>
                <a:cubicBezTo>
                  <a:pt x="2208528" y="1729734"/>
                  <a:pt x="2197579" y="1667661"/>
                  <a:pt x="2043578" y="1689937"/>
                </a:cubicBezTo>
                <a:cubicBezTo>
                  <a:pt x="1889577" y="1712213"/>
                  <a:pt x="1730384" y="1644748"/>
                  <a:pt x="1529696" y="1689937"/>
                </a:cubicBezTo>
                <a:cubicBezTo>
                  <a:pt x="1329008" y="1735126"/>
                  <a:pt x="1143765" y="1642398"/>
                  <a:pt x="932158" y="1689937"/>
                </a:cubicBezTo>
                <a:cubicBezTo>
                  <a:pt x="720551" y="1737476"/>
                  <a:pt x="299432" y="1638164"/>
                  <a:pt x="0" y="1689937"/>
                </a:cubicBezTo>
                <a:cubicBezTo>
                  <a:pt x="-2820" y="1577978"/>
                  <a:pt x="42161" y="1305901"/>
                  <a:pt x="0" y="1177323"/>
                </a:cubicBezTo>
                <a:cubicBezTo>
                  <a:pt x="-42161" y="1048745"/>
                  <a:pt x="9705" y="888838"/>
                  <a:pt x="0" y="664709"/>
                </a:cubicBezTo>
                <a:cubicBezTo>
                  <a:pt x="-9705" y="440580"/>
                  <a:pt x="58537" y="214215"/>
                  <a:pt x="0" y="0"/>
                </a:cubicBezTo>
                <a:close/>
              </a:path>
              <a:path w="8365523" h="1689937" stroke="0" extrusionOk="0">
                <a:moveTo>
                  <a:pt x="0" y="0"/>
                </a:moveTo>
                <a:cubicBezTo>
                  <a:pt x="138572" y="-7186"/>
                  <a:pt x="354882" y="9808"/>
                  <a:pt x="513882" y="0"/>
                </a:cubicBezTo>
                <a:cubicBezTo>
                  <a:pt x="672882" y="-9808"/>
                  <a:pt x="788652" y="46523"/>
                  <a:pt x="944109" y="0"/>
                </a:cubicBezTo>
                <a:cubicBezTo>
                  <a:pt x="1099566" y="-46523"/>
                  <a:pt x="1388031" y="35267"/>
                  <a:pt x="1541646" y="0"/>
                </a:cubicBezTo>
                <a:cubicBezTo>
                  <a:pt x="1695261" y="-35267"/>
                  <a:pt x="2002926" y="4508"/>
                  <a:pt x="2306494" y="0"/>
                </a:cubicBezTo>
                <a:cubicBezTo>
                  <a:pt x="2610062" y="-4508"/>
                  <a:pt x="2678667" y="21842"/>
                  <a:pt x="2904032" y="0"/>
                </a:cubicBezTo>
                <a:cubicBezTo>
                  <a:pt x="3129397" y="-21842"/>
                  <a:pt x="3232893" y="35615"/>
                  <a:pt x="3334258" y="0"/>
                </a:cubicBezTo>
                <a:cubicBezTo>
                  <a:pt x="3435623" y="-35615"/>
                  <a:pt x="3586648" y="38188"/>
                  <a:pt x="3680830" y="0"/>
                </a:cubicBezTo>
                <a:cubicBezTo>
                  <a:pt x="3775012" y="-38188"/>
                  <a:pt x="4037215" y="8313"/>
                  <a:pt x="4362023" y="0"/>
                </a:cubicBezTo>
                <a:cubicBezTo>
                  <a:pt x="4686831" y="-8313"/>
                  <a:pt x="4641282" y="59108"/>
                  <a:pt x="4875905" y="0"/>
                </a:cubicBezTo>
                <a:cubicBezTo>
                  <a:pt x="5110528" y="-59108"/>
                  <a:pt x="5278284" y="3206"/>
                  <a:pt x="5473442" y="0"/>
                </a:cubicBezTo>
                <a:cubicBezTo>
                  <a:pt x="5668600" y="-3206"/>
                  <a:pt x="5762451" y="2941"/>
                  <a:pt x="5903669" y="0"/>
                </a:cubicBezTo>
                <a:cubicBezTo>
                  <a:pt x="6044887" y="-2941"/>
                  <a:pt x="6139120" y="36210"/>
                  <a:pt x="6250241" y="0"/>
                </a:cubicBezTo>
                <a:cubicBezTo>
                  <a:pt x="6361362" y="-36210"/>
                  <a:pt x="6651177" y="40424"/>
                  <a:pt x="6847778" y="0"/>
                </a:cubicBezTo>
                <a:cubicBezTo>
                  <a:pt x="7044379" y="-40424"/>
                  <a:pt x="7171162" y="37757"/>
                  <a:pt x="7278005" y="0"/>
                </a:cubicBezTo>
                <a:cubicBezTo>
                  <a:pt x="7384848" y="-37757"/>
                  <a:pt x="7980036" y="27279"/>
                  <a:pt x="8365523" y="0"/>
                </a:cubicBezTo>
                <a:cubicBezTo>
                  <a:pt x="8385087" y="187240"/>
                  <a:pt x="8361029" y="421016"/>
                  <a:pt x="8365523" y="580212"/>
                </a:cubicBezTo>
                <a:cubicBezTo>
                  <a:pt x="8370017" y="739408"/>
                  <a:pt x="8300767" y="883551"/>
                  <a:pt x="8365523" y="1126625"/>
                </a:cubicBezTo>
                <a:cubicBezTo>
                  <a:pt x="8430279" y="1369699"/>
                  <a:pt x="8345953" y="1514766"/>
                  <a:pt x="8365523" y="1689937"/>
                </a:cubicBezTo>
                <a:cubicBezTo>
                  <a:pt x="8230305" y="1742880"/>
                  <a:pt x="8049947" y="1654605"/>
                  <a:pt x="7767986" y="1689937"/>
                </a:cubicBezTo>
                <a:cubicBezTo>
                  <a:pt x="7486025" y="1725269"/>
                  <a:pt x="7369217" y="1689048"/>
                  <a:pt x="7254104" y="1689937"/>
                </a:cubicBezTo>
                <a:cubicBezTo>
                  <a:pt x="7138991" y="1690826"/>
                  <a:pt x="6750811" y="1667624"/>
                  <a:pt x="6572911" y="1689937"/>
                </a:cubicBezTo>
                <a:cubicBezTo>
                  <a:pt x="6395011" y="1712250"/>
                  <a:pt x="6335146" y="1676372"/>
                  <a:pt x="6142684" y="1689937"/>
                </a:cubicBezTo>
                <a:cubicBezTo>
                  <a:pt x="5950222" y="1703502"/>
                  <a:pt x="5727490" y="1648309"/>
                  <a:pt x="5377836" y="1689937"/>
                </a:cubicBezTo>
                <a:cubicBezTo>
                  <a:pt x="5028182" y="1731565"/>
                  <a:pt x="4919630" y="1605207"/>
                  <a:pt x="4612988" y="1689937"/>
                </a:cubicBezTo>
                <a:cubicBezTo>
                  <a:pt x="4306346" y="1774667"/>
                  <a:pt x="4122608" y="1684170"/>
                  <a:pt x="3848141" y="1689937"/>
                </a:cubicBezTo>
                <a:cubicBezTo>
                  <a:pt x="3573674" y="1695704"/>
                  <a:pt x="3664067" y="1660966"/>
                  <a:pt x="3501569" y="1689937"/>
                </a:cubicBezTo>
                <a:cubicBezTo>
                  <a:pt x="3339071" y="1718908"/>
                  <a:pt x="2989078" y="1600571"/>
                  <a:pt x="2736721" y="1689937"/>
                </a:cubicBezTo>
                <a:cubicBezTo>
                  <a:pt x="2484364" y="1779303"/>
                  <a:pt x="2498002" y="1686121"/>
                  <a:pt x="2306494" y="1689937"/>
                </a:cubicBezTo>
                <a:cubicBezTo>
                  <a:pt x="2114986" y="1693753"/>
                  <a:pt x="1925295" y="1651701"/>
                  <a:pt x="1708957" y="1689937"/>
                </a:cubicBezTo>
                <a:cubicBezTo>
                  <a:pt x="1492619" y="1728173"/>
                  <a:pt x="1109149" y="1642727"/>
                  <a:pt x="944109" y="1689937"/>
                </a:cubicBezTo>
                <a:cubicBezTo>
                  <a:pt x="779069" y="1737147"/>
                  <a:pt x="680163" y="1668008"/>
                  <a:pt x="597537" y="1689937"/>
                </a:cubicBezTo>
                <a:cubicBezTo>
                  <a:pt x="514911" y="1711866"/>
                  <a:pt x="235168" y="1634612"/>
                  <a:pt x="0" y="1689937"/>
                </a:cubicBezTo>
                <a:cubicBezTo>
                  <a:pt x="-12935" y="1473558"/>
                  <a:pt x="11204" y="1327648"/>
                  <a:pt x="0" y="1126625"/>
                </a:cubicBezTo>
                <a:cubicBezTo>
                  <a:pt x="-11204" y="925602"/>
                  <a:pt x="19054" y="765266"/>
                  <a:pt x="0" y="546413"/>
                </a:cubicBezTo>
                <a:cubicBezTo>
                  <a:pt x="-19054" y="327560"/>
                  <a:pt x="37919" y="232070"/>
                  <a:pt x="0" y="0"/>
                </a:cubicBezTo>
                <a:close/>
              </a:path>
            </a:pathLst>
          </a:custGeom>
          <a:ln>
            <a:solidFill>
              <a:schemeClr val="tx1"/>
            </a:solidFill>
            <a:extLst>
              <a:ext uri="{C807C97D-BFC1-408E-A445-0C87EB9F89A2}">
                <ask:lineSketchStyleProps xmlns:ask="http://schemas.microsoft.com/office/drawing/2018/sketchyshapes" sd="284935315">
                  <a:prstGeom prst="rect">
                    <a:avLst/>
                  </a:prstGeom>
                  <ask:type>
                    <ask:lineSketchScribble/>
                  </ask:type>
                </ask:lineSketchStyleProps>
              </a:ext>
            </a:extLst>
          </a:ln>
        </p:spPr>
      </p:pic>
      <p:sp>
        <p:nvSpPr>
          <p:cNvPr id="3" name="Text 0"/>
          <p:cNvSpPr/>
          <p:nvPr/>
        </p:nvSpPr>
        <p:spPr>
          <a:xfrm>
            <a:off x="743649" y="3423642"/>
            <a:ext cx="6771124" cy="708779"/>
          </a:xfrm>
          <a:prstGeom prst="rect">
            <a:avLst/>
          </a:prstGeom>
          <a:noFill/>
          <a:ln/>
        </p:spPr>
        <p:txBody>
          <a:bodyPr wrap="none" lIns="0" tIns="0" rIns="0" bIns="0" rtlCol="0" anchor="t"/>
          <a:lstStyle/>
          <a:p>
            <a:pPr marL="0" indent="0">
              <a:lnSpc>
                <a:spcPts val="5550"/>
              </a:lnSpc>
              <a:buNone/>
            </a:pPr>
            <a:r>
              <a:rPr lang="en-US" sz="4000" dirty="0">
                <a:solidFill>
                  <a:srgbClr val="C00000"/>
                </a:solidFill>
                <a:latin typeface="Arial" panose="020B0604020202020204" pitchFamily="34" charset="0"/>
                <a:ea typeface="Alexandria" pitchFamily="34" charset="-122"/>
                <a:cs typeface="Arial" panose="020B0604020202020204" pitchFamily="34" charset="0"/>
              </a:rPr>
              <a:t>Korzyści dla uczestników</a:t>
            </a:r>
            <a:endParaRPr lang="en-US" sz="4000" dirty="0">
              <a:solidFill>
                <a:srgbClr val="C00000"/>
              </a:solidFill>
              <a:latin typeface="Arial" panose="020B0604020202020204" pitchFamily="34" charset="0"/>
              <a:cs typeface="Arial" panose="020B0604020202020204" pitchFamily="34" charset="0"/>
            </a:endParaRPr>
          </a:p>
        </p:txBody>
      </p:sp>
      <p:pic>
        <p:nvPicPr>
          <p:cNvPr id="4" name="Image 1" descr="preencoded.png"/>
          <p:cNvPicPr>
            <a:picLocks noChangeAspect="1"/>
          </p:cNvPicPr>
          <p:nvPr/>
        </p:nvPicPr>
        <p:blipFill>
          <a:blip r:embed="rId4"/>
          <a:stretch>
            <a:fillRect/>
          </a:stretch>
        </p:blipFill>
        <p:spPr>
          <a:xfrm>
            <a:off x="2089931" y="4720828"/>
            <a:ext cx="543902" cy="566976"/>
          </a:xfrm>
          <a:prstGeom prst="rect">
            <a:avLst/>
          </a:prstGeom>
        </p:spPr>
      </p:pic>
      <p:sp>
        <p:nvSpPr>
          <p:cNvPr id="6" name="Text 2"/>
          <p:cNvSpPr/>
          <p:nvPr/>
        </p:nvSpPr>
        <p:spPr>
          <a:xfrm>
            <a:off x="819633" y="5674277"/>
            <a:ext cx="4235530" cy="1865391"/>
          </a:xfrm>
          <a:prstGeom prst="rect">
            <a:avLst/>
          </a:prstGeom>
          <a:noFill/>
          <a:ln/>
        </p:spPr>
        <p:txBody>
          <a:bodyPr wrap="square" lIns="0" tIns="0" rIns="0" bIns="0" rtlCol="0" anchor="t"/>
          <a:lstStyle/>
          <a:p>
            <a:pPr marL="0" indent="0" algn="l">
              <a:lnSpc>
                <a:spcPct val="150000"/>
              </a:lnSpc>
              <a:buNone/>
            </a:pPr>
            <a:r>
              <a:rPr lang="en-US" sz="2800" dirty="0">
                <a:solidFill>
                  <a:srgbClr val="404155"/>
                </a:solidFill>
                <a:latin typeface="Arial" panose="020B0604020202020204" pitchFamily="34" charset="0"/>
                <a:ea typeface="Nobile" pitchFamily="34" charset="-122"/>
                <a:cs typeface="Arial" panose="020B0604020202020204" pitchFamily="34" charset="0"/>
              </a:rPr>
              <a:t>Nabycie praktycznych umiejętności (korzystanie z e-usług</a:t>
            </a:r>
            <a:r>
              <a:rPr lang="en-US" sz="2800">
                <a:solidFill>
                  <a:srgbClr val="404155"/>
                </a:solidFill>
                <a:latin typeface="Arial" panose="020B0604020202020204" pitchFamily="34" charset="0"/>
                <a:ea typeface="Nobile" pitchFamily="34" charset="-122"/>
                <a:cs typeface="Arial" panose="020B0604020202020204" pitchFamily="34" charset="0"/>
              </a:rPr>
              <a:t>, komunikacja</a:t>
            </a:r>
            <a:r>
              <a:rPr lang="pl-PL" sz="2800">
                <a:solidFill>
                  <a:srgbClr val="404155"/>
                </a:solidFill>
                <a:latin typeface="Arial" panose="020B0604020202020204" pitchFamily="34" charset="0"/>
                <a:ea typeface="Nobile" pitchFamily="34" charset="-122"/>
                <a:cs typeface="Arial" panose="020B0604020202020204" pitchFamily="34" charset="0"/>
              </a:rPr>
              <a:t>)</a:t>
            </a:r>
            <a:endParaRPr lang="en-US" sz="2800" dirty="0">
              <a:latin typeface="Arial" panose="020B0604020202020204" pitchFamily="34" charset="0"/>
              <a:cs typeface="Arial" panose="020B0604020202020204" pitchFamily="34" charset="0"/>
            </a:endParaRPr>
          </a:p>
        </p:txBody>
      </p:sp>
      <p:pic>
        <p:nvPicPr>
          <p:cNvPr id="7" name="Image 2" descr="preencoded.png"/>
          <p:cNvPicPr>
            <a:picLocks noChangeAspect="1"/>
          </p:cNvPicPr>
          <p:nvPr/>
        </p:nvPicPr>
        <p:blipFill>
          <a:blip r:embed="rId5"/>
          <a:stretch>
            <a:fillRect/>
          </a:stretch>
        </p:blipFill>
        <p:spPr>
          <a:xfrm>
            <a:off x="7087017" y="4720828"/>
            <a:ext cx="543902" cy="566976"/>
          </a:xfrm>
          <a:prstGeom prst="rect">
            <a:avLst/>
          </a:prstGeom>
        </p:spPr>
      </p:pic>
      <p:sp>
        <p:nvSpPr>
          <p:cNvPr id="9" name="Text 4"/>
          <p:cNvSpPr/>
          <p:nvPr/>
        </p:nvSpPr>
        <p:spPr>
          <a:xfrm>
            <a:off x="5762576" y="5659873"/>
            <a:ext cx="3953163" cy="1185769"/>
          </a:xfrm>
          <a:prstGeom prst="rect">
            <a:avLst/>
          </a:prstGeom>
          <a:noFill/>
          <a:ln/>
        </p:spPr>
        <p:txBody>
          <a:bodyPr wrap="square" lIns="0" tIns="0" rIns="0" bIns="0" rtlCol="0" anchor="t"/>
          <a:lstStyle/>
          <a:p>
            <a:pPr marL="0" indent="0" algn="l">
              <a:lnSpc>
                <a:spcPct val="150000"/>
              </a:lnSpc>
              <a:buNone/>
            </a:pPr>
            <a:r>
              <a:rPr lang="en-US" sz="2800" dirty="0">
                <a:solidFill>
                  <a:srgbClr val="404155"/>
                </a:solidFill>
                <a:latin typeface="Arial" panose="020B0604020202020204" pitchFamily="34" charset="0"/>
                <a:ea typeface="Nobile" pitchFamily="34" charset="-122"/>
                <a:cs typeface="Arial" panose="020B0604020202020204" pitchFamily="34" charset="0"/>
              </a:rPr>
              <a:t>Wzrost niezależności i </a:t>
            </a:r>
            <a:r>
              <a:rPr lang="en-US" sz="2800">
                <a:solidFill>
                  <a:srgbClr val="404155"/>
                </a:solidFill>
                <a:latin typeface="Arial" panose="020B0604020202020204" pitchFamily="34" charset="0"/>
                <a:ea typeface="Nobile" pitchFamily="34" charset="-122"/>
                <a:cs typeface="Arial" panose="020B0604020202020204" pitchFamily="34" charset="0"/>
              </a:rPr>
              <a:t>pewności siebie</a:t>
            </a:r>
            <a:endParaRPr lang="en-US" sz="2800" dirty="0">
              <a:latin typeface="Arial" panose="020B0604020202020204" pitchFamily="34" charset="0"/>
              <a:cs typeface="Arial" panose="020B0604020202020204" pitchFamily="34" charset="0"/>
            </a:endParaRPr>
          </a:p>
        </p:txBody>
      </p:sp>
      <p:pic>
        <p:nvPicPr>
          <p:cNvPr id="10" name="Image 3" descr="preencoded.png"/>
          <p:cNvPicPr>
            <a:picLocks noChangeAspect="1"/>
          </p:cNvPicPr>
          <p:nvPr/>
        </p:nvPicPr>
        <p:blipFill>
          <a:blip r:embed="rId6"/>
          <a:stretch>
            <a:fillRect/>
          </a:stretch>
        </p:blipFill>
        <p:spPr>
          <a:xfrm>
            <a:off x="11591751" y="4688919"/>
            <a:ext cx="543902" cy="566976"/>
          </a:xfrm>
          <a:prstGeom prst="rect">
            <a:avLst/>
          </a:prstGeom>
        </p:spPr>
      </p:pic>
      <p:sp>
        <p:nvSpPr>
          <p:cNvPr id="11" name="Text 5"/>
          <p:cNvSpPr/>
          <p:nvPr/>
        </p:nvSpPr>
        <p:spPr>
          <a:xfrm>
            <a:off x="9715739" y="5482709"/>
            <a:ext cx="3557630" cy="354330"/>
          </a:xfrm>
          <a:prstGeom prst="rect">
            <a:avLst/>
          </a:prstGeom>
          <a:noFill/>
          <a:ln/>
        </p:spPr>
        <p:txBody>
          <a:bodyPr wrap="none" lIns="0" tIns="0" rIns="0" bIns="0" rtlCol="0" anchor="t"/>
          <a:lstStyle/>
          <a:p>
            <a:pPr marL="0" indent="0" algn="l">
              <a:lnSpc>
                <a:spcPts val="2750"/>
              </a:lnSpc>
              <a:buNone/>
            </a:pPr>
            <a:endParaRPr lang="en-US" sz="2800" dirty="0"/>
          </a:p>
        </p:txBody>
      </p:sp>
      <p:sp>
        <p:nvSpPr>
          <p:cNvPr id="12" name="Text 6"/>
          <p:cNvSpPr/>
          <p:nvPr/>
        </p:nvSpPr>
        <p:spPr>
          <a:xfrm>
            <a:off x="10368432" y="5575424"/>
            <a:ext cx="3953049" cy="1865391"/>
          </a:xfrm>
          <a:prstGeom prst="rect">
            <a:avLst/>
          </a:prstGeom>
          <a:noFill/>
          <a:ln/>
        </p:spPr>
        <p:txBody>
          <a:bodyPr wrap="square" lIns="0" tIns="0" rIns="0" bIns="0" rtlCol="0" anchor="t"/>
          <a:lstStyle/>
          <a:p>
            <a:pPr marL="0" indent="0" algn="l">
              <a:lnSpc>
                <a:spcPct val="150000"/>
              </a:lnSpc>
              <a:buNone/>
            </a:pPr>
            <a:r>
              <a:rPr lang="en-US" sz="2800" dirty="0">
                <a:solidFill>
                  <a:srgbClr val="404155"/>
                </a:solidFill>
                <a:latin typeface="Arial" panose="020B0604020202020204" pitchFamily="34" charset="0"/>
                <a:ea typeface="Nobile" pitchFamily="34" charset="-122"/>
                <a:cs typeface="Arial" panose="020B0604020202020204" pitchFamily="34" charset="0"/>
              </a:rPr>
              <a:t>Zacieśnienie </a:t>
            </a:r>
            <a:r>
              <a:rPr lang="en-US" sz="2800">
                <a:solidFill>
                  <a:srgbClr val="404155"/>
                </a:solidFill>
                <a:latin typeface="Arial" panose="020B0604020202020204" pitchFamily="34" charset="0"/>
                <a:ea typeface="Nobile" pitchFamily="34" charset="-122"/>
                <a:cs typeface="Arial" panose="020B0604020202020204" pitchFamily="34" charset="0"/>
              </a:rPr>
              <a:t>więzi międzypokoleniowych</a:t>
            </a:r>
            <a:endParaRPr lang="en-US" sz="2800" dirty="0">
              <a:latin typeface="Arial" panose="020B0604020202020204" pitchFamily="34" charset="0"/>
              <a:cs typeface="Arial" panose="020B0604020202020204" pitchFamily="34" charset="0"/>
            </a:endParaRPr>
          </a:p>
        </p:txBody>
      </p:sp>
      <p:pic>
        <p:nvPicPr>
          <p:cNvPr id="5" name="Picture 4" descr="A blue flag with yellow stars&#10;&#10;Description automatically generated">
            <a:extLst>
              <a:ext uri="{FF2B5EF4-FFF2-40B4-BE49-F238E27FC236}">
                <a16:creationId xmlns:a16="http://schemas.microsoft.com/office/drawing/2014/main" id="{6600384C-A54B-327B-C240-3CF4717B54C0}"/>
              </a:ext>
            </a:extLst>
          </p:cNvPr>
          <p:cNvPicPr>
            <a:picLocks noChangeAspect="1"/>
          </p:cNvPicPr>
          <p:nvPr/>
        </p:nvPicPr>
        <p:blipFill>
          <a:blip r:embed="rId7"/>
          <a:stretch>
            <a:fillRect/>
          </a:stretch>
        </p:blipFill>
        <p:spPr>
          <a:xfrm>
            <a:off x="1090728" y="356545"/>
            <a:ext cx="1764018" cy="1787280"/>
          </a:xfrm>
          <a:prstGeom prst="rect">
            <a:avLst/>
          </a:prstGeom>
        </p:spPr>
      </p:pic>
      <p:pic>
        <p:nvPicPr>
          <p:cNvPr id="8" name="Picture 7">
            <a:extLst>
              <a:ext uri="{FF2B5EF4-FFF2-40B4-BE49-F238E27FC236}">
                <a16:creationId xmlns:a16="http://schemas.microsoft.com/office/drawing/2014/main" id="{1FDDB5CC-C7E9-B73C-73CA-E362F0A27DB8}"/>
              </a:ext>
            </a:extLst>
          </p:cNvPr>
          <p:cNvPicPr>
            <a:picLocks noChangeAspect="1"/>
          </p:cNvPicPr>
          <p:nvPr/>
        </p:nvPicPr>
        <p:blipFill>
          <a:blip r:embed="rId8"/>
          <a:stretch>
            <a:fillRect/>
          </a:stretch>
        </p:blipFill>
        <p:spPr>
          <a:xfrm>
            <a:off x="3383478" y="569104"/>
            <a:ext cx="2043748" cy="1175155"/>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51FB398-3F5A-2128-6F70-E9F988464EF7}"/>
              </a:ext>
            </a:extLst>
          </p:cNvPr>
          <p:cNvSpPr txBox="1"/>
          <p:nvPr/>
        </p:nvSpPr>
        <p:spPr>
          <a:xfrm>
            <a:off x="494271" y="559980"/>
            <a:ext cx="10775091" cy="7540526"/>
          </a:xfrm>
          <a:prstGeom prst="rect">
            <a:avLst/>
          </a:prstGeom>
          <a:noFill/>
        </p:spPr>
        <p:txBody>
          <a:bodyPr wrap="square">
            <a:spAutoFit/>
          </a:bodyPr>
          <a:lstStyle/>
          <a:p>
            <a:pPr>
              <a:buNone/>
            </a:pPr>
            <a:r>
              <a:rPr lang="pl-PL" sz="2800" b="1"/>
              <a:t>📌 Czego możecie się spodziewać na szkoleniu?</a:t>
            </a:r>
          </a:p>
          <a:p>
            <a:pPr>
              <a:buNone/>
            </a:pPr>
            <a:endParaRPr lang="pl-PL" sz="2400" b="1"/>
          </a:p>
          <a:p>
            <a:pPr>
              <a:buNone/>
            </a:pPr>
            <a:r>
              <a:rPr lang="pl-PL" sz="2400"/>
              <a:t>📅</a:t>
            </a:r>
            <a:r>
              <a:rPr lang="pl-PL" sz="2400">
                <a:solidFill>
                  <a:srgbClr val="C00000"/>
                </a:solidFill>
              </a:rPr>
              <a:t> </a:t>
            </a:r>
            <a:r>
              <a:rPr lang="pl-PL" sz="2400" b="1">
                <a:solidFill>
                  <a:srgbClr val="C00000"/>
                </a:solidFill>
              </a:rPr>
              <a:t>Czas trwania:</a:t>
            </a:r>
            <a:r>
              <a:rPr lang="pl-PL" sz="2400">
                <a:solidFill>
                  <a:srgbClr val="C00000"/>
                </a:solidFill>
              </a:rPr>
              <a:t> 4 tygodnie (8 warsztatów po 4 godziny)</a:t>
            </a:r>
            <a:br>
              <a:rPr lang="pl-PL" sz="2400"/>
            </a:br>
            <a:endParaRPr lang="pl-PL" sz="2400"/>
          </a:p>
          <a:p>
            <a:pPr>
              <a:buNone/>
            </a:pPr>
            <a:r>
              <a:rPr lang="pl-PL" sz="2400"/>
              <a:t>🔹 </a:t>
            </a:r>
            <a:r>
              <a:rPr lang="pl-PL" sz="2400" b="1"/>
              <a:t>Co będziecie robić?</a:t>
            </a:r>
          </a:p>
          <a:p>
            <a:pPr>
              <a:buNone/>
            </a:pPr>
            <a:br>
              <a:rPr lang="pl-PL" sz="2400"/>
            </a:br>
            <a:r>
              <a:rPr lang="pl-PL" sz="2400"/>
              <a:t>✅ Nauczycie się obsługi smartfona, komputera.</a:t>
            </a:r>
          </a:p>
          <a:p>
            <a:pPr>
              <a:buNone/>
            </a:pPr>
            <a:br>
              <a:rPr lang="pl-PL" sz="2400"/>
            </a:br>
            <a:r>
              <a:rPr lang="pl-PL" sz="2400"/>
              <a:t>✅ Poznacie podstawy internetu i komunikacji online (WhatsApp, e-mail).</a:t>
            </a:r>
          </a:p>
          <a:p>
            <a:pPr>
              <a:buNone/>
            </a:pPr>
            <a:br>
              <a:rPr lang="pl-PL" sz="2400"/>
            </a:br>
            <a:r>
              <a:rPr lang="pl-PL" sz="2400"/>
              <a:t>✅ Dowiecie się, jak bezpiecznie korzystać z bankowości i zakupów online.</a:t>
            </a:r>
          </a:p>
          <a:p>
            <a:pPr>
              <a:buNone/>
            </a:pPr>
            <a:br>
              <a:rPr lang="pl-PL" sz="2400"/>
            </a:br>
            <a:r>
              <a:rPr lang="pl-PL" sz="2400"/>
              <a:t>✅ Opanujecie rezerwację wizyt lekarskich i sprawy urzędowe przez internet.</a:t>
            </a:r>
          </a:p>
          <a:p>
            <a:pPr>
              <a:buNone/>
            </a:pPr>
            <a:br>
              <a:rPr lang="pl-PL" sz="2400"/>
            </a:br>
            <a:r>
              <a:rPr lang="pl-PL" sz="2400"/>
              <a:t>✅ Nauczycie się korzystać z Google Maps, transportu miejskiego i e-biletów.</a:t>
            </a:r>
          </a:p>
          <a:p>
            <a:pPr>
              <a:buNone/>
            </a:pPr>
            <a:br>
              <a:rPr lang="pl-PL" sz="2400"/>
            </a:br>
            <a:r>
              <a:rPr lang="pl-PL" sz="2400"/>
              <a:t>✅ Poznacie media społecznościowe (Facebook, YouTube) i nauczycie się </a:t>
            </a:r>
            <a:endParaRPr lang="en-US" sz="2400"/>
          </a:p>
          <a:p>
            <a:pPr>
              <a:buNone/>
            </a:pPr>
            <a:r>
              <a:rPr lang="en-US" sz="2400"/>
              <a:t>       </a:t>
            </a:r>
            <a:r>
              <a:rPr lang="pl-PL" sz="2400"/>
              <a:t>rozpoznawać fake newsy.</a:t>
            </a:r>
          </a:p>
          <a:p>
            <a:pPr>
              <a:buNone/>
            </a:pPr>
            <a:br>
              <a:rPr lang="pl-PL" sz="2400"/>
            </a:br>
            <a:r>
              <a:rPr lang="pl-PL" sz="2400"/>
              <a:t>✅ Otrzymacie certyfikat i możliwość zostania </a:t>
            </a:r>
            <a:r>
              <a:rPr lang="pl-PL" sz="2400" b="1"/>
              <a:t>Cyfrowym Ambasadorem</a:t>
            </a:r>
            <a:r>
              <a:rPr lang="pl-PL" sz="2400"/>
              <a:t>.</a:t>
            </a:r>
          </a:p>
        </p:txBody>
      </p:sp>
      <p:pic>
        <p:nvPicPr>
          <p:cNvPr id="7" name="Picture 6" descr="A person holding a trophy&#10;&#10;AI-generated content may be incorrect.">
            <a:extLst>
              <a:ext uri="{FF2B5EF4-FFF2-40B4-BE49-F238E27FC236}">
                <a16:creationId xmlns:a16="http://schemas.microsoft.com/office/drawing/2014/main" id="{EF8527C5-172E-22B8-5358-9F3A87124C42}"/>
              </a:ext>
            </a:extLst>
          </p:cNvPr>
          <p:cNvPicPr>
            <a:picLocks noChangeAspect="1"/>
          </p:cNvPicPr>
          <p:nvPr/>
        </p:nvPicPr>
        <p:blipFill>
          <a:blip r:embed="rId2"/>
          <a:stretch>
            <a:fillRect/>
          </a:stretch>
        </p:blipFill>
        <p:spPr>
          <a:xfrm>
            <a:off x="11495964" y="2679541"/>
            <a:ext cx="2827265" cy="3482642"/>
          </a:xfrm>
          <a:custGeom>
            <a:avLst/>
            <a:gdLst>
              <a:gd name="csX0" fmla="*/ 0 w 2827265"/>
              <a:gd name="csY0" fmla="*/ 0 h 3482642"/>
              <a:gd name="csX1" fmla="*/ 480635 w 2827265"/>
              <a:gd name="csY1" fmla="*/ 0 h 3482642"/>
              <a:gd name="csX2" fmla="*/ 961270 w 2827265"/>
              <a:gd name="csY2" fmla="*/ 0 h 3482642"/>
              <a:gd name="csX3" fmla="*/ 1498450 w 2827265"/>
              <a:gd name="csY3" fmla="*/ 0 h 3482642"/>
              <a:gd name="csX4" fmla="*/ 2063903 w 2827265"/>
              <a:gd name="csY4" fmla="*/ 0 h 3482642"/>
              <a:gd name="csX5" fmla="*/ 2827265 w 2827265"/>
              <a:gd name="csY5" fmla="*/ 0 h 3482642"/>
              <a:gd name="csX6" fmla="*/ 2827265 w 2827265"/>
              <a:gd name="csY6" fmla="*/ 475961 h 3482642"/>
              <a:gd name="csX7" fmla="*/ 2827265 w 2827265"/>
              <a:gd name="csY7" fmla="*/ 951922 h 3482642"/>
              <a:gd name="csX8" fmla="*/ 2827265 w 2827265"/>
              <a:gd name="csY8" fmla="*/ 1497536 h 3482642"/>
              <a:gd name="csX9" fmla="*/ 2827265 w 2827265"/>
              <a:gd name="csY9" fmla="*/ 2147629 h 3482642"/>
              <a:gd name="csX10" fmla="*/ 2827265 w 2827265"/>
              <a:gd name="csY10" fmla="*/ 2797722 h 3482642"/>
              <a:gd name="csX11" fmla="*/ 2827265 w 2827265"/>
              <a:gd name="csY11" fmla="*/ 3482642 h 3482642"/>
              <a:gd name="csX12" fmla="*/ 2205267 w 2827265"/>
              <a:gd name="csY12" fmla="*/ 3482642 h 3482642"/>
              <a:gd name="csX13" fmla="*/ 1696359 w 2827265"/>
              <a:gd name="csY13" fmla="*/ 3482642 h 3482642"/>
              <a:gd name="csX14" fmla="*/ 1159179 w 2827265"/>
              <a:gd name="csY14" fmla="*/ 3482642 h 3482642"/>
              <a:gd name="csX15" fmla="*/ 650271 w 2827265"/>
              <a:gd name="csY15" fmla="*/ 3482642 h 3482642"/>
              <a:gd name="csX16" fmla="*/ 0 w 2827265"/>
              <a:gd name="csY16" fmla="*/ 3482642 h 3482642"/>
              <a:gd name="csX17" fmla="*/ 0 w 2827265"/>
              <a:gd name="csY17" fmla="*/ 3006681 h 3482642"/>
              <a:gd name="csX18" fmla="*/ 0 w 2827265"/>
              <a:gd name="csY18" fmla="*/ 2461067 h 3482642"/>
              <a:gd name="csX19" fmla="*/ 0 w 2827265"/>
              <a:gd name="csY19" fmla="*/ 1950280 h 3482642"/>
              <a:gd name="csX20" fmla="*/ 0 w 2827265"/>
              <a:gd name="csY20" fmla="*/ 1404666 h 3482642"/>
              <a:gd name="csX21" fmla="*/ 0 w 2827265"/>
              <a:gd name="csY21" fmla="*/ 789399 h 3482642"/>
              <a:gd name="csX22" fmla="*/ 0 w 2827265"/>
              <a:gd name="csY22" fmla="*/ 0 h 348264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2827265" h="3482642" fill="none" extrusionOk="0">
                <a:moveTo>
                  <a:pt x="0" y="0"/>
                </a:moveTo>
                <a:cubicBezTo>
                  <a:pt x="226794" y="-46159"/>
                  <a:pt x="308232" y="30864"/>
                  <a:pt x="480635" y="0"/>
                </a:cubicBezTo>
                <a:cubicBezTo>
                  <a:pt x="653038" y="-30864"/>
                  <a:pt x="750604" y="33108"/>
                  <a:pt x="961270" y="0"/>
                </a:cubicBezTo>
                <a:cubicBezTo>
                  <a:pt x="1171937" y="-33108"/>
                  <a:pt x="1305357" y="40089"/>
                  <a:pt x="1498450" y="0"/>
                </a:cubicBezTo>
                <a:cubicBezTo>
                  <a:pt x="1691543" y="-40089"/>
                  <a:pt x="1939673" y="57919"/>
                  <a:pt x="2063903" y="0"/>
                </a:cubicBezTo>
                <a:cubicBezTo>
                  <a:pt x="2188133" y="-57919"/>
                  <a:pt x="2610150" y="27459"/>
                  <a:pt x="2827265" y="0"/>
                </a:cubicBezTo>
                <a:cubicBezTo>
                  <a:pt x="2844959" y="123812"/>
                  <a:pt x="2802937" y="308415"/>
                  <a:pt x="2827265" y="475961"/>
                </a:cubicBezTo>
                <a:cubicBezTo>
                  <a:pt x="2851593" y="643507"/>
                  <a:pt x="2807451" y="824351"/>
                  <a:pt x="2827265" y="951922"/>
                </a:cubicBezTo>
                <a:cubicBezTo>
                  <a:pt x="2847079" y="1079493"/>
                  <a:pt x="2813136" y="1321260"/>
                  <a:pt x="2827265" y="1497536"/>
                </a:cubicBezTo>
                <a:cubicBezTo>
                  <a:pt x="2841394" y="1673812"/>
                  <a:pt x="2787751" y="1887796"/>
                  <a:pt x="2827265" y="2147629"/>
                </a:cubicBezTo>
                <a:cubicBezTo>
                  <a:pt x="2866779" y="2407462"/>
                  <a:pt x="2759200" y="2539164"/>
                  <a:pt x="2827265" y="2797722"/>
                </a:cubicBezTo>
                <a:cubicBezTo>
                  <a:pt x="2895330" y="3056280"/>
                  <a:pt x="2803393" y="3306490"/>
                  <a:pt x="2827265" y="3482642"/>
                </a:cubicBezTo>
                <a:cubicBezTo>
                  <a:pt x="2690342" y="3526286"/>
                  <a:pt x="2399866" y="3450795"/>
                  <a:pt x="2205267" y="3482642"/>
                </a:cubicBezTo>
                <a:cubicBezTo>
                  <a:pt x="2010668" y="3514489"/>
                  <a:pt x="1827349" y="3470038"/>
                  <a:pt x="1696359" y="3482642"/>
                </a:cubicBezTo>
                <a:cubicBezTo>
                  <a:pt x="1565369" y="3495246"/>
                  <a:pt x="1341127" y="3420177"/>
                  <a:pt x="1159179" y="3482642"/>
                </a:cubicBezTo>
                <a:cubicBezTo>
                  <a:pt x="977231" y="3545107"/>
                  <a:pt x="861652" y="3463384"/>
                  <a:pt x="650271" y="3482642"/>
                </a:cubicBezTo>
                <a:cubicBezTo>
                  <a:pt x="438890" y="3501900"/>
                  <a:pt x="142581" y="3439102"/>
                  <a:pt x="0" y="3482642"/>
                </a:cubicBezTo>
                <a:cubicBezTo>
                  <a:pt x="-50728" y="3308410"/>
                  <a:pt x="42851" y="3114512"/>
                  <a:pt x="0" y="3006681"/>
                </a:cubicBezTo>
                <a:cubicBezTo>
                  <a:pt x="-42851" y="2898850"/>
                  <a:pt x="3081" y="2691514"/>
                  <a:pt x="0" y="2461067"/>
                </a:cubicBezTo>
                <a:cubicBezTo>
                  <a:pt x="-3081" y="2230620"/>
                  <a:pt x="19600" y="2126455"/>
                  <a:pt x="0" y="1950280"/>
                </a:cubicBezTo>
                <a:cubicBezTo>
                  <a:pt x="-19600" y="1774105"/>
                  <a:pt x="34655" y="1530847"/>
                  <a:pt x="0" y="1404666"/>
                </a:cubicBezTo>
                <a:cubicBezTo>
                  <a:pt x="-34655" y="1278485"/>
                  <a:pt x="11388" y="968804"/>
                  <a:pt x="0" y="789399"/>
                </a:cubicBezTo>
                <a:cubicBezTo>
                  <a:pt x="-11388" y="609994"/>
                  <a:pt x="903" y="253479"/>
                  <a:pt x="0" y="0"/>
                </a:cubicBezTo>
                <a:close/>
              </a:path>
              <a:path w="2827265" h="3482642" stroke="0" extrusionOk="0">
                <a:moveTo>
                  <a:pt x="0" y="0"/>
                </a:moveTo>
                <a:cubicBezTo>
                  <a:pt x="252045" y="-11295"/>
                  <a:pt x="407432" y="54115"/>
                  <a:pt x="621998" y="0"/>
                </a:cubicBezTo>
                <a:cubicBezTo>
                  <a:pt x="836564" y="-54115"/>
                  <a:pt x="915642" y="43799"/>
                  <a:pt x="1102633" y="0"/>
                </a:cubicBezTo>
                <a:cubicBezTo>
                  <a:pt x="1289624" y="-43799"/>
                  <a:pt x="1479674" y="47895"/>
                  <a:pt x="1611541" y="0"/>
                </a:cubicBezTo>
                <a:cubicBezTo>
                  <a:pt x="1743408" y="-47895"/>
                  <a:pt x="1916092" y="43732"/>
                  <a:pt x="2148721" y="0"/>
                </a:cubicBezTo>
                <a:cubicBezTo>
                  <a:pt x="2381350" y="-43732"/>
                  <a:pt x="2543287" y="81424"/>
                  <a:pt x="2827265" y="0"/>
                </a:cubicBezTo>
                <a:cubicBezTo>
                  <a:pt x="2860485" y="193857"/>
                  <a:pt x="2812922" y="340924"/>
                  <a:pt x="2827265" y="580440"/>
                </a:cubicBezTo>
                <a:cubicBezTo>
                  <a:pt x="2841608" y="819956"/>
                  <a:pt x="2811243" y="954055"/>
                  <a:pt x="2827265" y="1160881"/>
                </a:cubicBezTo>
                <a:cubicBezTo>
                  <a:pt x="2843287" y="1367707"/>
                  <a:pt x="2755096" y="1586414"/>
                  <a:pt x="2827265" y="1776147"/>
                </a:cubicBezTo>
                <a:cubicBezTo>
                  <a:pt x="2899434" y="1965880"/>
                  <a:pt x="2759568" y="2237434"/>
                  <a:pt x="2827265" y="2356588"/>
                </a:cubicBezTo>
                <a:cubicBezTo>
                  <a:pt x="2894962" y="2475742"/>
                  <a:pt x="2800890" y="2642347"/>
                  <a:pt x="2827265" y="2902202"/>
                </a:cubicBezTo>
                <a:cubicBezTo>
                  <a:pt x="2853640" y="3162057"/>
                  <a:pt x="2792472" y="3335628"/>
                  <a:pt x="2827265" y="3482642"/>
                </a:cubicBezTo>
                <a:cubicBezTo>
                  <a:pt x="2674820" y="3489929"/>
                  <a:pt x="2572052" y="3474164"/>
                  <a:pt x="2346630" y="3482642"/>
                </a:cubicBezTo>
                <a:cubicBezTo>
                  <a:pt x="2121209" y="3491120"/>
                  <a:pt x="2000239" y="3480743"/>
                  <a:pt x="1837722" y="3482642"/>
                </a:cubicBezTo>
                <a:cubicBezTo>
                  <a:pt x="1675205" y="3484541"/>
                  <a:pt x="1565559" y="3476533"/>
                  <a:pt x="1300542" y="3482642"/>
                </a:cubicBezTo>
                <a:cubicBezTo>
                  <a:pt x="1035525" y="3488751"/>
                  <a:pt x="1024752" y="3466107"/>
                  <a:pt x="791634" y="3482642"/>
                </a:cubicBezTo>
                <a:cubicBezTo>
                  <a:pt x="558516" y="3499177"/>
                  <a:pt x="219186" y="3422707"/>
                  <a:pt x="0" y="3482642"/>
                </a:cubicBezTo>
                <a:cubicBezTo>
                  <a:pt x="-5624" y="3334559"/>
                  <a:pt x="64593" y="3153461"/>
                  <a:pt x="0" y="2832549"/>
                </a:cubicBezTo>
                <a:cubicBezTo>
                  <a:pt x="-64593" y="2511637"/>
                  <a:pt x="58539" y="2468626"/>
                  <a:pt x="0" y="2182456"/>
                </a:cubicBezTo>
                <a:cubicBezTo>
                  <a:pt x="-58539" y="1896286"/>
                  <a:pt x="23572" y="1839113"/>
                  <a:pt x="0" y="1671668"/>
                </a:cubicBezTo>
                <a:cubicBezTo>
                  <a:pt x="-23572" y="1504223"/>
                  <a:pt x="7282" y="1333235"/>
                  <a:pt x="0" y="1091228"/>
                </a:cubicBezTo>
                <a:cubicBezTo>
                  <a:pt x="-7282" y="849221"/>
                  <a:pt x="77232" y="518836"/>
                  <a:pt x="0" y="0"/>
                </a:cubicBezTo>
                <a:close/>
              </a:path>
            </a:pathLst>
          </a:custGeom>
          <a:ln>
            <a:solidFill>
              <a:schemeClr val="tx1"/>
            </a:solidFill>
            <a:extLst>
              <a:ext uri="{C807C97D-BFC1-408E-A445-0C87EB9F89A2}">
                <ask:lineSketchStyleProps xmlns:ask="http://schemas.microsoft.com/office/drawing/2018/sketchyshapes" sd="3382564630">
                  <a:prstGeom prst="rect">
                    <a:avLst/>
                  </a:prstGeom>
                  <ask:type>
                    <ask:lineSketchScribble/>
                  </ask:type>
                </ask:lineSketchStyleProps>
              </a:ext>
            </a:extLst>
          </a:ln>
        </p:spPr>
      </p:pic>
      <p:pic>
        <p:nvPicPr>
          <p:cNvPr id="2" name="Picture 1">
            <a:extLst>
              <a:ext uri="{FF2B5EF4-FFF2-40B4-BE49-F238E27FC236}">
                <a16:creationId xmlns:a16="http://schemas.microsoft.com/office/drawing/2014/main" id="{37A3AC07-7C64-F25C-2F4D-EBEDE77293F8}"/>
              </a:ext>
            </a:extLst>
          </p:cNvPr>
          <p:cNvPicPr>
            <a:picLocks noChangeAspect="1"/>
          </p:cNvPicPr>
          <p:nvPr/>
        </p:nvPicPr>
        <p:blipFill>
          <a:blip r:embed="rId3"/>
          <a:stretch>
            <a:fillRect/>
          </a:stretch>
        </p:blipFill>
        <p:spPr>
          <a:xfrm>
            <a:off x="12500882" y="6899635"/>
            <a:ext cx="2043748" cy="1175155"/>
          </a:xfrm>
          <a:prstGeom prst="rect">
            <a:avLst/>
          </a:prstGeom>
        </p:spPr>
      </p:pic>
      <p:pic>
        <p:nvPicPr>
          <p:cNvPr id="4" name="Picture 3" descr="A blue flag with yellow stars&#10;&#10;Description automatically generated">
            <a:extLst>
              <a:ext uri="{FF2B5EF4-FFF2-40B4-BE49-F238E27FC236}">
                <a16:creationId xmlns:a16="http://schemas.microsoft.com/office/drawing/2014/main" id="{46525432-E851-9C00-84F6-569910CF6042}"/>
              </a:ext>
            </a:extLst>
          </p:cNvPr>
          <p:cNvPicPr>
            <a:picLocks noChangeAspect="1"/>
          </p:cNvPicPr>
          <p:nvPr/>
        </p:nvPicPr>
        <p:blipFill>
          <a:blip r:embed="rId4"/>
          <a:stretch>
            <a:fillRect/>
          </a:stretch>
        </p:blipFill>
        <p:spPr>
          <a:xfrm>
            <a:off x="12640747" y="154810"/>
            <a:ext cx="1764018" cy="1787280"/>
          </a:xfrm>
          <a:prstGeom prst="rect">
            <a:avLst/>
          </a:prstGeom>
        </p:spPr>
      </p:pic>
    </p:spTree>
    <p:extLst>
      <p:ext uri="{BB962C8B-B14F-4D97-AF65-F5344CB8AC3E}">
        <p14:creationId xmlns:p14="http://schemas.microsoft.com/office/powerpoint/2010/main" val="284976160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3555</TotalTime>
  <Words>1503</Words>
  <Application>Microsoft Office PowerPoint</Application>
  <PresentationFormat>Custom</PresentationFormat>
  <Paragraphs>175</Paragraphs>
  <Slides>32</Slides>
  <Notes>15</Notes>
  <HiddenSlides>0</HiddenSlides>
  <MMClips>4</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32</vt:i4>
      </vt:variant>
    </vt:vector>
  </HeadingPairs>
  <TitlesOfParts>
    <vt:vector size="39" baseType="lpstr">
      <vt:lpstr>MV Boli</vt:lpstr>
      <vt:lpstr>Open Sans</vt:lpstr>
      <vt:lpstr>Aptos</vt:lpstr>
      <vt:lpstr>Arial</vt:lpstr>
      <vt:lpstr>Alexandria</vt:lpstr>
      <vt:lpstr>Libre Baskerville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Viktor Zvonar</cp:lastModifiedBy>
  <cp:revision>15</cp:revision>
  <dcterms:created xsi:type="dcterms:W3CDTF">2025-02-25T16:15:58Z</dcterms:created>
  <dcterms:modified xsi:type="dcterms:W3CDTF">2026-03-11T22:28:14Z</dcterms:modified>
</cp:coreProperties>
</file>