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8229600" cx="14630400"/>
  <p:notesSz cx="8229600" cy="14630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hcsBfCwWQrX+AhZn03s9ooqgJJ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" name="Google Shape;36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" name="Google Shape;130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1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2" name="Google Shape;152;p1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6" name="Google Shape;176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Google Shape;196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" name="Google Shape;46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Google Shape;247;p3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4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3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3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4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3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3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3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23.png"/><Relationship Id="rId5" Type="http://schemas.openxmlformats.org/officeDocument/2006/relationships/image" Target="../media/image15.png"/><Relationship Id="rId6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8.png"/><Relationship Id="rId6" Type="http://schemas.openxmlformats.org/officeDocument/2006/relationships/image" Target="../media/image1.png"/><Relationship Id="rId7" Type="http://schemas.openxmlformats.org/officeDocument/2006/relationships/image" Target="../media/image2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image" Target="../media/image17.jpg"/><Relationship Id="rId5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Relationship Id="rId4" Type="http://schemas.openxmlformats.org/officeDocument/2006/relationships/image" Target="../media/image1.png"/><Relationship Id="rId5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1.png"/><Relationship Id="rId5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Relationship Id="rId4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jp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Relationship Id="rId4" Type="http://schemas.openxmlformats.org/officeDocument/2006/relationships/image" Target="../media/image1.png"/><Relationship Id="rId5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9" name="Google Shape;3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693" y="518983"/>
            <a:ext cx="4794422" cy="7191633"/>
          </a:xfrm>
          <a:custGeom>
            <a:rect b="b" l="l" r="r" t="t"/>
            <a:pathLst>
              <a:path extrusionOk="0" fill="none" h="7191633" w="4794422">
                <a:moveTo>
                  <a:pt x="0" y="0"/>
                </a:moveTo>
                <a:cubicBezTo>
                  <a:pt x="314531" y="-79533"/>
                  <a:pt x="536984" y="3932"/>
                  <a:pt x="695191" y="0"/>
                </a:cubicBezTo>
                <a:cubicBezTo>
                  <a:pt x="853398" y="-3932"/>
                  <a:pt x="1073713" y="59181"/>
                  <a:pt x="1246550" y="0"/>
                </a:cubicBezTo>
                <a:cubicBezTo>
                  <a:pt x="1419387" y="-59181"/>
                  <a:pt x="1529412" y="47101"/>
                  <a:pt x="1749964" y="0"/>
                </a:cubicBezTo>
                <a:cubicBezTo>
                  <a:pt x="1970516" y="-47101"/>
                  <a:pt x="2047816" y="59984"/>
                  <a:pt x="2301323" y="0"/>
                </a:cubicBezTo>
                <a:cubicBezTo>
                  <a:pt x="2554830" y="-59984"/>
                  <a:pt x="2696400" y="38936"/>
                  <a:pt x="2804737" y="0"/>
                </a:cubicBezTo>
                <a:cubicBezTo>
                  <a:pt x="2913074" y="-38936"/>
                  <a:pt x="3187327" y="137"/>
                  <a:pt x="3308151" y="0"/>
                </a:cubicBezTo>
                <a:cubicBezTo>
                  <a:pt x="3428975" y="-137"/>
                  <a:pt x="3694194" y="42300"/>
                  <a:pt x="3907454" y="0"/>
                </a:cubicBezTo>
                <a:cubicBezTo>
                  <a:pt x="4120714" y="-42300"/>
                  <a:pt x="4512817" y="17647"/>
                  <a:pt x="4794422" y="0"/>
                </a:cubicBezTo>
                <a:cubicBezTo>
                  <a:pt x="4794630" y="184695"/>
                  <a:pt x="4739888" y="355760"/>
                  <a:pt x="4794422" y="455470"/>
                </a:cubicBezTo>
                <a:cubicBezTo>
                  <a:pt x="4848956" y="555180"/>
                  <a:pt x="4763619" y="756235"/>
                  <a:pt x="4794422" y="839024"/>
                </a:cubicBezTo>
                <a:cubicBezTo>
                  <a:pt x="4825225" y="921813"/>
                  <a:pt x="4790423" y="1048130"/>
                  <a:pt x="4794422" y="1222578"/>
                </a:cubicBezTo>
                <a:cubicBezTo>
                  <a:pt x="4798421" y="1397026"/>
                  <a:pt x="4740085" y="1746840"/>
                  <a:pt x="4794422" y="1893797"/>
                </a:cubicBezTo>
                <a:cubicBezTo>
                  <a:pt x="4848759" y="2040754"/>
                  <a:pt x="4764115" y="2100430"/>
                  <a:pt x="4794422" y="2277350"/>
                </a:cubicBezTo>
                <a:cubicBezTo>
                  <a:pt x="4824729" y="2454270"/>
                  <a:pt x="4750366" y="2542627"/>
                  <a:pt x="4794422" y="2660904"/>
                </a:cubicBezTo>
                <a:cubicBezTo>
                  <a:pt x="4838478" y="2779181"/>
                  <a:pt x="4735002" y="3238228"/>
                  <a:pt x="4794422" y="3404040"/>
                </a:cubicBezTo>
                <a:cubicBezTo>
                  <a:pt x="4853842" y="3569852"/>
                  <a:pt x="4733981" y="3750501"/>
                  <a:pt x="4794422" y="4003342"/>
                </a:cubicBezTo>
                <a:cubicBezTo>
                  <a:pt x="4854863" y="4256183"/>
                  <a:pt x="4756308" y="4435860"/>
                  <a:pt x="4794422" y="4746478"/>
                </a:cubicBezTo>
                <a:cubicBezTo>
                  <a:pt x="4832536" y="5057096"/>
                  <a:pt x="4744387" y="5061017"/>
                  <a:pt x="4794422" y="5201948"/>
                </a:cubicBezTo>
                <a:cubicBezTo>
                  <a:pt x="4844457" y="5342879"/>
                  <a:pt x="4757605" y="5548956"/>
                  <a:pt x="4794422" y="5657418"/>
                </a:cubicBezTo>
                <a:cubicBezTo>
                  <a:pt x="4831239" y="5765880"/>
                  <a:pt x="4728468" y="6020741"/>
                  <a:pt x="4794422" y="6328637"/>
                </a:cubicBezTo>
                <a:cubicBezTo>
                  <a:pt x="4860376" y="6636533"/>
                  <a:pt x="4733687" y="6993819"/>
                  <a:pt x="4794422" y="7191633"/>
                </a:cubicBezTo>
                <a:cubicBezTo>
                  <a:pt x="4643931" y="7215869"/>
                  <a:pt x="4491607" y="7152929"/>
                  <a:pt x="4243063" y="7191633"/>
                </a:cubicBezTo>
                <a:cubicBezTo>
                  <a:pt x="3994519" y="7230337"/>
                  <a:pt x="3894856" y="7149840"/>
                  <a:pt x="3691705" y="7191633"/>
                </a:cubicBezTo>
                <a:cubicBezTo>
                  <a:pt x="3488554" y="7233426"/>
                  <a:pt x="3353677" y="7158035"/>
                  <a:pt x="3140346" y="7191633"/>
                </a:cubicBezTo>
                <a:cubicBezTo>
                  <a:pt x="2927015" y="7225231"/>
                  <a:pt x="2740794" y="7155957"/>
                  <a:pt x="2541044" y="7191633"/>
                </a:cubicBezTo>
                <a:cubicBezTo>
                  <a:pt x="2341294" y="7227309"/>
                  <a:pt x="2152389" y="7186822"/>
                  <a:pt x="2037629" y="7191633"/>
                </a:cubicBezTo>
                <a:cubicBezTo>
                  <a:pt x="1922869" y="7196444"/>
                  <a:pt x="1649969" y="7142058"/>
                  <a:pt x="1438327" y="7191633"/>
                </a:cubicBezTo>
                <a:cubicBezTo>
                  <a:pt x="1226685" y="7241208"/>
                  <a:pt x="1024792" y="7172895"/>
                  <a:pt x="886968" y="7191633"/>
                </a:cubicBezTo>
                <a:cubicBezTo>
                  <a:pt x="749144" y="7210371"/>
                  <a:pt x="206688" y="7129865"/>
                  <a:pt x="0" y="7191633"/>
                </a:cubicBezTo>
                <a:cubicBezTo>
                  <a:pt x="-3036" y="6971900"/>
                  <a:pt x="68155" y="6799521"/>
                  <a:pt x="0" y="6592330"/>
                </a:cubicBezTo>
                <a:cubicBezTo>
                  <a:pt x="-68155" y="6385139"/>
                  <a:pt x="28684" y="6365789"/>
                  <a:pt x="0" y="6208776"/>
                </a:cubicBezTo>
                <a:cubicBezTo>
                  <a:pt x="-28684" y="6051763"/>
                  <a:pt x="40312" y="5847918"/>
                  <a:pt x="0" y="5609474"/>
                </a:cubicBezTo>
                <a:cubicBezTo>
                  <a:pt x="-40312" y="5371030"/>
                  <a:pt x="33531" y="5402903"/>
                  <a:pt x="0" y="5225920"/>
                </a:cubicBezTo>
                <a:cubicBezTo>
                  <a:pt x="-33531" y="5048937"/>
                  <a:pt x="27364" y="4899578"/>
                  <a:pt x="0" y="4770450"/>
                </a:cubicBezTo>
                <a:cubicBezTo>
                  <a:pt x="-27364" y="4641322"/>
                  <a:pt x="67198" y="4440907"/>
                  <a:pt x="0" y="4171147"/>
                </a:cubicBezTo>
                <a:cubicBezTo>
                  <a:pt x="-67198" y="3901387"/>
                  <a:pt x="49222" y="3704932"/>
                  <a:pt x="0" y="3428012"/>
                </a:cubicBezTo>
                <a:cubicBezTo>
                  <a:pt x="-49222" y="3151092"/>
                  <a:pt x="21485" y="3049708"/>
                  <a:pt x="0" y="2828709"/>
                </a:cubicBezTo>
                <a:cubicBezTo>
                  <a:pt x="-21485" y="2607710"/>
                  <a:pt x="42218" y="2410329"/>
                  <a:pt x="0" y="2301323"/>
                </a:cubicBezTo>
                <a:cubicBezTo>
                  <a:pt x="-42218" y="2192317"/>
                  <a:pt x="1230" y="2067936"/>
                  <a:pt x="0" y="1917769"/>
                </a:cubicBezTo>
                <a:cubicBezTo>
                  <a:pt x="-1230" y="1767602"/>
                  <a:pt x="4843" y="1588605"/>
                  <a:pt x="0" y="1462299"/>
                </a:cubicBezTo>
                <a:cubicBezTo>
                  <a:pt x="-4843" y="1335993"/>
                  <a:pt x="846" y="1259390"/>
                  <a:pt x="0" y="1078745"/>
                </a:cubicBezTo>
                <a:cubicBezTo>
                  <a:pt x="-846" y="898100"/>
                  <a:pt x="15458" y="436681"/>
                  <a:pt x="0" y="0"/>
                </a:cubicBezTo>
                <a:close/>
              </a:path>
              <a:path extrusionOk="0" h="7191633" w="4794422">
                <a:moveTo>
                  <a:pt x="0" y="0"/>
                </a:moveTo>
                <a:cubicBezTo>
                  <a:pt x="226425" y="-20045"/>
                  <a:pt x="291229" y="13346"/>
                  <a:pt x="503414" y="0"/>
                </a:cubicBezTo>
                <a:cubicBezTo>
                  <a:pt x="715599" y="-13346"/>
                  <a:pt x="828901" y="13437"/>
                  <a:pt x="1102717" y="0"/>
                </a:cubicBezTo>
                <a:cubicBezTo>
                  <a:pt x="1376533" y="-13437"/>
                  <a:pt x="1367609" y="52979"/>
                  <a:pt x="1558187" y="0"/>
                </a:cubicBezTo>
                <a:cubicBezTo>
                  <a:pt x="1748765" y="-52979"/>
                  <a:pt x="1956261" y="43883"/>
                  <a:pt x="2253378" y="0"/>
                </a:cubicBezTo>
                <a:cubicBezTo>
                  <a:pt x="2550495" y="-43883"/>
                  <a:pt x="2495465" y="48707"/>
                  <a:pt x="2708848" y="0"/>
                </a:cubicBezTo>
                <a:cubicBezTo>
                  <a:pt x="2922231" y="-48707"/>
                  <a:pt x="3018608" y="27166"/>
                  <a:pt x="3164319" y="0"/>
                </a:cubicBezTo>
                <a:cubicBezTo>
                  <a:pt x="3310030" y="-27166"/>
                  <a:pt x="3474212" y="51167"/>
                  <a:pt x="3667733" y="0"/>
                </a:cubicBezTo>
                <a:cubicBezTo>
                  <a:pt x="3861254" y="-51167"/>
                  <a:pt x="4496124" y="32996"/>
                  <a:pt x="4794422" y="0"/>
                </a:cubicBezTo>
                <a:cubicBezTo>
                  <a:pt x="4816822" y="200551"/>
                  <a:pt x="4755362" y="381746"/>
                  <a:pt x="4794422" y="599303"/>
                </a:cubicBezTo>
                <a:cubicBezTo>
                  <a:pt x="4833482" y="816860"/>
                  <a:pt x="4758769" y="897693"/>
                  <a:pt x="4794422" y="1054773"/>
                </a:cubicBezTo>
                <a:cubicBezTo>
                  <a:pt x="4830075" y="1211853"/>
                  <a:pt x="4782582" y="1437879"/>
                  <a:pt x="4794422" y="1654076"/>
                </a:cubicBezTo>
                <a:cubicBezTo>
                  <a:pt x="4806262" y="1870273"/>
                  <a:pt x="4758448" y="1860866"/>
                  <a:pt x="4794422" y="2037629"/>
                </a:cubicBezTo>
                <a:cubicBezTo>
                  <a:pt x="4830396" y="2214392"/>
                  <a:pt x="4771884" y="2582733"/>
                  <a:pt x="4794422" y="2780765"/>
                </a:cubicBezTo>
                <a:cubicBezTo>
                  <a:pt x="4816960" y="2978797"/>
                  <a:pt x="4780695" y="3046387"/>
                  <a:pt x="4794422" y="3164319"/>
                </a:cubicBezTo>
                <a:cubicBezTo>
                  <a:pt x="4808149" y="3282251"/>
                  <a:pt x="4790346" y="3415365"/>
                  <a:pt x="4794422" y="3547872"/>
                </a:cubicBezTo>
                <a:cubicBezTo>
                  <a:pt x="4798498" y="3680379"/>
                  <a:pt x="4727445" y="4035953"/>
                  <a:pt x="4794422" y="4291008"/>
                </a:cubicBezTo>
                <a:cubicBezTo>
                  <a:pt x="4861399" y="4546063"/>
                  <a:pt x="4779031" y="4679459"/>
                  <a:pt x="4794422" y="4890310"/>
                </a:cubicBezTo>
                <a:cubicBezTo>
                  <a:pt x="4809813" y="5101161"/>
                  <a:pt x="4727283" y="5353174"/>
                  <a:pt x="4794422" y="5633446"/>
                </a:cubicBezTo>
                <a:cubicBezTo>
                  <a:pt x="4861561" y="5913718"/>
                  <a:pt x="4778589" y="6091467"/>
                  <a:pt x="4794422" y="6232749"/>
                </a:cubicBezTo>
                <a:cubicBezTo>
                  <a:pt x="4810255" y="6374031"/>
                  <a:pt x="4788075" y="6784948"/>
                  <a:pt x="4794422" y="7191633"/>
                </a:cubicBezTo>
                <a:cubicBezTo>
                  <a:pt x="4588466" y="7263348"/>
                  <a:pt x="4376565" y="7186079"/>
                  <a:pt x="4195119" y="7191633"/>
                </a:cubicBezTo>
                <a:cubicBezTo>
                  <a:pt x="4013673" y="7197187"/>
                  <a:pt x="3865208" y="7176576"/>
                  <a:pt x="3739649" y="7191633"/>
                </a:cubicBezTo>
                <a:cubicBezTo>
                  <a:pt x="3614090" y="7206690"/>
                  <a:pt x="3361947" y="7183080"/>
                  <a:pt x="3140346" y="7191633"/>
                </a:cubicBezTo>
                <a:cubicBezTo>
                  <a:pt x="2918745" y="7200186"/>
                  <a:pt x="2747307" y="7152814"/>
                  <a:pt x="2541044" y="7191633"/>
                </a:cubicBezTo>
                <a:cubicBezTo>
                  <a:pt x="2334781" y="7230452"/>
                  <a:pt x="2104494" y="7162269"/>
                  <a:pt x="1941741" y="7191633"/>
                </a:cubicBezTo>
                <a:cubicBezTo>
                  <a:pt x="1778988" y="7220997"/>
                  <a:pt x="1527368" y="7145100"/>
                  <a:pt x="1246550" y="7191633"/>
                </a:cubicBezTo>
                <a:cubicBezTo>
                  <a:pt x="965732" y="7238166"/>
                  <a:pt x="932297" y="7149799"/>
                  <a:pt x="791080" y="7191633"/>
                </a:cubicBezTo>
                <a:cubicBezTo>
                  <a:pt x="649863" y="7233467"/>
                  <a:pt x="293586" y="7185846"/>
                  <a:pt x="0" y="7191633"/>
                </a:cubicBezTo>
                <a:cubicBezTo>
                  <a:pt x="-53320" y="6974267"/>
                  <a:pt x="45264" y="6774658"/>
                  <a:pt x="0" y="6664247"/>
                </a:cubicBezTo>
                <a:cubicBezTo>
                  <a:pt x="-45264" y="6553836"/>
                  <a:pt x="48333" y="6378590"/>
                  <a:pt x="0" y="6208776"/>
                </a:cubicBezTo>
                <a:cubicBezTo>
                  <a:pt x="-48333" y="6038962"/>
                  <a:pt x="87202" y="5722909"/>
                  <a:pt x="0" y="5465641"/>
                </a:cubicBezTo>
                <a:cubicBezTo>
                  <a:pt x="-87202" y="5208373"/>
                  <a:pt x="28531" y="5218334"/>
                  <a:pt x="0" y="5082087"/>
                </a:cubicBezTo>
                <a:cubicBezTo>
                  <a:pt x="-28531" y="4945840"/>
                  <a:pt x="26478" y="4826631"/>
                  <a:pt x="0" y="4626617"/>
                </a:cubicBezTo>
                <a:cubicBezTo>
                  <a:pt x="-26478" y="4426603"/>
                  <a:pt x="40286" y="4179634"/>
                  <a:pt x="0" y="3883482"/>
                </a:cubicBezTo>
                <a:cubicBezTo>
                  <a:pt x="-40286" y="3587331"/>
                  <a:pt x="42882" y="3463797"/>
                  <a:pt x="0" y="3356095"/>
                </a:cubicBezTo>
                <a:cubicBezTo>
                  <a:pt x="-42882" y="3248393"/>
                  <a:pt x="24227" y="3057991"/>
                  <a:pt x="0" y="2972542"/>
                </a:cubicBezTo>
                <a:cubicBezTo>
                  <a:pt x="-24227" y="2887093"/>
                  <a:pt x="17589" y="2619777"/>
                  <a:pt x="0" y="2517072"/>
                </a:cubicBezTo>
                <a:cubicBezTo>
                  <a:pt x="-17589" y="2414367"/>
                  <a:pt x="45286" y="2306461"/>
                  <a:pt x="0" y="2133518"/>
                </a:cubicBezTo>
                <a:cubicBezTo>
                  <a:pt x="-45286" y="1960575"/>
                  <a:pt x="4962" y="1873874"/>
                  <a:pt x="0" y="1749964"/>
                </a:cubicBezTo>
                <a:cubicBezTo>
                  <a:pt x="-4962" y="1626054"/>
                  <a:pt x="24628" y="1467970"/>
                  <a:pt x="0" y="1222578"/>
                </a:cubicBezTo>
                <a:cubicBezTo>
                  <a:pt x="-24628" y="977186"/>
                  <a:pt x="17449" y="884529"/>
                  <a:pt x="0" y="695191"/>
                </a:cubicBezTo>
                <a:cubicBezTo>
                  <a:pt x="-17449" y="505853"/>
                  <a:pt x="17127" y="32753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" name="Google Shape;40;p1"/>
          <p:cNvSpPr/>
          <p:nvPr/>
        </p:nvSpPr>
        <p:spPr>
          <a:xfrm>
            <a:off x="6280190" y="2546985"/>
            <a:ext cx="7806200" cy="1417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50"/>
              <a:buFont typeface="Calibri"/>
              <a:buNone/>
            </a:pPr>
            <a:r>
              <a:rPr b="1" i="0" lang="es" sz="445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Conviértete en embajador digital</a:t>
            </a:r>
            <a:endParaRPr b="0" i="0" sz="445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6280190" y="3902155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1785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800"/>
              <a:buFont typeface="Calibri"/>
              <a:buNone/>
            </a:pPr>
            <a:r>
              <a:rPr b="0" i="0" lang="es" sz="2800" u="none" cap="none" strike="noStrike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¿Cómo compartir conocimientos, apoyar a otros y desarrollar habilidades digitales en tu comunidad?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 grupo de logotipos con texto&#10;&#10;El contenido generado por IA puede ser incorrecto." id="42" name="Google Shape;4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8027" y="5805204"/>
            <a:ext cx="5171303" cy="2092640"/>
          </a:xfrm>
          <a:custGeom>
            <a:rect b="b" l="l" r="r" t="t"/>
            <a:pathLst>
              <a:path extrusionOk="0" fill="none" h="2092640" w="5171303">
                <a:moveTo>
                  <a:pt x="0" y="0"/>
                </a:moveTo>
                <a:cubicBezTo>
                  <a:pt x="188875" y="-4312"/>
                  <a:pt x="346884" y="76128"/>
                  <a:pt x="678015" y="0"/>
                </a:cubicBezTo>
                <a:cubicBezTo>
                  <a:pt x="1009146" y="-76128"/>
                  <a:pt x="1085061" y="4485"/>
                  <a:pt x="1304318" y="0"/>
                </a:cubicBezTo>
                <a:cubicBezTo>
                  <a:pt x="1523575" y="-4485"/>
                  <a:pt x="1694332" y="68460"/>
                  <a:pt x="1878907" y="0"/>
                </a:cubicBezTo>
                <a:cubicBezTo>
                  <a:pt x="2063482" y="-68460"/>
                  <a:pt x="2272598" y="26397"/>
                  <a:pt x="2556922" y="0"/>
                </a:cubicBezTo>
                <a:cubicBezTo>
                  <a:pt x="2841247" y="-26397"/>
                  <a:pt x="2813077" y="49072"/>
                  <a:pt x="2976372" y="0"/>
                </a:cubicBezTo>
                <a:cubicBezTo>
                  <a:pt x="3139667" y="-49072"/>
                  <a:pt x="3346586" y="30629"/>
                  <a:pt x="3499248" y="0"/>
                </a:cubicBezTo>
                <a:cubicBezTo>
                  <a:pt x="3651910" y="-30629"/>
                  <a:pt x="3791924" y="14718"/>
                  <a:pt x="4073838" y="0"/>
                </a:cubicBezTo>
                <a:cubicBezTo>
                  <a:pt x="4355752" y="-14718"/>
                  <a:pt x="4457892" y="1362"/>
                  <a:pt x="4648427" y="0"/>
                </a:cubicBezTo>
                <a:cubicBezTo>
                  <a:pt x="4838962" y="-1362"/>
                  <a:pt x="4930188" y="43309"/>
                  <a:pt x="5171303" y="0"/>
                </a:cubicBezTo>
                <a:cubicBezTo>
                  <a:pt x="5199869" y="203279"/>
                  <a:pt x="5123840" y="355113"/>
                  <a:pt x="5171303" y="544086"/>
                </a:cubicBezTo>
                <a:cubicBezTo>
                  <a:pt x="5218766" y="733059"/>
                  <a:pt x="5145627" y="967368"/>
                  <a:pt x="5171303" y="1088173"/>
                </a:cubicBezTo>
                <a:cubicBezTo>
                  <a:pt x="5196979" y="1208978"/>
                  <a:pt x="5168364" y="1422086"/>
                  <a:pt x="5171303" y="1611333"/>
                </a:cubicBezTo>
                <a:cubicBezTo>
                  <a:pt x="5174242" y="1800580"/>
                  <a:pt x="5160066" y="1921278"/>
                  <a:pt x="5171303" y="2092640"/>
                </a:cubicBezTo>
                <a:cubicBezTo>
                  <a:pt x="5033617" y="2106363"/>
                  <a:pt x="4906220" y="2047589"/>
                  <a:pt x="4751853" y="2092640"/>
                </a:cubicBezTo>
                <a:cubicBezTo>
                  <a:pt x="4597486" y="2137691"/>
                  <a:pt x="4339324" y="2059321"/>
                  <a:pt x="4228977" y="2092640"/>
                </a:cubicBezTo>
                <a:cubicBezTo>
                  <a:pt x="4118630" y="2125959"/>
                  <a:pt x="3846139" y="2064979"/>
                  <a:pt x="3706100" y="2092640"/>
                </a:cubicBezTo>
                <a:cubicBezTo>
                  <a:pt x="3566061" y="2120301"/>
                  <a:pt x="3266749" y="2026207"/>
                  <a:pt x="3131511" y="2092640"/>
                </a:cubicBezTo>
                <a:cubicBezTo>
                  <a:pt x="2996273" y="2159073"/>
                  <a:pt x="2626420" y="2074513"/>
                  <a:pt x="2453496" y="2092640"/>
                </a:cubicBezTo>
                <a:cubicBezTo>
                  <a:pt x="2280573" y="2110767"/>
                  <a:pt x="2122310" y="2083401"/>
                  <a:pt x="1878907" y="2092640"/>
                </a:cubicBezTo>
                <a:cubicBezTo>
                  <a:pt x="1635504" y="2101879"/>
                  <a:pt x="1652379" y="2079341"/>
                  <a:pt x="1459457" y="2092640"/>
                </a:cubicBezTo>
                <a:cubicBezTo>
                  <a:pt x="1266535" y="2105939"/>
                  <a:pt x="1048743" y="2059657"/>
                  <a:pt x="884867" y="2092640"/>
                </a:cubicBezTo>
                <a:cubicBezTo>
                  <a:pt x="720991" y="2125623"/>
                  <a:pt x="227473" y="2050266"/>
                  <a:pt x="0" y="2092640"/>
                </a:cubicBezTo>
                <a:cubicBezTo>
                  <a:pt x="-33381" y="1872153"/>
                  <a:pt x="28052" y="1733649"/>
                  <a:pt x="0" y="1611333"/>
                </a:cubicBezTo>
                <a:cubicBezTo>
                  <a:pt x="-28052" y="1489017"/>
                  <a:pt x="33428" y="1314564"/>
                  <a:pt x="0" y="1109099"/>
                </a:cubicBezTo>
                <a:cubicBezTo>
                  <a:pt x="-33428" y="903634"/>
                  <a:pt x="7353" y="812234"/>
                  <a:pt x="0" y="648718"/>
                </a:cubicBezTo>
                <a:cubicBezTo>
                  <a:pt x="-7353" y="485202"/>
                  <a:pt x="3041" y="212939"/>
                  <a:pt x="0" y="0"/>
                </a:cubicBezTo>
                <a:close/>
              </a:path>
              <a:path extrusionOk="0" h="2092640" w="5171303">
                <a:moveTo>
                  <a:pt x="0" y="0"/>
                </a:moveTo>
                <a:cubicBezTo>
                  <a:pt x="145361" y="-6966"/>
                  <a:pt x="303019" y="15810"/>
                  <a:pt x="471163" y="0"/>
                </a:cubicBezTo>
                <a:cubicBezTo>
                  <a:pt x="639307" y="-15810"/>
                  <a:pt x="821483" y="7930"/>
                  <a:pt x="1097465" y="0"/>
                </a:cubicBezTo>
                <a:cubicBezTo>
                  <a:pt x="1373447" y="-7930"/>
                  <a:pt x="1413164" y="59797"/>
                  <a:pt x="1620342" y="0"/>
                </a:cubicBezTo>
                <a:cubicBezTo>
                  <a:pt x="1827520" y="-59797"/>
                  <a:pt x="1966850" y="19076"/>
                  <a:pt x="2091505" y="0"/>
                </a:cubicBezTo>
                <a:cubicBezTo>
                  <a:pt x="2216160" y="-19076"/>
                  <a:pt x="2337161" y="25399"/>
                  <a:pt x="2562668" y="0"/>
                </a:cubicBezTo>
                <a:cubicBezTo>
                  <a:pt x="2788175" y="-25399"/>
                  <a:pt x="3013859" y="46395"/>
                  <a:pt x="3240683" y="0"/>
                </a:cubicBezTo>
                <a:cubicBezTo>
                  <a:pt x="3467508" y="-46395"/>
                  <a:pt x="3538133" y="35193"/>
                  <a:pt x="3660133" y="0"/>
                </a:cubicBezTo>
                <a:cubicBezTo>
                  <a:pt x="3782133" y="-35193"/>
                  <a:pt x="3978691" y="8920"/>
                  <a:pt x="4234723" y="0"/>
                </a:cubicBezTo>
                <a:cubicBezTo>
                  <a:pt x="4490755" y="-8920"/>
                  <a:pt x="4884029" y="36365"/>
                  <a:pt x="5171303" y="0"/>
                </a:cubicBezTo>
                <a:cubicBezTo>
                  <a:pt x="5189025" y="240151"/>
                  <a:pt x="5113238" y="402778"/>
                  <a:pt x="5171303" y="523160"/>
                </a:cubicBezTo>
                <a:cubicBezTo>
                  <a:pt x="5229368" y="643542"/>
                  <a:pt x="5160217" y="856025"/>
                  <a:pt x="5171303" y="1004467"/>
                </a:cubicBezTo>
                <a:cubicBezTo>
                  <a:pt x="5182389" y="1152909"/>
                  <a:pt x="5155132" y="1346652"/>
                  <a:pt x="5171303" y="1485774"/>
                </a:cubicBezTo>
                <a:cubicBezTo>
                  <a:pt x="5187474" y="1624896"/>
                  <a:pt x="5142506" y="1888913"/>
                  <a:pt x="5171303" y="2092640"/>
                </a:cubicBezTo>
                <a:cubicBezTo>
                  <a:pt x="4972363" y="2113430"/>
                  <a:pt x="4700119" y="2087803"/>
                  <a:pt x="4545001" y="2092640"/>
                </a:cubicBezTo>
                <a:cubicBezTo>
                  <a:pt x="4389883" y="2097477"/>
                  <a:pt x="4005331" y="2077806"/>
                  <a:pt x="3866985" y="2092640"/>
                </a:cubicBezTo>
                <a:cubicBezTo>
                  <a:pt x="3728639" y="2107474"/>
                  <a:pt x="3425384" y="2033907"/>
                  <a:pt x="3188970" y="2092640"/>
                </a:cubicBezTo>
                <a:cubicBezTo>
                  <a:pt x="2952557" y="2151373"/>
                  <a:pt x="2892959" y="2080537"/>
                  <a:pt x="2769520" y="2092640"/>
                </a:cubicBezTo>
                <a:cubicBezTo>
                  <a:pt x="2646081" y="2104743"/>
                  <a:pt x="2376841" y="2051176"/>
                  <a:pt x="2143218" y="2092640"/>
                </a:cubicBezTo>
                <a:cubicBezTo>
                  <a:pt x="1909595" y="2134104"/>
                  <a:pt x="1814058" y="2059843"/>
                  <a:pt x="1516916" y="2092640"/>
                </a:cubicBezTo>
                <a:cubicBezTo>
                  <a:pt x="1219774" y="2125437"/>
                  <a:pt x="1109609" y="2050413"/>
                  <a:pt x="994039" y="2092640"/>
                </a:cubicBezTo>
                <a:cubicBezTo>
                  <a:pt x="878469" y="2134867"/>
                  <a:pt x="226236" y="1986452"/>
                  <a:pt x="0" y="2092640"/>
                </a:cubicBezTo>
                <a:cubicBezTo>
                  <a:pt x="-49018" y="1976527"/>
                  <a:pt x="62604" y="1686312"/>
                  <a:pt x="0" y="1548554"/>
                </a:cubicBezTo>
                <a:cubicBezTo>
                  <a:pt x="-62604" y="1410796"/>
                  <a:pt x="23462" y="1287980"/>
                  <a:pt x="0" y="1088173"/>
                </a:cubicBezTo>
                <a:cubicBezTo>
                  <a:pt x="-23462" y="888366"/>
                  <a:pt x="2234" y="714580"/>
                  <a:pt x="0" y="523160"/>
                </a:cubicBezTo>
                <a:cubicBezTo>
                  <a:pt x="-2234" y="331740"/>
                  <a:pt x="52588" y="21475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" name="Google Shape;43;p1"/>
          <p:cNvSpPr txBox="1"/>
          <p:nvPr/>
        </p:nvSpPr>
        <p:spPr>
          <a:xfrm>
            <a:off x="5694211" y="6507063"/>
            <a:ext cx="8728377" cy="106920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Financiado por la Unión Europea. Sin embargo, los puntos de vista y opiniones expresados son únicamente los del autor o autores y no reflejan necesariamente los de la Unión Europea o de la Agencia Ejecutiva Europea de Educación y Cultura (EACEA). Ni la Unión Europea ni la EACEA pueden ser consideradas responsables de ellos.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3" name="Google Shape;13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207" y="444843"/>
            <a:ext cx="4773445" cy="7160167"/>
          </a:xfrm>
          <a:custGeom>
            <a:rect b="b" l="l" r="r" t="t"/>
            <a:pathLst>
              <a:path extrusionOk="0" fill="none" h="7160167" w="4773445">
                <a:moveTo>
                  <a:pt x="0" y="0"/>
                </a:moveTo>
                <a:cubicBezTo>
                  <a:pt x="245686" y="-53293"/>
                  <a:pt x="359406" y="41375"/>
                  <a:pt x="692150" y="0"/>
                </a:cubicBezTo>
                <a:cubicBezTo>
                  <a:pt x="1024894" y="-41375"/>
                  <a:pt x="1005179" y="37066"/>
                  <a:pt x="1145627" y="0"/>
                </a:cubicBezTo>
                <a:cubicBezTo>
                  <a:pt x="1286075" y="-37066"/>
                  <a:pt x="1652090" y="12583"/>
                  <a:pt x="1790042" y="0"/>
                </a:cubicBezTo>
                <a:cubicBezTo>
                  <a:pt x="1927995" y="-12583"/>
                  <a:pt x="2103297" y="17409"/>
                  <a:pt x="2386723" y="0"/>
                </a:cubicBezTo>
                <a:cubicBezTo>
                  <a:pt x="2670149" y="-17409"/>
                  <a:pt x="2778984" y="5496"/>
                  <a:pt x="2887934" y="0"/>
                </a:cubicBezTo>
                <a:cubicBezTo>
                  <a:pt x="2996884" y="-5496"/>
                  <a:pt x="3143251" y="218"/>
                  <a:pt x="3389146" y="0"/>
                </a:cubicBezTo>
                <a:cubicBezTo>
                  <a:pt x="3635041" y="-218"/>
                  <a:pt x="3705021" y="42342"/>
                  <a:pt x="3842623" y="0"/>
                </a:cubicBezTo>
                <a:cubicBezTo>
                  <a:pt x="3980225" y="-42342"/>
                  <a:pt x="4526181" y="47167"/>
                  <a:pt x="4773445" y="0"/>
                </a:cubicBezTo>
                <a:cubicBezTo>
                  <a:pt x="4821226" y="109749"/>
                  <a:pt x="4722862" y="255445"/>
                  <a:pt x="4773445" y="453477"/>
                </a:cubicBezTo>
                <a:cubicBezTo>
                  <a:pt x="4824028" y="651509"/>
                  <a:pt x="4753810" y="757023"/>
                  <a:pt x="4773445" y="906954"/>
                </a:cubicBezTo>
                <a:cubicBezTo>
                  <a:pt x="4793080" y="1056885"/>
                  <a:pt x="4721555" y="1260509"/>
                  <a:pt x="4773445" y="1432033"/>
                </a:cubicBezTo>
                <a:cubicBezTo>
                  <a:pt x="4825335" y="1603557"/>
                  <a:pt x="4742391" y="1740586"/>
                  <a:pt x="4773445" y="1957112"/>
                </a:cubicBezTo>
                <a:cubicBezTo>
                  <a:pt x="4804499" y="2173638"/>
                  <a:pt x="4762621" y="2245800"/>
                  <a:pt x="4773445" y="2338988"/>
                </a:cubicBezTo>
                <a:cubicBezTo>
                  <a:pt x="4784269" y="2432176"/>
                  <a:pt x="4721659" y="2630319"/>
                  <a:pt x="4773445" y="2864067"/>
                </a:cubicBezTo>
                <a:cubicBezTo>
                  <a:pt x="4825231" y="3097815"/>
                  <a:pt x="4717959" y="3203355"/>
                  <a:pt x="4773445" y="3460747"/>
                </a:cubicBezTo>
                <a:cubicBezTo>
                  <a:pt x="4828931" y="3718139"/>
                  <a:pt x="4744809" y="4044209"/>
                  <a:pt x="4773445" y="4200631"/>
                </a:cubicBezTo>
                <a:cubicBezTo>
                  <a:pt x="4802081" y="4357053"/>
                  <a:pt x="4698576" y="4601391"/>
                  <a:pt x="4773445" y="4868914"/>
                </a:cubicBezTo>
                <a:cubicBezTo>
                  <a:pt x="4848314" y="5136437"/>
                  <a:pt x="4711909" y="5330989"/>
                  <a:pt x="4773445" y="5537196"/>
                </a:cubicBezTo>
                <a:cubicBezTo>
                  <a:pt x="4834981" y="5743403"/>
                  <a:pt x="4721653" y="5792985"/>
                  <a:pt x="4773445" y="5990673"/>
                </a:cubicBezTo>
                <a:cubicBezTo>
                  <a:pt x="4825237" y="6188361"/>
                  <a:pt x="4739696" y="6398589"/>
                  <a:pt x="4773445" y="6587354"/>
                </a:cubicBezTo>
                <a:cubicBezTo>
                  <a:pt x="4807194" y="6776119"/>
                  <a:pt x="4748939" y="6904829"/>
                  <a:pt x="4773445" y="7160167"/>
                </a:cubicBezTo>
                <a:cubicBezTo>
                  <a:pt x="4641343" y="7207063"/>
                  <a:pt x="4302573" y="7117421"/>
                  <a:pt x="4176764" y="7160167"/>
                </a:cubicBezTo>
                <a:cubicBezTo>
                  <a:pt x="4050955" y="7202913"/>
                  <a:pt x="3908593" y="7139865"/>
                  <a:pt x="3723287" y="7160167"/>
                </a:cubicBezTo>
                <a:cubicBezTo>
                  <a:pt x="3537981" y="7180469"/>
                  <a:pt x="3264976" y="7113312"/>
                  <a:pt x="3031138" y="7160167"/>
                </a:cubicBezTo>
                <a:cubicBezTo>
                  <a:pt x="2797300" y="7207022"/>
                  <a:pt x="2578681" y="7160140"/>
                  <a:pt x="2386723" y="7160167"/>
                </a:cubicBezTo>
                <a:cubicBezTo>
                  <a:pt x="2194765" y="7160194"/>
                  <a:pt x="1994232" y="7095356"/>
                  <a:pt x="1790042" y="7160167"/>
                </a:cubicBezTo>
                <a:cubicBezTo>
                  <a:pt x="1585852" y="7224978"/>
                  <a:pt x="1521473" y="7135412"/>
                  <a:pt x="1288830" y="7160167"/>
                </a:cubicBezTo>
                <a:cubicBezTo>
                  <a:pt x="1056187" y="7184922"/>
                  <a:pt x="855432" y="7154966"/>
                  <a:pt x="739884" y="7160167"/>
                </a:cubicBezTo>
                <a:cubicBezTo>
                  <a:pt x="624336" y="7165368"/>
                  <a:pt x="215315" y="7125653"/>
                  <a:pt x="0" y="7160167"/>
                </a:cubicBezTo>
                <a:cubicBezTo>
                  <a:pt x="-11633" y="6997381"/>
                  <a:pt x="11374" y="6788067"/>
                  <a:pt x="0" y="6563486"/>
                </a:cubicBezTo>
                <a:cubicBezTo>
                  <a:pt x="-11374" y="6338905"/>
                  <a:pt x="37151" y="5983512"/>
                  <a:pt x="0" y="5823602"/>
                </a:cubicBezTo>
                <a:cubicBezTo>
                  <a:pt x="-37151" y="5663692"/>
                  <a:pt x="10968" y="5626474"/>
                  <a:pt x="0" y="5441727"/>
                </a:cubicBezTo>
                <a:cubicBezTo>
                  <a:pt x="-10968" y="5256980"/>
                  <a:pt x="15898" y="5158723"/>
                  <a:pt x="0" y="5059851"/>
                </a:cubicBezTo>
                <a:cubicBezTo>
                  <a:pt x="-15898" y="4960979"/>
                  <a:pt x="32437" y="4812053"/>
                  <a:pt x="0" y="4677976"/>
                </a:cubicBezTo>
                <a:cubicBezTo>
                  <a:pt x="-32437" y="4543900"/>
                  <a:pt x="53153" y="4365372"/>
                  <a:pt x="0" y="4224499"/>
                </a:cubicBezTo>
                <a:cubicBezTo>
                  <a:pt x="-53153" y="4083626"/>
                  <a:pt x="13673" y="4011622"/>
                  <a:pt x="0" y="3842623"/>
                </a:cubicBezTo>
                <a:cubicBezTo>
                  <a:pt x="-13673" y="3673624"/>
                  <a:pt x="15765" y="3458983"/>
                  <a:pt x="0" y="3317544"/>
                </a:cubicBezTo>
                <a:cubicBezTo>
                  <a:pt x="-15765" y="3176105"/>
                  <a:pt x="18320" y="3022981"/>
                  <a:pt x="0" y="2792465"/>
                </a:cubicBezTo>
                <a:cubicBezTo>
                  <a:pt x="-18320" y="2561949"/>
                  <a:pt x="4273" y="2555087"/>
                  <a:pt x="0" y="2410590"/>
                </a:cubicBezTo>
                <a:cubicBezTo>
                  <a:pt x="-4273" y="2266094"/>
                  <a:pt x="18049" y="1883568"/>
                  <a:pt x="0" y="1670706"/>
                </a:cubicBezTo>
                <a:cubicBezTo>
                  <a:pt x="-18049" y="1457844"/>
                  <a:pt x="9150" y="1432548"/>
                  <a:pt x="0" y="1288830"/>
                </a:cubicBezTo>
                <a:cubicBezTo>
                  <a:pt x="-9150" y="1145112"/>
                  <a:pt x="15448" y="923079"/>
                  <a:pt x="0" y="763751"/>
                </a:cubicBezTo>
                <a:cubicBezTo>
                  <a:pt x="-15448" y="604423"/>
                  <a:pt x="4403" y="186818"/>
                  <a:pt x="0" y="0"/>
                </a:cubicBezTo>
                <a:close/>
              </a:path>
              <a:path extrusionOk="0" h="7160167" w="4773445">
                <a:moveTo>
                  <a:pt x="0" y="0"/>
                </a:moveTo>
                <a:cubicBezTo>
                  <a:pt x="170387" y="-53272"/>
                  <a:pt x="399598" y="20110"/>
                  <a:pt x="501212" y="0"/>
                </a:cubicBezTo>
                <a:cubicBezTo>
                  <a:pt x="602826" y="-20110"/>
                  <a:pt x="821537" y="62312"/>
                  <a:pt x="1097892" y="0"/>
                </a:cubicBezTo>
                <a:cubicBezTo>
                  <a:pt x="1374247" y="-62312"/>
                  <a:pt x="1496149" y="36480"/>
                  <a:pt x="1646839" y="0"/>
                </a:cubicBezTo>
                <a:cubicBezTo>
                  <a:pt x="1797529" y="-36480"/>
                  <a:pt x="1924323" y="23549"/>
                  <a:pt x="2148050" y="0"/>
                </a:cubicBezTo>
                <a:cubicBezTo>
                  <a:pt x="2371777" y="-23549"/>
                  <a:pt x="2471121" y="40842"/>
                  <a:pt x="2744731" y="0"/>
                </a:cubicBezTo>
                <a:cubicBezTo>
                  <a:pt x="3018341" y="-40842"/>
                  <a:pt x="3141659" y="27952"/>
                  <a:pt x="3436880" y="0"/>
                </a:cubicBezTo>
                <a:cubicBezTo>
                  <a:pt x="3732101" y="-27952"/>
                  <a:pt x="3783587" y="74551"/>
                  <a:pt x="4129030" y="0"/>
                </a:cubicBezTo>
                <a:cubicBezTo>
                  <a:pt x="4474473" y="-74551"/>
                  <a:pt x="4532980" y="73794"/>
                  <a:pt x="4773445" y="0"/>
                </a:cubicBezTo>
                <a:cubicBezTo>
                  <a:pt x="4820058" y="181022"/>
                  <a:pt x="4752370" y="407114"/>
                  <a:pt x="4773445" y="668282"/>
                </a:cubicBezTo>
                <a:cubicBezTo>
                  <a:pt x="4794520" y="929450"/>
                  <a:pt x="4732573" y="959136"/>
                  <a:pt x="4773445" y="1050158"/>
                </a:cubicBezTo>
                <a:cubicBezTo>
                  <a:pt x="4814317" y="1141180"/>
                  <a:pt x="4739927" y="1279706"/>
                  <a:pt x="4773445" y="1503635"/>
                </a:cubicBezTo>
                <a:cubicBezTo>
                  <a:pt x="4806963" y="1727564"/>
                  <a:pt x="4727329" y="1809467"/>
                  <a:pt x="4773445" y="1957112"/>
                </a:cubicBezTo>
                <a:cubicBezTo>
                  <a:pt x="4819561" y="2104757"/>
                  <a:pt x="4746517" y="2250168"/>
                  <a:pt x="4773445" y="2338988"/>
                </a:cubicBezTo>
                <a:cubicBezTo>
                  <a:pt x="4800373" y="2427808"/>
                  <a:pt x="4723561" y="2816476"/>
                  <a:pt x="4773445" y="3078872"/>
                </a:cubicBezTo>
                <a:cubicBezTo>
                  <a:pt x="4823329" y="3341268"/>
                  <a:pt x="4736889" y="3338389"/>
                  <a:pt x="4773445" y="3532349"/>
                </a:cubicBezTo>
                <a:cubicBezTo>
                  <a:pt x="4810001" y="3726309"/>
                  <a:pt x="4771121" y="3923760"/>
                  <a:pt x="4773445" y="4200631"/>
                </a:cubicBezTo>
                <a:cubicBezTo>
                  <a:pt x="4775769" y="4477502"/>
                  <a:pt x="4743765" y="4450433"/>
                  <a:pt x="4773445" y="4582507"/>
                </a:cubicBezTo>
                <a:cubicBezTo>
                  <a:pt x="4803125" y="4714581"/>
                  <a:pt x="4727690" y="4866348"/>
                  <a:pt x="4773445" y="5035984"/>
                </a:cubicBezTo>
                <a:cubicBezTo>
                  <a:pt x="4819200" y="5205620"/>
                  <a:pt x="4751936" y="5344765"/>
                  <a:pt x="4773445" y="5632665"/>
                </a:cubicBezTo>
                <a:cubicBezTo>
                  <a:pt x="4794954" y="5920565"/>
                  <a:pt x="4762311" y="6032103"/>
                  <a:pt x="4773445" y="6157744"/>
                </a:cubicBezTo>
                <a:cubicBezTo>
                  <a:pt x="4784579" y="6283385"/>
                  <a:pt x="4655379" y="6880665"/>
                  <a:pt x="4773445" y="7160167"/>
                </a:cubicBezTo>
                <a:cubicBezTo>
                  <a:pt x="4611727" y="7226691"/>
                  <a:pt x="4397118" y="7086993"/>
                  <a:pt x="4129030" y="7160167"/>
                </a:cubicBezTo>
                <a:cubicBezTo>
                  <a:pt x="3860942" y="7233341"/>
                  <a:pt x="3696985" y="7126902"/>
                  <a:pt x="3532349" y="7160167"/>
                </a:cubicBezTo>
                <a:cubicBezTo>
                  <a:pt x="3367713" y="7193432"/>
                  <a:pt x="3190883" y="7147906"/>
                  <a:pt x="2887934" y="7160167"/>
                </a:cubicBezTo>
                <a:cubicBezTo>
                  <a:pt x="2584986" y="7172428"/>
                  <a:pt x="2424638" y="7127695"/>
                  <a:pt x="2291254" y="7160167"/>
                </a:cubicBezTo>
                <a:cubicBezTo>
                  <a:pt x="2157870" y="7192639"/>
                  <a:pt x="1897681" y="7146258"/>
                  <a:pt x="1694573" y="7160167"/>
                </a:cubicBezTo>
                <a:cubicBezTo>
                  <a:pt x="1491465" y="7174076"/>
                  <a:pt x="1210100" y="7155178"/>
                  <a:pt x="1050158" y="7160167"/>
                </a:cubicBezTo>
                <a:cubicBezTo>
                  <a:pt x="890216" y="7165156"/>
                  <a:pt x="786424" y="7121808"/>
                  <a:pt x="548946" y="7160167"/>
                </a:cubicBezTo>
                <a:cubicBezTo>
                  <a:pt x="311468" y="7198526"/>
                  <a:pt x="165925" y="7137844"/>
                  <a:pt x="0" y="7160167"/>
                </a:cubicBezTo>
                <a:cubicBezTo>
                  <a:pt x="-82640" y="6849022"/>
                  <a:pt x="15610" y="6624910"/>
                  <a:pt x="0" y="6420283"/>
                </a:cubicBezTo>
                <a:cubicBezTo>
                  <a:pt x="-15610" y="6215656"/>
                  <a:pt x="13839" y="6031667"/>
                  <a:pt x="0" y="5823602"/>
                </a:cubicBezTo>
                <a:cubicBezTo>
                  <a:pt x="-13839" y="5615537"/>
                  <a:pt x="32919" y="5464478"/>
                  <a:pt x="0" y="5155320"/>
                </a:cubicBezTo>
                <a:cubicBezTo>
                  <a:pt x="-32919" y="4846162"/>
                  <a:pt x="32792" y="4653832"/>
                  <a:pt x="0" y="4487038"/>
                </a:cubicBezTo>
                <a:cubicBezTo>
                  <a:pt x="-32792" y="4320244"/>
                  <a:pt x="1223" y="4152664"/>
                  <a:pt x="0" y="4033561"/>
                </a:cubicBezTo>
                <a:cubicBezTo>
                  <a:pt x="-1223" y="3914458"/>
                  <a:pt x="41127" y="3750253"/>
                  <a:pt x="0" y="3651685"/>
                </a:cubicBezTo>
                <a:cubicBezTo>
                  <a:pt x="-41127" y="3553117"/>
                  <a:pt x="37786" y="3253978"/>
                  <a:pt x="0" y="3055005"/>
                </a:cubicBezTo>
                <a:cubicBezTo>
                  <a:pt x="-37786" y="2856032"/>
                  <a:pt x="45779" y="2764457"/>
                  <a:pt x="0" y="2601527"/>
                </a:cubicBezTo>
                <a:cubicBezTo>
                  <a:pt x="-45779" y="2438597"/>
                  <a:pt x="20810" y="2307283"/>
                  <a:pt x="0" y="2148050"/>
                </a:cubicBezTo>
                <a:cubicBezTo>
                  <a:pt x="-20810" y="1988817"/>
                  <a:pt x="22840" y="1895812"/>
                  <a:pt x="0" y="1766175"/>
                </a:cubicBezTo>
                <a:cubicBezTo>
                  <a:pt x="-22840" y="1636538"/>
                  <a:pt x="56787" y="1353459"/>
                  <a:pt x="0" y="1241096"/>
                </a:cubicBezTo>
                <a:cubicBezTo>
                  <a:pt x="-56787" y="1128733"/>
                  <a:pt x="111" y="946951"/>
                  <a:pt x="0" y="859220"/>
                </a:cubicBezTo>
                <a:cubicBezTo>
                  <a:pt x="-111" y="771489"/>
                  <a:pt x="81992" y="20106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4" name="Google Shape;134;p10"/>
          <p:cNvSpPr/>
          <p:nvPr/>
        </p:nvSpPr>
        <p:spPr>
          <a:xfrm>
            <a:off x="6254591" y="779621"/>
            <a:ext cx="7607618" cy="2057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581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300"/>
              <a:buFont typeface="Calibri"/>
              <a:buNone/>
            </a:pPr>
            <a:r>
              <a:rPr b="1" lang="es" sz="43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Cómo lidiar con las dificultades </a:t>
            </a:r>
            <a:endParaRPr/>
          </a:p>
          <a:p>
            <a:pPr indent="0" lvl="0" marL="0" marR="0" rtl="0" algn="l">
              <a:lnSpc>
                <a:spcPct val="125581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300"/>
              <a:buFont typeface="Calibri"/>
              <a:buNone/>
            </a:pPr>
            <a:r>
              <a:rPr b="1" lang="es" sz="43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en la enseñanza?</a:t>
            </a:r>
            <a:endParaRPr sz="43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5" name="Google Shape;13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4591" y="3166586"/>
            <a:ext cx="548759" cy="54875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0"/>
          <p:cNvSpPr/>
          <p:nvPr/>
        </p:nvSpPr>
        <p:spPr>
          <a:xfrm>
            <a:off x="6968225" y="3252950"/>
            <a:ext cx="30219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Paciencia</a:t>
            </a:r>
            <a:r>
              <a:rPr lang="es"/>
              <a:t> </a:t>
            </a: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es la clave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6567050" y="4044550"/>
            <a:ext cx="3262200" cy="14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4583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No todo el mundo aprende al mismo ritmo. Sé comprensivo y solidario.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8" name="Google Shape;13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76120" y="3103889"/>
            <a:ext cx="548759" cy="548759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0"/>
          <p:cNvSpPr/>
          <p:nvPr/>
        </p:nvSpPr>
        <p:spPr>
          <a:xfrm>
            <a:off x="11409053" y="3252950"/>
            <a:ext cx="39543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Elogios y motivación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>
            <a:off x="10933245" y="3995374"/>
            <a:ext cx="3186000" cy="17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4583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"Lo estás haciendo muy bien, inténtalo de nuevo". El refuerzo positivo es clave.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41" name="Google Shape;14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624824" y="6397040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"/>
          <p:cNvSpPr txBox="1"/>
          <p:nvPr/>
        </p:nvSpPr>
        <p:spPr>
          <a:xfrm>
            <a:off x="573918" y="513294"/>
            <a:ext cx="136350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¿Cómo apoyar a las personas mayores con empatía?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aprender digitalmente, la paciencia y la comprensión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son lo más importante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el respeto por el ritmo de la otra persona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Para muchas personas mayores, la tecnología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un mundo nuevo: tu apoyo puede hacer maravillas, pero la forma en que te comunicas es muy importante.</a:t>
            </a:r>
            <a:endParaRPr/>
          </a:p>
        </p:txBody>
      </p:sp>
      <p:sp>
        <p:nvSpPr>
          <p:cNvPr id="147" name="Google Shape;147;p11"/>
          <p:cNvSpPr/>
          <p:nvPr/>
        </p:nvSpPr>
        <p:spPr>
          <a:xfrm>
            <a:off x="1022425" y="3309275"/>
            <a:ext cx="5753100" cy="44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Evitar devoluciones: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"Es fácil"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"Ya te lo he explicado"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"Es obvio"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"Solo tienes que hacer clic"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❗ Para ti, puede ser simple, pero para alguien más... estresante o completamente nuevo.</a:t>
            </a:r>
            <a:endParaRPr/>
          </a:p>
        </p:txBody>
      </p:sp>
      <p:sp>
        <p:nvSpPr>
          <p:cNvPr id="148" name="Google Shape;148;p11"/>
          <p:cNvSpPr/>
          <p:nvPr/>
        </p:nvSpPr>
        <p:spPr>
          <a:xfrm>
            <a:off x="7254075" y="3461675"/>
            <a:ext cx="6987300" cy="44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En su lugar, diga:</a:t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"Lo haremos juntos, paso a paso"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"Tienes tiempo, no hay prisa"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"También lo pasé mal al principio"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"¡Lo estás haciendo muy bien!"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"Digámoslo de nuevo si quieres"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Estas palabras generan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confianza,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otivación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crean un espacio para el aprendizaje tranquilo.</a:t>
            </a:r>
            <a:endParaRPr/>
          </a:p>
        </p:txBody>
      </p:sp>
      <p:pic>
        <p:nvPicPr>
          <p:cNvPr descr="Una bandera azul con estrellas amarillas&#10;&#10;Descripción generada automáticamente" id="149" name="Google Shape;14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88590" y="36671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55" name="Google Shape;15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3575" y="489506"/>
            <a:ext cx="4403830" cy="6605745"/>
          </a:xfrm>
          <a:custGeom>
            <a:rect b="b" l="l" r="r" t="t"/>
            <a:pathLst>
              <a:path extrusionOk="0" fill="none" h="6605745" w="4403830">
                <a:moveTo>
                  <a:pt x="0" y="0"/>
                </a:moveTo>
                <a:cubicBezTo>
                  <a:pt x="127496" y="-20259"/>
                  <a:pt x="322512" y="17590"/>
                  <a:pt x="462402" y="0"/>
                </a:cubicBezTo>
                <a:cubicBezTo>
                  <a:pt x="602292" y="-17590"/>
                  <a:pt x="755102" y="5488"/>
                  <a:pt x="1012881" y="0"/>
                </a:cubicBezTo>
                <a:cubicBezTo>
                  <a:pt x="1270660" y="-5488"/>
                  <a:pt x="1320909" y="49601"/>
                  <a:pt x="1563360" y="0"/>
                </a:cubicBezTo>
                <a:cubicBezTo>
                  <a:pt x="1805811" y="-49601"/>
                  <a:pt x="1929396" y="50795"/>
                  <a:pt x="2201915" y="0"/>
                </a:cubicBezTo>
                <a:cubicBezTo>
                  <a:pt x="2474435" y="-50795"/>
                  <a:pt x="2573218" y="16093"/>
                  <a:pt x="2708355" y="0"/>
                </a:cubicBezTo>
                <a:cubicBezTo>
                  <a:pt x="2843492" y="-16093"/>
                  <a:pt x="3033237" y="18005"/>
                  <a:pt x="3126719" y="0"/>
                </a:cubicBezTo>
                <a:cubicBezTo>
                  <a:pt x="3220201" y="-18005"/>
                  <a:pt x="3499413" y="29182"/>
                  <a:pt x="3633160" y="0"/>
                </a:cubicBezTo>
                <a:cubicBezTo>
                  <a:pt x="3766907" y="-29182"/>
                  <a:pt x="4123833" y="60626"/>
                  <a:pt x="4403830" y="0"/>
                </a:cubicBezTo>
                <a:cubicBezTo>
                  <a:pt x="4467602" y="153948"/>
                  <a:pt x="4379112" y="417925"/>
                  <a:pt x="4403830" y="550479"/>
                </a:cubicBezTo>
                <a:cubicBezTo>
                  <a:pt x="4428548" y="683033"/>
                  <a:pt x="4376818" y="1021810"/>
                  <a:pt x="4403830" y="1167015"/>
                </a:cubicBezTo>
                <a:cubicBezTo>
                  <a:pt x="4430842" y="1312220"/>
                  <a:pt x="4366669" y="1493135"/>
                  <a:pt x="4403830" y="1717494"/>
                </a:cubicBezTo>
                <a:cubicBezTo>
                  <a:pt x="4440991" y="1941853"/>
                  <a:pt x="4373698" y="1955248"/>
                  <a:pt x="4403830" y="2135858"/>
                </a:cubicBezTo>
                <a:cubicBezTo>
                  <a:pt x="4433962" y="2316468"/>
                  <a:pt x="4382103" y="2564128"/>
                  <a:pt x="4403830" y="2818451"/>
                </a:cubicBezTo>
                <a:cubicBezTo>
                  <a:pt x="4425557" y="3072774"/>
                  <a:pt x="4380616" y="3058278"/>
                  <a:pt x="4403830" y="3236815"/>
                </a:cubicBezTo>
                <a:cubicBezTo>
                  <a:pt x="4427044" y="3415352"/>
                  <a:pt x="4387257" y="3450072"/>
                  <a:pt x="4403830" y="3655179"/>
                </a:cubicBezTo>
                <a:cubicBezTo>
                  <a:pt x="4420403" y="3860286"/>
                  <a:pt x="4356332" y="3897170"/>
                  <a:pt x="4403830" y="4073543"/>
                </a:cubicBezTo>
                <a:cubicBezTo>
                  <a:pt x="4451328" y="4249916"/>
                  <a:pt x="4387889" y="4381496"/>
                  <a:pt x="4403830" y="4624022"/>
                </a:cubicBezTo>
                <a:cubicBezTo>
                  <a:pt x="4419771" y="4866548"/>
                  <a:pt x="4372152" y="5035756"/>
                  <a:pt x="4403830" y="5240558"/>
                </a:cubicBezTo>
                <a:cubicBezTo>
                  <a:pt x="4435508" y="5445360"/>
                  <a:pt x="4374437" y="5731749"/>
                  <a:pt x="4403830" y="5923151"/>
                </a:cubicBezTo>
                <a:cubicBezTo>
                  <a:pt x="4433223" y="6114553"/>
                  <a:pt x="4363484" y="6409174"/>
                  <a:pt x="4403830" y="6605745"/>
                </a:cubicBezTo>
                <a:cubicBezTo>
                  <a:pt x="4278925" y="6620400"/>
                  <a:pt x="4110692" y="6591726"/>
                  <a:pt x="3985466" y="6605745"/>
                </a:cubicBezTo>
                <a:cubicBezTo>
                  <a:pt x="3860240" y="6619764"/>
                  <a:pt x="3656507" y="6555620"/>
                  <a:pt x="3346911" y="6605745"/>
                </a:cubicBezTo>
                <a:cubicBezTo>
                  <a:pt x="3037315" y="6655870"/>
                  <a:pt x="2925140" y="6587361"/>
                  <a:pt x="2796432" y="6605745"/>
                </a:cubicBezTo>
                <a:cubicBezTo>
                  <a:pt x="2667724" y="6624129"/>
                  <a:pt x="2492368" y="6573815"/>
                  <a:pt x="2201915" y="6605745"/>
                </a:cubicBezTo>
                <a:cubicBezTo>
                  <a:pt x="1911462" y="6637675"/>
                  <a:pt x="1856115" y="6594468"/>
                  <a:pt x="1651436" y="6605745"/>
                </a:cubicBezTo>
                <a:cubicBezTo>
                  <a:pt x="1446757" y="6617022"/>
                  <a:pt x="1281905" y="6597335"/>
                  <a:pt x="1144996" y="6605745"/>
                </a:cubicBezTo>
                <a:cubicBezTo>
                  <a:pt x="1008087" y="6614155"/>
                  <a:pt x="873039" y="6566705"/>
                  <a:pt x="726632" y="6605745"/>
                </a:cubicBezTo>
                <a:cubicBezTo>
                  <a:pt x="580225" y="6644785"/>
                  <a:pt x="204422" y="6586403"/>
                  <a:pt x="0" y="6605745"/>
                </a:cubicBezTo>
                <a:cubicBezTo>
                  <a:pt x="-11551" y="6460970"/>
                  <a:pt x="36227" y="6357247"/>
                  <a:pt x="0" y="6121324"/>
                </a:cubicBezTo>
                <a:cubicBezTo>
                  <a:pt x="-36227" y="5885401"/>
                  <a:pt x="51457" y="5763683"/>
                  <a:pt x="0" y="5636902"/>
                </a:cubicBezTo>
                <a:cubicBezTo>
                  <a:pt x="-51457" y="5510121"/>
                  <a:pt x="33239" y="5187290"/>
                  <a:pt x="0" y="4954309"/>
                </a:cubicBezTo>
                <a:cubicBezTo>
                  <a:pt x="-33239" y="4721328"/>
                  <a:pt x="6917" y="4613216"/>
                  <a:pt x="0" y="4337773"/>
                </a:cubicBezTo>
                <a:cubicBezTo>
                  <a:pt x="-6917" y="4062330"/>
                  <a:pt x="49982" y="4075880"/>
                  <a:pt x="0" y="3919409"/>
                </a:cubicBezTo>
                <a:cubicBezTo>
                  <a:pt x="-49982" y="3762938"/>
                  <a:pt x="21757" y="3555138"/>
                  <a:pt x="0" y="3434987"/>
                </a:cubicBezTo>
                <a:cubicBezTo>
                  <a:pt x="-21757" y="3314836"/>
                  <a:pt x="31035" y="3235924"/>
                  <a:pt x="0" y="3082681"/>
                </a:cubicBezTo>
                <a:cubicBezTo>
                  <a:pt x="-31035" y="2929438"/>
                  <a:pt x="46294" y="2754102"/>
                  <a:pt x="0" y="2664317"/>
                </a:cubicBezTo>
                <a:cubicBezTo>
                  <a:pt x="-46294" y="2574532"/>
                  <a:pt x="9908" y="2345927"/>
                  <a:pt x="0" y="2245953"/>
                </a:cubicBezTo>
                <a:cubicBezTo>
                  <a:pt x="-9908" y="2145979"/>
                  <a:pt x="64181" y="1813831"/>
                  <a:pt x="0" y="1695475"/>
                </a:cubicBezTo>
                <a:cubicBezTo>
                  <a:pt x="-64181" y="1577119"/>
                  <a:pt x="46273" y="1276067"/>
                  <a:pt x="0" y="1144996"/>
                </a:cubicBezTo>
                <a:cubicBezTo>
                  <a:pt x="-46273" y="1013925"/>
                  <a:pt x="4990" y="877899"/>
                  <a:pt x="0" y="792689"/>
                </a:cubicBezTo>
                <a:cubicBezTo>
                  <a:pt x="-4990" y="707479"/>
                  <a:pt x="83964" y="283641"/>
                  <a:pt x="0" y="0"/>
                </a:cubicBezTo>
                <a:close/>
              </a:path>
              <a:path extrusionOk="0" h="6605745" w="4403830">
                <a:moveTo>
                  <a:pt x="0" y="0"/>
                </a:moveTo>
                <a:cubicBezTo>
                  <a:pt x="173477" y="-31904"/>
                  <a:pt x="251863" y="3443"/>
                  <a:pt x="418364" y="0"/>
                </a:cubicBezTo>
                <a:cubicBezTo>
                  <a:pt x="584865" y="-3443"/>
                  <a:pt x="834941" y="27837"/>
                  <a:pt x="1012881" y="0"/>
                </a:cubicBezTo>
                <a:cubicBezTo>
                  <a:pt x="1190821" y="-27837"/>
                  <a:pt x="1301215" y="19737"/>
                  <a:pt x="1431245" y="0"/>
                </a:cubicBezTo>
                <a:cubicBezTo>
                  <a:pt x="1561275" y="-19737"/>
                  <a:pt x="1668889" y="16160"/>
                  <a:pt x="1849609" y="0"/>
                </a:cubicBezTo>
                <a:cubicBezTo>
                  <a:pt x="2030329" y="-16160"/>
                  <a:pt x="2339706" y="21387"/>
                  <a:pt x="2488164" y="0"/>
                </a:cubicBezTo>
                <a:cubicBezTo>
                  <a:pt x="2636622" y="-21387"/>
                  <a:pt x="2711624" y="11927"/>
                  <a:pt x="2906528" y="0"/>
                </a:cubicBezTo>
                <a:cubicBezTo>
                  <a:pt x="3101432" y="-11927"/>
                  <a:pt x="3248058" y="50497"/>
                  <a:pt x="3412968" y="0"/>
                </a:cubicBezTo>
                <a:cubicBezTo>
                  <a:pt x="3577878" y="-50497"/>
                  <a:pt x="4194402" y="88372"/>
                  <a:pt x="4403830" y="0"/>
                </a:cubicBezTo>
                <a:cubicBezTo>
                  <a:pt x="4459481" y="213478"/>
                  <a:pt x="4351328" y="489150"/>
                  <a:pt x="4403830" y="616536"/>
                </a:cubicBezTo>
                <a:cubicBezTo>
                  <a:pt x="4456332" y="743922"/>
                  <a:pt x="4396932" y="844295"/>
                  <a:pt x="4403830" y="1034900"/>
                </a:cubicBezTo>
                <a:cubicBezTo>
                  <a:pt x="4410728" y="1225505"/>
                  <a:pt x="4400636" y="1285633"/>
                  <a:pt x="4403830" y="1387206"/>
                </a:cubicBezTo>
                <a:cubicBezTo>
                  <a:pt x="4407024" y="1488779"/>
                  <a:pt x="4383094" y="1740173"/>
                  <a:pt x="4403830" y="1937685"/>
                </a:cubicBezTo>
                <a:cubicBezTo>
                  <a:pt x="4424566" y="2135197"/>
                  <a:pt x="4359226" y="2311571"/>
                  <a:pt x="4403830" y="2422106"/>
                </a:cubicBezTo>
                <a:cubicBezTo>
                  <a:pt x="4448434" y="2532641"/>
                  <a:pt x="4372553" y="2761517"/>
                  <a:pt x="4403830" y="3038643"/>
                </a:cubicBezTo>
                <a:cubicBezTo>
                  <a:pt x="4435107" y="3315769"/>
                  <a:pt x="4369847" y="3433677"/>
                  <a:pt x="4403830" y="3655179"/>
                </a:cubicBezTo>
                <a:cubicBezTo>
                  <a:pt x="4437813" y="3876681"/>
                  <a:pt x="4346072" y="3933934"/>
                  <a:pt x="4403830" y="4205658"/>
                </a:cubicBezTo>
                <a:cubicBezTo>
                  <a:pt x="4461588" y="4477382"/>
                  <a:pt x="4390335" y="4561673"/>
                  <a:pt x="4403830" y="4888251"/>
                </a:cubicBezTo>
                <a:cubicBezTo>
                  <a:pt x="4417325" y="5214829"/>
                  <a:pt x="4367326" y="5179187"/>
                  <a:pt x="4403830" y="5372673"/>
                </a:cubicBezTo>
                <a:cubicBezTo>
                  <a:pt x="4440334" y="5566159"/>
                  <a:pt x="4362633" y="5658858"/>
                  <a:pt x="4403830" y="5857094"/>
                </a:cubicBezTo>
                <a:cubicBezTo>
                  <a:pt x="4445027" y="6055330"/>
                  <a:pt x="4332278" y="6289249"/>
                  <a:pt x="4403830" y="6605745"/>
                </a:cubicBezTo>
                <a:cubicBezTo>
                  <a:pt x="4175899" y="6627675"/>
                  <a:pt x="4081473" y="6594152"/>
                  <a:pt x="3941428" y="6605745"/>
                </a:cubicBezTo>
                <a:cubicBezTo>
                  <a:pt x="3801383" y="6617338"/>
                  <a:pt x="3622363" y="6574886"/>
                  <a:pt x="3523064" y="6605745"/>
                </a:cubicBezTo>
                <a:cubicBezTo>
                  <a:pt x="3423765" y="6636604"/>
                  <a:pt x="3184896" y="6583284"/>
                  <a:pt x="3060662" y="6605745"/>
                </a:cubicBezTo>
                <a:cubicBezTo>
                  <a:pt x="2936428" y="6628206"/>
                  <a:pt x="2687151" y="6562092"/>
                  <a:pt x="2554221" y="6605745"/>
                </a:cubicBezTo>
                <a:cubicBezTo>
                  <a:pt x="2421291" y="6649398"/>
                  <a:pt x="2234450" y="6585990"/>
                  <a:pt x="2091819" y="6605745"/>
                </a:cubicBezTo>
                <a:cubicBezTo>
                  <a:pt x="1949188" y="6625500"/>
                  <a:pt x="1689949" y="6548587"/>
                  <a:pt x="1585379" y="6605745"/>
                </a:cubicBezTo>
                <a:cubicBezTo>
                  <a:pt x="1480809" y="6662903"/>
                  <a:pt x="1257845" y="6579981"/>
                  <a:pt x="946823" y="6605745"/>
                </a:cubicBezTo>
                <a:cubicBezTo>
                  <a:pt x="635801" y="6631509"/>
                  <a:pt x="372920" y="6602541"/>
                  <a:pt x="0" y="6605745"/>
                </a:cubicBezTo>
                <a:cubicBezTo>
                  <a:pt x="-29499" y="6486007"/>
                  <a:pt x="40968" y="6220023"/>
                  <a:pt x="0" y="6055266"/>
                </a:cubicBezTo>
                <a:cubicBezTo>
                  <a:pt x="-40968" y="5890509"/>
                  <a:pt x="40314" y="5762885"/>
                  <a:pt x="0" y="5504788"/>
                </a:cubicBezTo>
                <a:cubicBezTo>
                  <a:pt x="-40314" y="5246691"/>
                  <a:pt x="43454" y="5204567"/>
                  <a:pt x="0" y="5020366"/>
                </a:cubicBezTo>
                <a:cubicBezTo>
                  <a:pt x="-43454" y="4836165"/>
                  <a:pt x="55867" y="4681286"/>
                  <a:pt x="0" y="4403830"/>
                </a:cubicBezTo>
                <a:cubicBezTo>
                  <a:pt x="-55867" y="4126374"/>
                  <a:pt x="35222" y="4047126"/>
                  <a:pt x="0" y="3919409"/>
                </a:cubicBezTo>
                <a:cubicBezTo>
                  <a:pt x="-35222" y="3791692"/>
                  <a:pt x="47385" y="3623462"/>
                  <a:pt x="0" y="3501045"/>
                </a:cubicBezTo>
                <a:cubicBezTo>
                  <a:pt x="-47385" y="3378628"/>
                  <a:pt x="56585" y="3157866"/>
                  <a:pt x="0" y="2950566"/>
                </a:cubicBezTo>
                <a:cubicBezTo>
                  <a:pt x="-56585" y="2743266"/>
                  <a:pt x="3937" y="2649827"/>
                  <a:pt x="0" y="2532202"/>
                </a:cubicBezTo>
                <a:cubicBezTo>
                  <a:pt x="-3937" y="2414577"/>
                  <a:pt x="3839" y="2288533"/>
                  <a:pt x="0" y="2179896"/>
                </a:cubicBezTo>
                <a:cubicBezTo>
                  <a:pt x="-3839" y="2071259"/>
                  <a:pt x="23403" y="1970379"/>
                  <a:pt x="0" y="1827589"/>
                </a:cubicBezTo>
                <a:cubicBezTo>
                  <a:pt x="-23403" y="1684799"/>
                  <a:pt x="28268" y="1616344"/>
                  <a:pt x="0" y="1409226"/>
                </a:cubicBezTo>
                <a:cubicBezTo>
                  <a:pt x="-28268" y="1202108"/>
                  <a:pt x="43839" y="1116123"/>
                  <a:pt x="0" y="858747"/>
                </a:cubicBezTo>
                <a:cubicBezTo>
                  <a:pt x="-43839" y="601371"/>
                  <a:pt x="2209" y="37265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6" name="Google Shape;156;p12"/>
          <p:cNvSpPr/>
          <p:nvPr/>
        </p:nvSpPr>
        <p:spPr>
          <a:xfrm>
            <a:off x="719250" y="892603"/>
            <a:ext cx="7705500" cy="8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5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¿Cómo llevar a cabo mini-talleres?</a:t>
            </a:r>
            <a:endParaRPr sz="40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"/>
          <p:cNvSpPr/>
          <p:nvPr/>
        </p:nvSpPr>
        <p:spPr>
          <a:xfrm>
            <a:off x="1016079" y="2485073"/>
            <a:ext cx="22860" cy="4291965"/>
          </a:xfrm>
          <a:prstGeom prst="roundRect">
            <a:avLst>
              <a:gd fmla="val 377587" name="adj"/>
            </a:avLst>
          </a:prstGeom>
          <a:solidFill>
            <a:srgbClr val="C3D4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2"/>
          <p:cNvSpPr/>
          <p:nvPr/>
        </p:nvSpPr>
        <p:spPr>
          <a:xfrm>
            <a:off x="1235809" y="2935843"/>
            <a:ext cx="719257" cy="22860"/>
          </a:xfrm>
          <a:prstGeom prst="roundRect">
            <a:avLst>
              <a:gd fmla="val 377587" name="adj"/>
            </a:avLst>
          </a:prstGeom>
          <a:solidFill>
            <a:srgbClr val="C3D4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2"/>
          <p:cNvSpPr/>
          <p:nvPr/>
        </p:nvSpPr>
        <p:spPr>
          <a:xfrm>
            <a:off x="796350" y="2716173"/>
            <a:ext cx="462320" cy="462320"/>
          </a:xfrm>
          <a:prstGeom prst="roundRect">
            <a:avLst>
              <a:gd fmla="val 18670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2"/>
          <p:cNvSpPr/>
          <p:nvPr/>
        </p:nvSpPr>
        <p:spPr>
          <a:xfrm>
            <a:off x="967323" y="2793206"/>
            <a:ext cx="120253" cy="308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b="1"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2"/>
          <p:cNvSpPr/>
          <p:nvPr/>
        </p:nvSpPr>
        <p:spPr>
          <a:xfrm>
            <a:off x="2157770" y="2690574"/>
            <a:ext cx="3221355" cy="321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Preparación del tema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2"/>
          <p:cNvSpPr/>
          <p:nvPr/>
        </p:nvSpPr>
        <p:spPr>
          <a:xfrm>
            <a:off x="2157775" y="3134925"/>
            <a:ext cx="6846600" cy="12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Elija un tema para la reunión (por ejemplo, "¿Cómo enviar fotos por WhatsApp?")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2"/>
          <p:cNvSpPr/>
          <p:nvPr/>
        </p:nvSpPr>
        <p:spPr>
          <a:xfrm>
            <a:off x="1235809" y="4654153"/>
            <a:ext cx="719257" cy="22860"/>
          </a:xfrm>
          <a:prstGeom prst="roundRect">
            <a:avLst>
              <a:gd fmla="val 377587" name="adj"/>
            </a:avLst>
          </a:prstGeom>
          <a:solidFill>
            <a:srgbClr val="C3D4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2"/>
          <p:cNvSpPr/>
          <p:nvPr/>
        </p:nvSpPr>
        <p:spPr>
          <a:xfrm>
            <a:off x="796350" y="4434483"/>
            <a:ext cx="462320" cy="462320"/>
          </a:xfrm>
          <a:prstGeom prst="roundRect">
            <a:avLst>
              <a:gd fmla="val 18670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2"/>
          <p:cNvSpPr/>
          <p:nvPr/>
        </p:nvSpPr>
        <p:spPr>
          <a:xfrm>
            <a:off x="931366" y="4511516"/>
            <a:ext cx="192286" cy="308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b="1"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2"/>
          <p:cNvSpPr/>
          <p:nvPr/>
        </p:nvSpPr>
        <p:spPr>
          <a:xfrm>
            <a:off x="2157777" y="4408875"/>
            <a:ext cx="6930300" cy="3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hablar para ser entendido?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2"/>
          <p:cNvSpPr/>
          <p:nvPr/>
        </p:nvSpPr>
        <p:spPr>
          <a:xfrm>
            <a:off x="2157770" y="4853226"/>
            <a:ext cx="6266974" cy="328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Habla despacio y con claridad. </a:t>
            </a:r>
            <a:endParaRPr/>
          </a:p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Mostrar en la pantalla: la visualización ayuda.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2"/>
          <p:cNvSpPr/>
          <p:nvPr/>
        </p:nvSpPr>
        <p:spPr>
          <a:xfrm>
            <a:off x="1235809" y="6043732"/>
            <a:ext cx="719257" cy="22860"/>
          </a:xfrm>
          <a:prstGeom prst="roundRect">
            <a:avLst>
              <a:gd fmla="val 377587" name="adj"/>
            </a:avLst>
          </a:prstGeom>
          <a:solidFill>
            <a:srgbClr val="C3D4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2"/>
          <p:cNvSpPr/>
          <p:nvPr/>
        </p:nvSpPr>
        <p:spPr>
          <a:xfrm>
            <a:off x="796350" y="5824061"/>
            <a:ext cx="462320" cy="462320"/>
          </a:xfrm>
          <a:prstGeom prst="roundRect">
            <a:avLst>
              <a:gd fmla="val 18670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2"/>
          <p:cNvSpPr/>
          <p:nvPr/>
        </p:nvSpPr>
        <p:spPr>
          <a:xfrm>
            <a:off x="928747" y="5901095"/>
            <a:ext cx="197525" cy="308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b="1"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2"/>
          <p:cNvSpPr/>
          <p:nvPr/>
        </p:nvSpPr>
        <p:spPr>
          <a:xfrm>
            <a:off x="2157770" y="5798463"/>
            <a:ext cx="3006090" cy="3211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Fomenta la práctica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2"/>
          <p:cNvSpPr/>
          <p:nvPr/>
        </p:nvSpPr>
        <p:spPr>
          <a:xfrm>
            <a:off x="2157775" y="6242790"/>
            <a:ext cx="6267000" cy="1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No te limites a mostrar, sino que dejes que los demás lo intenten. ¡La práctica hace al maestro!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73" name="Google Shape;17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6035" y="634961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"/>
          <p:cNvSpPr/>
          <p:nvPr/>
        </p:nvSpPr>
        <p:spPr>
          <a:xfrm>
            <a:off x="787241" y="618530"/>
            <a:ext cx="13055918" cy="1405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apoyar a los demás a largo plazo?</a:t>
            </a:r>
            <a:endParaRPr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3"/>
          <p:cNvSpPr/>
          <p:nvPr/>
        </p:nvSpPr>
        <p:spPr>
          <a:xfrm>
            <a:off x="558641" y="3961090"/>
            <a:ext cx="3812400" cy="7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Contacto regular y motivación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3"/>
          <p:cNvSpPr/>
          <p:nvPr/>
        </p:nvSpPr>
        <p:spPr>
          <a:xfrm>
            <a:off x="558650" y="4798918"/>
            <a:ext cx="3812400" cy="14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Reúnase una vez a la semana para practicar nuevas habilidades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2" name="Google Shape;18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49322" y="2474000"/>
            <a:ext cx="4531757" cy="453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3"/>
          <p:cNvSpPr/>
          <p:nvPr/>
        </p:nvSpPr>
        <p:spPr>
          <a:xfrm>
            <a:off x="5697795" y="4242137"/>
            <a:ext cx="109657" cy="4499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200"/>
              <a:buFont typeface="Calibri"/>
              <a:buNone/>
            </a:pPr>
            <a:r>
              <a:rPr b="1" lang="es" sz="22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3"/>
          <p:cNvSpPr/>
          <p:nvPr/>
        </p:nvSpPr>
        <p:spPr>
          <a:xfrm>
            <a:off x="9918500" y="2831675"/>
            <a:ext cx="4711800" cy="7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Establecimiento de objetivos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3"/>
          <p:cNvSpPr/>
          <p:nvPr/>
        </p:nvSpPr>
        <p:spPr>
          <a:xfrm>
            <a:off x="9918502" y="3318034"/>
            <a:ext cx="3924657" cy="719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"A finales de mes, aprenderé a hacer transferencias online por mi cuenta"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6" name="Google Shape;18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49322" y="2474000"/>
            <a:ext cx="4531757" cy="453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3"/>
          <p:cNvSpPr/>
          <p:nvPr/>
        </p:nvSpPr>
        <p:spPr>
          <a:xfrm>
            <a:off x="8244780" y="3298091"/>
            <a:ext cx="175498" cy="4499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200"/>
              <a:buFont typeface="Calibri"/>
              <a:buNone/>
            </a:pPr>
            <a:r>
              <a:rPr b="1" lang="es" sz="22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3"/>
          <p:cNvSpPr/>
          <p:nvPr/>
        </p:nvSpPr>
        <p:spPr>
          <a:xfrm>
            <a:off x="9918502" y="5090517"/>
            <a:ext cx="3924657" cy="702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Creación de grupos de apoyo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3"/>
          <p:cNvSpPr/>
          <p:nvPr/>
        </p:nvSpPr>
        <p:spPr>
          <a:xfrm>
            <a:off x="9918502" y="5928360"/>
            <a:ext cx="3924657" cy="719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Creación de una comunidad de embajadores digitales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90" name="Google Shape;19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49322" y="2474000"/>
            <a:ext cx="4531757" cy="453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3"/>
          <p:cNvSpPr/>
          <p:nvPr/>
        </p:nvSpPr>
        <p:spPr>
          <a:xfrm>
            <a:off x="7770078" y="6004381"/>
            <a:ext cx="180261" cy="4499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200"/>
              <a:buFont typeface="Calibri"/>
              <a:buNone/>
            </a:pPr>
            <a:r>
              <a:rPr b="1" lang="es" sz="22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92" name="Google Shape;192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730401" y="23690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200" y="6763917"/>
            <a:ext cx="1694282" cy="169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"/>
          <p:cNvSpPr/>
          <p:nvPr/>
        </p:nvSpPr>
        <p:spPr>
          <a:xfrm>
            <a:off x="793790" y="436798"/>
            <a:ext cx="12891373" cy="708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50"/>
              <a:buFont typeface="Calibri"/>
              <a:buNone/>
            </a:pPr>
            <a:r>
              <a:rPr b="1" lang="es" sz="445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¿Qué recursos pueden ayudar con la enseñanza?</a:t>
            </a:r>
            <a:endParaRPr sz="445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4"/>
          <p:cNvSpPr txBox="1"/>
          <p:nvPr/>
        </p:nvSpPr>
        <p:spPr>
          <a:xfrm>
            <a:off x="793790" y="1686629"/>
            <a:ext cx="13350473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Canva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Cree instrucciones sencillas, carteles y presentaciones visuales.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Interfaz intuitiva, ideal para proyectos colaborativos con estudiantes.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Gamma.app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 presentaciones y documentos rápidamente con la ayuda de la IA.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bueno que el embajador prepare los materiales de demostración.</a:t>
            </a:r>
            <a:endParaRPr/>
          </a:p>
        </p:txBody>
      </p:sp>
      <p:pic>
        <p:nvPicPr>
          <p:cNvPr descr="Tienda de Microsoft" id="201" name="Google Shape;20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4074" y="5170233"/>
            <a:ext cx="2622569" cy="2622569"/>
          </a:xfrm>
          <a:custGeom>
            <a:rect b="b" l="l" r="r" t="t"/>
            <a:pathLst>
              <a:path extrusionOk="0" h="2622569" w="2622569">
                <a:moveTo>
                  <a:pt x="0" y="0"/>
                </a:moveTo>
                <a:cubicBezTo>
                  <a:pt x="175604" y="-41401"/>
                  <a:pt x="426316" y="629"/>
                  <a:pt x="550739" y="0"/>
                </a:cubicBezTo>
                <a:cubicBezTo>
                  <a:pt x="675162" y="-629"/>
                  <a:pt x="810970" y="46288"/>
                  <a:pt x="996576" y="0"/>
                </a:cubicBezTo>
                <a:cubicBezTo>
                  <a:pt x="1182182" y="-46288"/>
                  <a:pt x="1288196" y="32805"/>
                  <a:pt x="1468639" y="0"/>
                </a:cubicBezTo>
                <a:cubicBezTo>
                  <a:pt x="1649082" y="-32805"/>
                  <a:pt x="1821257" y="13493"/>
                  <a:pt x="2019378" y="0"/>
                </a:cubicBezTo>
                <a:cubicBezTo>
                  <a:pt x="2217499" y="-13493"/>
                  <a:pt x="2385872" y="8111"/>
                  <a:pt x="2622569" y="0"/>
                </a:cubicBezTo>
                <a:cubicBezTo>
                  <a:pt x="2640108" y="195130"/>
                  <a:pt x="2603729" y="311722"/>
                  <a:pt x="2622569" y="445837"/>
                </a:cubicBezTo>
                <a:cubicBezTo>
                  <a:pt x="2641409" y="579952"/>
                  <a:pt x="2582016" y="821300"/>
                  <a:pt x="2622569" y="944125"/>
                </a:cubicBezTo>
                <a:cubicBezTo>
                  <a:pt x="2663122" y="1066950"/>
                  <a:pt x="2559718" y="1351544"/>
                  <a:pt x="2622569" y="1521090"/>
                </a:cubicBezTo>
                <a:cubicBezTo>
                  <a:pt x="2685420" y="1690636"/>
                  <a:pt x="2585117" y="1828483"/>
                  <a:pt x="2622569" y="1966927"/>
                </a:cubicBezTo>
                <a:cubicBezTo>
                  <a:pt x="2660021" y="2105371"/>
                  <a:pt x="2593921" y="2347676"/>
                  <a:pt x="2622569" y="2622569"/>
                </a:cubicBezTo>
                <a:cubicBezTo>
                  <a:pt x="2403857" y="2636208"/>
                  <a:pt x="2260820" y="2600028"/>
                  <a:pt x="2150507" y="2622569"/>
                </a:cubicBezTo>
                <a:cubicBezTo>
                  <a:pt x="2040194" y="2645110"/>
                  <a:pt x="1873824" y="2597230"/>
                  <a:pt x="1652218" y="2622569"/>
                </a:cubicBezTo>
                <a:cubicBezTo>
                  <a:pt x="1430612" y="2647908"/>
                  <a:pt x="1321396" y="2580164"/>
                  <a:pt x="1153930" y="2622569"/>
                </a:cubicBezTo>
                <a:cubicBezTo>
                  <a:pt x="986464" y="2664974"/>
                  <a:pt x="762251" y="2572114"/>
                  <a:pt x="576965" y="2622569"/>
                </a:cubicBezTo>
                <a:cubicBezTo>
                  <a:pt x="391680" y="2673024"/>
                  <a:pt x="243529" y="2577801"/>
                  <a:pt x="0" y="2622569"/>
                </a:cubicBezTo>
                <a:cubicBezTo>
                  <a:pt x="-49871" y="2437395"/>
                  <a:pt x="44484" y="2313408"/>
                  <a:pt x="0" y="2124281"/>
                </a:cubicBezTo>
                <a:cubicBezTo>
                  <a:pt x="-44484" y="1935154"/>
                  <a:pt x="54555" y="1867355"/>
                  <a:pt x="0" y="1625993"/>
                </a:cubicBezTo>
                <a:cubicBezTo>
                  <a:pt x="-54555" y="1384631"/>
                  <a:pt x="7755" y="1214515"/>
                  <a:pt x="0" y="1075253"/>
                </a:cubicBezTo>
                <a:cubicBezTo>
                  <a:pt x="-7755" y="935991"/>
                  <a:pt x="1227" y="706939"/>
                  <a:pt x="0" y="498288"/>
                </a:cubicBezTo>
                <a:cubicBezTo>
                  <a:pt x="-1227" y="289637"/>
                  <a:pt x="26629" y="14345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Gamma: Cómo usarlo para enseñar | Tecnología y aprendizaje" id="202" name="Google Shape;20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76887" y="5170233"/>
            <a:ext cx="4653744" cy="2622569"/>
          </a:xfrm>
          <a:custGeom>
            <a:rect b="b" l="l" r="r" t="t"/>
            <a:pathLst>
              <a:path extrusionOk="0" h="2622569" w="4653744">
                <a:moveTo>
                  <a:pt x="0" y="0"/>
                </a:moveTo>
                <a:cubicBezTo>
                  <a:pt x="303679" y="-28332"/>
                  <a:pt x="523371" y="2003"/>
                  <a:pt x="674793" y="0"/>
                </a:cubicBezTo>
                <a:cubicBezTo>
                  <a:pt x="826215" y="-2003"/>
                  <a:pt x="1035751" y="59118"/>
                  <a:pt x="1209973" y="0"/>
                </a:cubicBezTo>
                <a:cubicBezTo>
                  <a:pt x="1384195" y="-59118"/>
                  <a:pt x="1556176" y="21720"/>
                  <a:pt x="1791691" y="0"/>
                </a:cubicBezTo>
                <a:cubicBezTo>
                  <a:pt x="2027206" y="-21720"/>
                  <a:pt x="2221569" y="41724"/>
                  <a:pt x="2466484" y="0"/>
                </a:cubicBezTo>
                <a:cubicBezTo>
                  <a:pt x="2711399" y="-41724"/>
                  <a:pt x="2875315" y="69152"/>
                  <a:pt x="3141277" y="0"/>
                </a:cubicBezTo>
                <a:cubicBezTo>
                  <a:pt x="3407239" y="-69152"/>
                  <a:pt x="3517038" y="25726"/>
                  <a:pt x="3676458" y="0"/>
                </a:cubicBezTo>
                <a:cubicBezTo>
                  <a:pt x="3835878" y="-25726"/>
                  <a:pt x="4000607" y="10640"/>
                  <a:pt x="4118563" y="0"/>
                </a:cubicBezTo>
                <a:cubicBezTo>
                  <a:pt x="4236519" y="-10640"/>
                  <a:pt x="4539902" y="16813"/>
                  <a:pt x="4653744" y="0"/>
                </a:cubicBezTo>
                <a:cubicBezTo>
                  <a:pt x="4667355" y="146696"/>
                  <a:pt x="4647866" y="325658"/>
                  <a:pt x="4653744" y="445837"/>
                </a:cubicBezTo>
                <a:cubicBezTo>
                  <a:pt x="4659622" y="566016"/>
                  <a:pt x="4650044" y="775752"/>
                  <a:pt x="4653744" y="944125"/>
                </a:cubicBezTo>
                <a:cubicBezTo>
                  <a:pt x="4657444" y="1112498"/>
                  <a:pt x="4625656" y="1267685"/>
                  <a:pt x="4653744" y="1416187"/>
                </a:cubicBezTo>
                <a:cubicBezTo>
                  <a:pt x="4681832" y="1564689"/>
                  <a:pt x="4652934" y="1692467"/>
                  <a:pt x="4653744" y="1914475"/>
                </a:cubicBezTo>
                <a:cubicBezTo>
                  <a:pt x="4654554" y="2136483"/>
                  <a:pt x="4588836" y="2373778"/>
                  <a:pt x="4653744" y="2622569"/>
                </a:cubicBezTo>
                <a:cubicBezTo>
                  <a:pt x="4505353" y="2653920"/>
                  <a:pt x="4361677" y="2619466"/>
                  <a:pt x="4165101" y="2622569"/>
                </a:cubicBezTo>
                <a:cubicBezTo>
                  <a:pt x="3968525" y="2625672"/>
                  <a:pt x="3832748" y="2610514"/>
                  <a:pt x="3676458" y="2622569"/>
                </a:cubicBezTo>
                <a:cubicBezTo>
                  <a:pt x="3520168" y="2634624"/>
                  <a:pt x="3410486" y="2600405"/>
                  <a:pt x="3234352" y="2622569"/>
                </a:cubicBezTo>
                <a:cubicBezTo>
                  <a:pt x="3058218" y="2644733"/>
                  <a:pt x="2971233" y="2590879"/>
                  <a:pt x="2745709" y="2622569"/>
                </a:cubicBezTo>
                <a:cubicBezTo>
                  <a:pt x="2520185" y="2654259"/>
                  <a:pt x="2292515" y="2562534"/>
                  <a:pt x="2163991" y="2622569"/>
                </a:cubicBezTo>
                <a:cubicBezTo>
                  <a:pt x="2035467" y="2682604"/>
                  <a:pt x="1745923" y="2600674"/>
                  <a:pt x="1582273" y="2622569"/>
                </a:cubicBezTo>
                <a:cubicBezTo>
                  <a:pt x="1418623" y="2644464"/>
                  <a:pt x="1212079" y="2610724"/>
                  <a:pt x="954018" y="2622569"/>
                </a:cubicBezTo>
                <a:cubicBezTo>
                  <a:pt x="695958" y="2634414"/>
                  <a:pt x="268861" y="2566159"/>
                  <a:pt x="0" y="2622569"/>
                </a:cubicBezTo>
                <a:cubicBezTo>
                  <a:pt x="-34800" y="2441314"/>
                  <a:pt x="63326" y="2203505"/>
                  <a:pt x="0" y="2071830"/>
                </a:cubicBezTo>
                <a:cubicBezTo>
                  <a:pt x="-63326" y="1940155"/>
                  <a:pt x="17511" y="1649380"/>
                  <a:pt x="0" y="1521090"/>
                </a:cubicBezTo>
                <a:cubicBezTo>
                  <a:pt x="-17511" y="1392800"/>
                  <a:pt x="41019" y="1148973"/>
                  <a:pt x="0" y="1049028"/>
                </a:cubicBezTo>
                <a:cubicBezTo>
                  <a:pt x="-41019" y="949083"/>
                  <a:pt x="6352" y="796090"/>
                  <a:pt x="0" y="576965"/>
                </a:cubicBezTo>
                <a:cubicBezTo>
                  <a:pt x="-6352" y="357840"/>
                  <a:pt x="1647" y="12111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03" name="Google Shape;20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36035" y="251937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/>
          <p:nvPr/>
        </p:nvSpPr>
        <p:spPr>
          <a:xfrm>
            <a:off x="793790" y="436798"/>
            <a:ext cx="12891373" cy="708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50"/>
              <a:buFont typeface="Calibri"/>
              <a:buNone/>
            </a:pPr>
            <a:r>
              <a:rPr b="1" lang="es" sz="445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¿Qué recursos pueden ayudar con la enseñanza?</a:t>
            </a:r>
            <a:endParaRPr sz="445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5"/>
          <p:cNvSpPr txBox="1"/>
          <p:nvPr/>
        </p:nvSpPr>
        <p:spPr>
          <a:xfrm>
            <a:off x="793790" y="2149079"/>
            <a:ext cx="13350600" cy="3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Búsqueda de Google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Habilidad básica: cómo encontrar la información que necesita y sitios web probados.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Enseñe a las personas mayores a buscar "paso a paso" y a reconocer fuentes seguras.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ChatGPT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 apoyo para escribir instrucciones y explicar conceptos difíciles de una manera sencilla.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Puedes preguntarle, por ejemplo: "¿Cómo establecer una contraseña paso a paso?"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antalla gratuita del teléfono inteligente que muestra la búsqueda de Google en modo oscuro con el logotipo de Google en el fondo. foto almacenada" id="211" name="Google Shape;2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6926" y="5657776"/>
            <a:ext cx="3893344" cy="2188059"/>
          </a:xfrm>
          <a:custGeom>
            <a:rect b="b" l="l" r="r" t="t"/>
            <a:pathLst>
              <a:path extrusionOk="0" h="2676525" w="4762500">
                <a:moveTo>
                  <a:pt x="0" y="0"/>
                </a:moveTo>
                <a:cubicBezTo>
                  <a:pt x="279679" y="-46115"/>
                  <a:pt x="420532" y="30944"/>
                  <a:pt x="595313" y="0"/>
                </a:cubicBezTo>
                <a:cubicBezTo>
                  <a:pt x="770094" y="-30944"/>
                  <a:pt x="1030757" y="23887"/>
                  <a:pt x="1238250" y="0"/>
                </a:cubicBezTo>
                <a:cubicBezTo>
                  <a:pt x="1445743" y="-23887"/>
                  <a:pt x="1596633" y="4345"/>
                  <a:pt x="1690688" y="0"/>
                </a:cubicBezTo>
                <a:cubicBezTo>
                  <a:pt x="1784743" y="-4345"/>
                  <a:pt x="2163151" y="37429"/>
                  <a:pt x="2286000" y="0"/>
                </a:cubicBezTo>
                <a:cubicBezTo>
                  <a:pt x="2408849" y="-37429"/>
                  <a:pt x="2695175" y="38707"/>
                  <a:pt x="2881313" y="0"/>
                </a:cubicBezTo>
                <a:cubicBezTo>
                  <a:pt x="3067451" y="-38707"/>
                  <a:pt x="3282519" y="695"/>
                  <a:pt x="3524250" y="0"/>
                </a:cubicBezTo>
                <a:cubicBezTo>
                  <a:pt x="3765981" y="-695"/>
                  <a:pt x="3917630" y="49238"/>
                  <a:pt x="4167188" y="0"/>
                </a:cubicBezTo>
                <a:cubicBezTo>
                  <a:pt x="4416746" y="-49238"/>
                  <a:pt x="4626672" y="49990"/>
                  <a:pt x="4762500" y="0"/>
                </a:cubicBezTo>
                <a:cubicBezTo>
                  <a:pt x="4795773" y="215680"/>
                  <a:pt x="4721869" y="347131"/>
                  <a:pt x="4762500" y="535305"/>
                </a:cubicBezTo>
                <a:cubicBezTo>
                  <a:pt x="4803131" y="723479"/>
                  <a:pt x="4736644" y="959597"/>
                  <a:pt x="4762500" y="1097375"/>
                </a:cubicBezTo>
                <a:cubicBezTo>
                  <a:pt x="4788356" y="1235153"/>
                  <a:pt x="4721330" y="1346634"/>
                  <a:pt x="4762500" y="1579150"/>
                </a:cubicBezTo>
                <a:cubicBezTo>
                  <a:pt x="4803670" y="1811666"/>
                  <a:pt x="4717464" y="1938813"/>
                  <a:pt x="4762500" y="2114455"/>
                </a:cubicBezTo>
                <a:cubicBezTo>
                  <a:pt x="4807536" y="2290097"/>
                  <a:pt x="4756297" y="2541927"/>
                  <a:pt x="4762500" y="2676525"/>
                </a:cubicBezTo>
                <a:cubicBezTo>
                  <a:pt x="4528066" y="2702862"/>
                  <a:pt x="4229188" y="2636266"/>
                  <a:pt x="4071938" y="2676525"/>
                </a:cubicBezTo>
                <a:cubicBezTo>
                  <a:pt x="3914688" y="2716784"/>
                  <a:pt x="3755918" y="2646814"/>
                  <a:pt x="3476625" y="2676525"/>
                </a:cubicBezTo>
                <a:cubicBezTo>
                  <a:pt x="3197332" y="2706236"/>
                  <a:pt x="2927347" y="2640377"/>
                  <a:pt x="2786063" y="2676525"/>
                </a:cubicBezTo>
                <a:cubicBezTo>
                  <a:pt x="2644779" y="2712673"/>
                  <a:pt x="2403199" y="2633700"/>
                  <a:pt x="2286000" y="2676525"/>
                </a:cubicBezTo>
                <a:cubicBezTo>
                  <a:pt x="2168801" y="2719350"/>
                  <a:pt x="1919054" y="2617654"/>
                  <a:pt x="1785938" y="2676525"/>
                </a:cubicBezTo>
                <a:cubicBezTo>
                  <a:pt x="1652822" y="2735396"/>
                  <a:pt x="1452980" y="2615039"/>
                  <a:pt x="1238250" y="2676525"/>
                </a:cubicBezTo>
                <a:cubicBezTo>
                  <a:pt x="1023520" y="2738011"/>
                  <a:pt x="907849" y="2625720"/>
                  <a:pt x="785813" y="2676525"/>
                </a:cubicBezTo>
                <a:cubicBezTo>
                  <a:pt x="663777" y="2727330"/>
                  <a:pt x="353236" y="2595611"/>
                  <a:pt x="0" y="2676525"/>
                </a:cubicBezTo>
                <a:cubicBezTo>
                  <a:pt x="-20767" y="2557894"/>
                  <a:pt x="759" y="2248239"/>
                  <a:pt x="0" y="2087690"/>
                </a:cubicBezTo>
                <a:cubicBezTo>
                  <a:pt x="-759" y="1927141"/>
                  <a:pt x="36952" y="1844490"/>
                  <a:pt x="0" y="1632680"/>
                </a:cubicBezTo>
                <a:cubicBezTo>
                  <a:pt x="-36952" y="1420870"/>
                  <a:pt x="10651" y="1316741"/>
                  <a:pt x="0" y="1150906"/>
                </a:cubicBezTo>
                <a:cubicBezTo>
                  <a:pt x="-10651" y="985071"/>
                  <a:pt x="52825" y="854732"/>
                  <a:pt x="0" y="588835"/>
                </a:cubicBezTo>
                <a:cubicBezTo>
                  <a:pt x="-52825" y="322938"/>
                  <a:pt x="47233" y="20087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12" name="Google Shape;21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82433" y="251937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 el lanzamiento de GPT-4o por parte de OpenAI, ¿sigue mereciendo la pena ChatGPT Plus? | CABLEADO" id="213" name="Google Shape;21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23952" y="5656375"/>
            <a:ext cx="2190856" cy="2190856"/>
          </a:xfrm>
          <a:custGeom>
            <a:rect b="b" l="l" r="r" t="t"/>
            <a:pathLst>
              <a:path extrusionOk="0" h="2592729" w="2592729">
                <a:moveTo>
                  <a:pt x="0" y="0"/>
                </a:moveTo>
                <a:cubicBezTo>
                  <a:pt x="177645" y="-33332"/>
                  <a:pt x="276396" y="12140"/>
                  <a:pt x="440764" y="0"/>
                </a:cubicBezTo>
                <a:cubicBezTo>
                  <a:pt x="605132" y="-12140"/>
                  <a:pt x="758139" y="55877"/>
                  <a:pt x="959310" y="0"/>
                </a:cubicBezTo>
                <a:cubicBezTo>
                  <a:pt x="1160481" y="-55877"/>
                  <a:pt x="1209465" y="30724"/>
                  <a:pt x="1426001" y="0"/>
                </a:cubicBezTo>
                <a:cubicBezTo>
                  <a:pt x="1642537" y="-30724"/>
                  <a:pt x="1695494" y="52730"/>
                  <a:pt x="1866765" y="0"/>
                </a:cubicBezTo>
                <a:cubicBezTo>
                  <a:pt x="2038036" y="-52730"/>
                  <a:pt x="2261244" y="63868"/>
                  <a:pt x="2592729" y="0"/>
                </a:cubicBezTo>
                <a:cubicBezTo>
                  <a:pt x="2618287" y="131639"/>
                  <a:pt x="2537053" y="379676"/>
                  <a:pt x="2592729" y="492619"/>
                </a:cubicBezTo>
                <a:cubicBezTo>
                  <a:pt x="2648405" y="605562"/>
                  <a:pt x="2592679" y="815465"/>
                  <a:pt x="2592729" y="1037092"/>
                </a:cubicBezTo>
                <a:cubicBezTo>
                  <a:pt x="2592779" y="1258719"/>
                  <a:pt x="2591690" y="1307521"/>
                  <a:pt x="2592729" y="1555637"/>
                </a:cubicBezTo>
                <a:cubicBezTo>
                  <a:pt x="2593768" y="1803754"/>
                  <a:pt x="2553058" y="1798492"/>
                  <a:pt x="2592729" y="1996401"/>
                </a:cubicBezTo>
                <a:cubicBezTo>
                  <a:pt x="2632400" y="2194310"/>
                  <a:pt x="2587000" y="2470757"/>
                  <a:pt x="2592729" y="2592729"/>
                </a:cubicBezTo>
                <a:cubicBezTo>
                  <a:pt x="2420001" y="2646700"/>
                  <a:pt x="2227669" y="2533061"/>
                  <a:pt x="2022329" y="2592729"/>
                </a:cubicBezTo>
                <a:cubicBezTo>
                  <a:pt x="1816989" y="2652397"/>
                  <a:pt x="1672609" y="2584807"/>
                  <a:pt x="1555637" y="2592729"/>
                </a:cubicBezTo>
                <a:cubicBezTo>
                  <a:pt x="1438665" y="2600651"/>
                  <a:pt x="1236411" y="2526321"/>
                  <a:pt x="985237" y="2592729"/>
                </a:cubicBezTo>
                <a:cubicBezTo>
                  <a:pt x="734063" y="2659137"/>
                  <a:pt x="632199" y="2580964"/>
                  <a:pt x="492619" y="2592729"/>
                </a:cubicBezTo>
                <a:cubicBezTo>
                  <a:pt x="353039" y="2604494"/>
                  <a:pt x="152457" y="2584205"/>
                  <a:pt x="0" y="2592729"/>
                </a:cubicBezTo>
                <a:cubicBezTo>
                  <a:pt x="-33349" y="2490418"/>
                  <a:pt x="6907" y="2293680"/>
                  <a:pt x="0" y="2151965"/>
                </a:cubicBezTo>
                <a:cubicBezTo>
                  <a:pt x="-6907" y="2010250"/>
                  <a:pt x="20309" y="1797085"/>
                  <a:pt x="0" y="1581565"/>
                </a:cubicBezTo>
                <a:cubicBezTo>
                  <a:pt x="-20309" y="1366045"/>
                  <a:pt x="25742" y="1167162"/>
                  <a:pt x="0" y="1037092"/>
                </a:cubicBezTo>
                <a:cubicBezTo>
                  <a:pt x="-25742" y="907022"/>
                  <a:pt x="25366" y="756299"/>
                  <a:pt x="0" y="596328"/>
                </a:cubicBezTo>
                <a:cubicBezTo>
                  <a:pt x="-25366" y="436357"/>
                  <a:pt x="49167" y="15503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7"/>
          <p:cNvSpPr txBox="1"/>
          <p:nvPr/>
        </p:nvSpPr>
        <p:spPr>
          <a:xfrm>
            <a:off x="497710" y="319626"/>
            <a:ext cx="12419635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uso Canva?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Cree materiales de aprendizaje fáciles y atractivos, ¡sin necesidad de conocimientos gráficos!</a:t>
            </a:r>
            <a:endParaRPr/>
          </a:p>
        </p:txBody>
      </p:sp>
      <p:sp>
        <p:nvSpPr>
          <p:cNvPr id="219" name="Google Shape;219;p17"/>
          <p:cNvSpPr txBox="1"/>
          <p:nvPr/>
        </p:nvSpPr>
        <p:spPr>
          <a:xfrm>
            <a:off x="821127" y="2010750"/>
            <a:ext cx="69687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Paso a paso: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Descarga la aplicación Canva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desde Google Play Store, App Store</a:t>
            </a:r>
            <a:endParaRPr i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Regístrese o inicie sesión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Puede usar el correo electrónico o una cuenta Google/Facebook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Seleccione el tipo de proyecto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Presentación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Póster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Exponer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Collage de fotos</a:t>
            </a:r>
            <a:endParaRPr/>
          </a:p>
        </p:txBody>
      </p:sp>
      <p:sp>
        <p:nvSpPr>
          <p:cNvPr id="220" name="Google Shape;220;p17"/>
          <p:cNvSpPr/>
          <p:nvPr/>
        </p:nvSpPr>
        <p:spPr>
          <a:xfrm>
            <a:off x="7905498" y="2442700"/>
            <a:ext cx="6501600" cy="569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4. Usa una plantilla o crea desde cero</a:t>
            </a:r>
            <a:endParaRPr b="0" i="0" sz="2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Toca el texto para editarlo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Añadir fotos, iconos, cambiar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Colores y fuentes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funciona a través de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Birlar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5. Guardar o compartir</a:t>
            </a:r>
            <a:endParaRPr b="0" i="0" sz="2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clic en el icono </a:t>
            </a:r>
            <a:r>
              <a:rPr b="1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⬇️ o en Compartir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Puedes ahorrar en tu teléfono,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imprimir o enviar a través de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Whatsapp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21" name="Google Shape;22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36035" y="163264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"/>
          <p:cNvSpPr txBox="1"/>
          <p:nvPr/>
        </p:nvSpPr>
        <p:spPr>
          <a:xfrm>
            <a:off x="844950" y="852450"/>
            <a:ext cx="11844900" cy="26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Ideas para el Embajador y el alumno: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Cree juntos un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manual de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aplicación simple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Diseño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"mi primera cuenta de correo electrónico"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collage con pasos.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Prepara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invitación a clases digitales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otras personas mayores.</a:t>
            </a:r>
            <a:endParaRPr/>
          </a:p>
        </p:txBody>
      </p:sp>
      <p:pic>
        <p:nvPicPr>
          <p:cNvPr descr="Abeja del amor" id="227" name="Google Shape;22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2954" y="4114799"/>
            <a:ext cx="3524491" cy="35244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228" name="Google Shape;22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59935" y="6442329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00" y="6763917"/>
            <a:ext cx="1694282" cy="169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"/>
          <p:cNvSpPr txBox="1"/>
          <p:nvPr/>
        </p:nvSpPr>
        <p:spPr>
          <a:xfrm>
            <a:off x="891251" y="842075"/>
            <a:ext cx="11852476" cy="3570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Cómo usar ChatGPT en tu teléfono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Descarga la aplicación </a:t>
            </a:r>
            <a:r>
              <a:rPr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"ChatGPT – OpenAI"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Inicie sesión o cree una cuenta gratuita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Escriba una pregunta en la ventana de chat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como: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"¿Cómo configuro una cuenta de correo electrónico?"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Lea la respuesta o pregunte: "Dígalo simplemente"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La aplicación funciona en polaco y no requiere una versión de pago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tis Primer plano de las manos que sostienen un teléfono inteligente que muestra la interfaz de la aplicación ChatGPT en la pantalla. foto almacenada" id="235" name="Google Shape;23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4341" y="4896091"/>
            <a:ext cx="4440710" cy="2957513"/>
          </a:xfrm>
          <a:custGeom>
            <a:rect b="b" l="l" r="r" t="t"/>
            <a:pathLst>
              <a:path extrusionOk="0" h="2957513" w="4440710">
                <a:moveTo>
                  <a:pt x="0" y="0"/>
                </a:moveTo>
                <a:cubicBezTo>
                  <a:pt x="217047" y="-65661"/>
                  <a:pt x="310485" y="49891"/>
                  <a:pt x="599496" y="0"/>
                </a:cubicBezTo>
                <a:cubicBezTo>
                  <a:pt x="888507" y="-49891"/>
                  <a:pt x="999462" y="68007"/>
                  <a:pt x="1198992" y="0"/>
                </a:cubicBezTo>
                <a:cubicBezTo>
                  <a:pt x="1398522" y="-68007"/>
                  <a:pt x="1496171" y="24751"/>
                  <a:pt x="1620859" y="0"/>
                </a:cubicBezTo>
                <a:cubicBezTo>
                  <a:pt x="1745547" y="-24751"/>
                  <a:pt x="1986635" y="30853"/>
                  <a:pt x="2131541" y="0"/>
                </a:cubicBezTo>
                <a:cubicBezTo>
                  <a:pt x="2276447" y="-30853"/>
                  <a:pt x="2487851" y="40480"/>
                  <a:pt x="2642222" y="0"/>
                </a:cubicBezTo>
                <a:cubicBezTo>
                  <a:pt x="2796593" y="-40480"/>
                  <a:pt x="2898557" y="43179"/>
                  <a:pt x="3152904" y="0"/>
                </a:cubicBezTo>
                <a:cubicBezTo>
                  <a:pt x="3407251" y="-43179"/>
                  <a:pt x="3531023" y="66775"/>
                  <a:pt x="3752400" y="0"/>
                </a:cubicBezTo>
                <a:cubicBezTo>
                  <a:pt x="3973777" y="-66775"/>
                  <a:pt x="4200607" y="19381"/>
                  <a:pt x="4440710" y="0"/>
                </a:cubicBezTo>
                <a:cubicBezTo>
                  <a:pt x="4444797" y="157405"/>
                  <a:pt x="4389087" y="462302"/>
                  <a:pt x="4440710" y="591503"/>
                </a:cubicBezTo>
                <a:cubicBezTo>
                  <a:pt x="4492333" y="720704"/>
                  <a:pt x="4398143" y="971684"/>
                  <a:pt x="4440710" y="1094280"/>
                </a:cubicBezTo>
                <a:cubicBezTo>
                  <a:pt x="4483277" y="1216876"/>
                  <a:pt x="4409736" y="1468424"/>
                  <a:pt x="4440710" y="1656207"/>
                </a:cubicBezTo>
                <a:cubicBezTo>
                  <a:pt x="4471684" y="1843990"/>
                  <a:pt x="4391749" y="1950205"/>
                  <a:pt x="4440710" y="2188560"/>
                </a:cubicBezTo>
                <a:cubicBezTo>
                  <a:pt x="4489671" y="2426915"/>
                  <a:pt x="4422656" y="2695518"/>
                  <a:pt x="4440710" y="2957513"/>
                </a:cubicBezTo>
                <a:cubicBezTo>
                  <a:pt x="4270677" y="2999748"/>
                  <a:pt x="4171563" y="2936277"/>
                  <a:pt x="4018843" y="2957513"/>
                </a:cubicBezTo>
                <a:cubicBezTo>
                  <a:pt x="3866123" y="2978749"/>
                  <a:pt x="3752364" y="2904277"/>
                  <a:pt x="3508161" y="2957513"/>
                </a:cubicBezTo>
                <a:cubicBezTo>
                  <a:pt x="3263958" y="3010749"/>
                  <a:pt x="3189077" y="2952003"/>
                  <a:pt x="2997479" y="2957513"/>
                </a:cubicBezTo>
                <a:cubicBezTo>
                  <a:pt x="2805881" y="2963023"/>
                  <a:pt x="2751303" y="2912929"/>
                  <a:pt x="2531205" y="2957513"/>
                </a:cubicBezTo>
                <a:cubicBezTo>
                  <a:pt x="2311107" y="3002097"/>
                  <a:pt x="2196139" y="2931758"/>
                  <a:pt x="2020523" y="2957513"/>
                </a:cubicBezTo>
                <a:cubicBezTo>
                  <a:pt x="1844907" y="2983268"/>
                  <a:pt x="1744991" y="2937758"/>
                  <a:pt x="1554249" y="2957513"/>
                </a:cubicBezTo>
                <a:cubicBezTo>
                  <a:pt x="1363507" y="2977268"/>
                  <a:pt x="1241833" y="2946000"/>
                  <a:pt x="1132381" y="2957513"/>
                </a:cubicBezTo>
                <a:cubicBezTo>
                  <a:pt x="1022929" y="2969026"/>
                  <a:pt x="806772" y="2937409"/>
                  <a:pt x="621699" y="2957513"/>
                </a:cubicBezTo>
                <a:cubicBezTo>
                  <a:pt x="436626" y="2977617"/>
                  <a:pt x="221496" y="2902848"/>
                  <a:pt x="0" y="2957513"/>
                </a:cubicBezTo>
                <a:cubicBezTo>
                  <a:pt x="-46445" y="2829852"/>
                  <a:pt x="44433" y="2620755"/>
                  <a:pt x="0" y="2454736"/>
                </a:cubicBezTo>
                <a:cubicBezTo>
                  <a:pt x="-44433" y="2288717"/>
                  <a:pt x="64064" y="2023257"/>
                  <a:pt x="0" y="1892808"/>
                </a:cubicBezTo>
                <a:cubicBezTo>
                  <a:pt x="-64064" y="1762359"/>
                  <a:pt x="12317" y="1470538"/>
                  <a:pt x="0" y="1271731"/>
                </a:cubicBezTo>
                <a:cubicBezTo>
                  <a:pt x="-12317" y="1072924"/>
                  <a:pt x="69940" y="930289"/>
                  <a:pt x="0" y="621078"/>
                </a:cubicBezTo>
                <a:cubicBezTo>
                  <a:pt x="-69940" y="311867"/>
                  <a:pt x="56191" y="12632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36" name="Google Shape;23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43727" y="149922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 txBox="1"/>
          <p:nvPr/>
        </p:nvSpPr>
        <p:spPr>
          <a:xfrm>
            <a:off x="763949" y="805388"/>
            <a:ext cx="131025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¿Qué significa ELI5 para ChatGPT?</a:t>
            </a:r>
            <a:endParaRPr b="1" sz="40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ELI5 = Explica como si tuviera 5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años Es decir: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"Explícame como si tuviera 5 años"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una forma de pedirle a la IA que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responda de forma muy sencilla, clara y sin palabras técnicas</a:t>
            </a: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42" name="Google Shape;242;p26"/>
          <p:cNvSpPr txBox="1"/>
          <p:nvPr/>
        </p:nvSpPr>
        <p:spPr>
          <a:xfrm>
            <a:off x="914399" y="4385303"/>
            <a:ext cx="13241437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Usar "ELI5" 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Añade a la pregunta: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"Explique cómo a un niño de 5 años..."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"Hazlo muy sencillo"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ChatGPT responderá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paso a paso, sin palabras difíciles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Ejemplo: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"ELI5: ¿Qué es un navegador web?"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hica joven gratis que sostiene la decoración número cinco, celebrando su cumpleaños en el interior. foto almacenada" id="243" name="Google Shape;243;p26"/>
          <p:cNvPicPr preferRelativeResize="0"/>
          <p:nvPr/>
        </p:nvPicPr>
        <p:blipFill rotWithShape="1">
          <a:blip r:embed="rId3">
            <a:alphaModFix/>
          </a:blip>
          <a:srcRect b="27723" l="0" r="0" t="5691"/>
          <a:stretch/>
        </p:blipFill>
        <p:spPr>
          <a:xfrm>
            <a:off x="10290399" y="4272343"/>
            <a:ext cx="3292800" cy="3293209"/>
          </a:xfrm>
          <a:custGeom>
            <a:rect b="b" l="l" r="r" t="t"/>
            <a:pathLst>
              <a:path extrusionOk="0" h="3293209" w="3292800">
                <a:moveTo>
                  <a:pt x="0" y="0"/>
                </a:moveTo>
                <a:cubicBezTo>
                  <a:pt x="241664" y="-57233"/>
                  <a:pt x="454033" y="38508"/>
                  <a:pt x="614656" y="0"/>
                </a:cubicBezTo>
                <a:cubicBezTo>
                  <a:pt x="775279" y="-38508"/>
                  <a:pt x="952483" y="52800"/>
                  <a:pt x="1196384" y="0"/>
                </a:cubicBezTo>
                <a:cubicBezTo>
                  <a:pt x="1440285" y="-52800"/>
                  <a:pt x="1659791" y="65462"/>
                  <a:pt x="1778112" y="0"/>
                </a:cubicBezTo>
                <a:cubicBezTo>
                  <a:pt x="1896433" y="-65462"/>
                  <a:pt x="2075456" y="28478"/>
                  <a:pt x="2261056" y="0"/>
                </a:cubicBezTo>
                <a:cubicBezTo>
                  <a:pt x="2446656" y="-28478"/>
                  <a:pt x="2639802" y="25651"/>
                  <a:pt x="2809856" y="0"/>
                </a:cubicBezTo>
                <a:cubicBezTo>
                  <a:pt x="2979910" y="-25651"/>
                  <a:pt x="3175954" y="46441"/>
                  <a:pt x="3292800" y="0"/>
                </a:cubicBezTo>
                <a:cubicBezTo>
                  <a:pt x="3316747" y="215744"/>
                  <a:pt x="3267804" y="255352"/>
                  <a:pt x="3292800" y="450072"/>
                </a:cubicBezTo>
                <a:cubicBezTo>
                  <a:pt x="3317796" y="644792"/>
                  <a:pt x="3289244" y="740819"/>
                  <a:pt x="3292800" y="998940"/>
                </a:cubicBezTo>
                <a:cubicBezTo>
                  <a:pt x="3296356" y="1257061"/>
                  <a:pt x="3267034" y="1324281"/>
                  <a:pt x="3292800" y="1547808"/>
                </a:cubicBezTo>
                <a:cubicBezTo>
                  <a:pt x="3318566" y="1771335"/>
                  <a:pt x="3250566" y="1901539"/>
                  <a:pt x="3292800" y="2129608"/>
                </a:cubicBezTo>
                <a:cubicBezTo>
                  <a:pt x="3335034" y="2357677"/>
                  <a:pt x="3271220" y="2558774"/>
                  <a:pt x="3292800" y="2711409"/>
                </a:cubicBezTo>
                <a:cubicBezTo>
                  <a:pt x="3314380" y="2864044"/>
                  <a:pt x="3245689" y="3090356"/>
                  <a:pt x="3292800" y="3293209"/>
                </a:cubicBezTo>
                <a:cubicBezTo>
                  <a:pt x="3106322" y="3327196"/>
                  <a:pt x="2966094" y="3235389"/>
                  <a:pt x="2809856" y="3293209"/>
                </a:cubicBezTo>
                <a:cubicBezTo>
                  <a:pt x="2653618" y="3351029"/>
                  <a:pt x="2498922" y="3250989"/>
                  <a:pt x="2359840" y="3293209"/>
                </a:cubicBezTo>
                <a:cubicBezTo>
                  <a:pt x="2220758" y="3335429"/>
                  <a:pt x="2042156" y="3275721"/>
                  <a:pt x="1909824" y="3293209"/>
                </a:cubicBezTo>
                <a:cubicBezTo>
                  <a:pt x="1777492" y="3310697"/>
                  <a:pt x="1648156" y="3259307"/>
                  <a:pt x="1426880" y="3293209"/>
                </a:cubicBezTo>
                <a:cubicBezTo>
                  <a:pt x="1205604" y="3327111"/>
                  <a:pt x="1172972" y="3257296"/>
                  <a:pt x="943936" y="3293209"/>
                </a:cubicBezTo>
                <a:cubicBezTo>
                  <a:pt x="714900" y="3329122"/>
                  <a:pt x="349734" y="3221020"/>
                  <a:pt x="0" y="3293209"/>
                </a:cubicBezTo>
                <a:cubicBezTo>
                  <a:pt x="-49962" y="3040167"/>
                  <a:pt x="32537" y="2833449"/>
                  <a:pt x="0" y="2711409"/>
                </a:cubicBezTo>
                <a:cubicBezTo>
                  <a:pt x="-32537" y="2589369"/>
                  <a:pt x="18084" y="2452111"/>
                  <a:pt x="0" y="2261337"/>
                </a:cubicBezTo>
                <a:cubicBezTo>
                  <a:pt x="-18084" y="2070563"/>
                  <a:pt x="54066" y="1923564"/>
                  <a:pt x="0" y="1778333"/>
                </a:cubicBezTo>
                <a:cubicBezTo>
                  <a:pt x="-54066" y="1633102"/>
                  <a:pt x="23641" y="1551038"/>
                  <a:pt x="0" y="1328261"/>
                </a:cubicBezTo>
                <a:cubicBezTo>
                  <a:pt x="-23641" y="1105484"/>
                  <a:pt x="9343" y="956021"/>
                  <a:pt x="0" y="779393"/>
                </a:cubicBezTo>
                <a:cubicBezTo>
                  <a:pt x="-9343" y="602765"/>
                  <a:pt x="17176" y="316726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244" name="Google Shape;24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01190" y="311277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9" name="Google Shape;4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418" y="585234"/>
            <a:ext cx="4791919" cy="7187879"/>
          </a:xfrm>
          <a:custGeom>
            <a:rect b="b" l="l" r="r" t="t"/>
            <a:pathLst>
              <a:path extrusionOk="0" fill="none" h="7187879" w="4791919">
                <a:moveTo>
                  <a:pt x="0" y="0"/>
                </a:moveTo>
                <a:cubicBezTo>
                  <a:pt x="211256" y="-33550"/>
                  <a:pt x="371606" y="55798"/>
                  <a:pt x="551071" y="0"/>
                </a:cubicBezTo>
                <a:cubicBezTo>
                  <a:pt x="730536" y="-55798"/>
                  <a:pt x="996332" y="2419"/>
                  <a:pt x="1150061" y="0"/>
                </a:cubicBezTo>
                <a:cubicBezTo>
                  <a:pt x="1303790" y="-2419"/>
                  <a:pt x="1654845" y="30404"/>
                  <a:pt x="1796970" y="0"/>
                </a:cubicBezTo>
                <a:cubicBezTo>
                  <a:pt x="1939095" y="-30404"/>
                  <a:pt x="2251021" y="52270"/>
                  <a:pt x="2395960" y="0"/>
                </a:cubicBezTo>
                <a:cubicBezTo>
                  <a:pt x="2540899" y="-52270"/>
                  <a:pt x="2858556" y="50953"/>
                  <a:pt x="3090788" y="0"/>
                </a:cubicBezTo>
                <a:cubicBezTo>
                  <a:pt x="3323020" y="-50953"/>
                  <a:pt x="3408767" y="12371"/>
                  <a:pt x="3546020" y="0"/>
                </a:cubicBezTo>
                <a:cubicBezTo>
                  <a:pt x="3683273" y="-12371"/>
                  <a:pt x="3867601" y="50021"/>
                  <a:pt x="4145010" y="0"/>
                </a:cubicBezTo>
                <a:cubicBezTo>
                  <a:pt x="4422419" y="-50021"/>
                  <a:pt x="4589577" y="77089"/>
                  <a:pt x="4791919" y="0"/>
                </a:cubicBezTo>
                <a:cubicBezTo>
                  <a:pt x="4838403" y="293032"/>
                  <a:pt x="4774933" y="402078"/>
                  <a:pt x="4791919" y="598990"/>
                </a:cubicBezTo>
                <a:cubicBezTo>
                  <a:pt x="4808905" y="795902"/>
                  <a:pt x="4718371" y="1119353"/>
                  <a:pt x="4791919" y="1341737"/>
                </a:cubicBezTo>
                <a:cubicBezTo>
                  <a:pt x="4865467" y="1564121"/>
                  <a:pt x="4770414" y="1572241"/>
                  <a:pt x="4791919" y="1796970"/>
                </a:cubicBezTo>
                <a:cubicBezTo>
                  <a:pt x="4813424" y="2021699"/>
                  <a:pt x="4745535" y="2146415"/>
                  <a:pt x="4791919" y="2467838"/>
                </a:cubicBezTo>
                <a:cubicBezTo>
                  <a:pt x="4838303" y="2789261"/>
                  <a:pt x="4780098" y="2855335"/>
                  <a:pt x="4791919" y="2994950"/>
                </a:cubicBezTo>
                <a:cubicBezTo>
                  <a:pt x="4803740" y="3134565"/>
                  <a:pt x="4735505" y="3405397"/>
                  <a:pt x="4791919" y="3737697"/>
                </a:cubicBezTo>
                <a:cubicBezTo>
                  <a:pt x="4848333" y="4069997"/>
                  <a:pt x="4764382" y="4119586"/>
                  <a:pt x="4791919" y="4264808"/>
                </a:cubicBezTo>
                <a:cubicBezTo>
                  <a:pt x="4819456" y="4410030"/>
                  <a:pt x="4750082" y="4568952"/>
                  <a:pt x="4791919" y="4863798"/>
                </a:cubicBezTo>
                <a:cubicBezTo>
                  <a:pt x="4833756" y="5158644"/>
                  <a:pt x="4780092" y="5118090"/>
                  <a:pt x="4791919" y="5319030"/>
                </a:cubicBezTo>
                <a:cubicBezTo>
                  <a:pt x="4803746" y="5519970"/>
                  <a:pt x="4746884" y="5740882"/>
                  <a:pt x="4791919" y="5918020"/>
                </a:cubicBezTo>
                <a:cubicBezTo>
                  <a:pt x="4836954" y="6095158"/>
                  <a:pt x="4754871" y="6208406"/>
                  <a:pt x="4791919" y="6301374"/>
                </a:cubicBezTo>
                <a:cubicBezTo>
                  <a:pt x="4828967" y="6394342"/>
                  <a:pt x="4757401" y="6972733"/>
                  <a:pt x="4791919" y="7187879"/>
                </a:cubicBezTo>
                <a:cubicBezTo>
                  <a:pt x="4677071" y="7238722"/>
                  <a:pt x="4410410" y="7142239"/>
                  <a:pt x="4288768" y="7187879"/>
                </a:cubicBezTo>
                <a:cubicBezTo>
                  <a:pt x="4167126" y="7233519"/>
                  <a:pt x="3812327" y="7136883"/>
                  <a:pt x="3641858" y="7187879"/>
                </a:cubicBezTo>
                <a:cubicBezTo>
                  <a:pt x="3471389" y="7238875"/>
                  <a:pt x="3229187" y="7138170"/>
                  <a:pt x="2947030" y="7187879"/>
                </a:cubicBezTo>
                <a:cubicBezTo>
                  <a:pt x="2664873" y="7237588"/>
                  <a:pt x="2646619" y="7144601"/>
                  <a:pt x="2443879" y="7187879"/>
                </a:cubicBezTo>
                <a:cubicBezTo>
                  <a:pt x="2241139" y="7231157"/>
                  <a:pt x="2163861" y="7149767"/>
                  <a:pt x="1892808" y="7187879"/>
                </a:cubicBezTo>
                <a:cubicBezTo>
                  <a:pt x="1621755" y="7225991"/>
                  <a:pt x="1425539" y="7181654"/>
                  <a:pt x="1293818" y="7187879"/>
                </a:cubicBezTo>
                <a:cubicBezTo>
                  <a:pt x="1162097" y="7194104"/>
                  <a:pt x="864915" y="7181840"/>
                  <a:pt x="742747" y="7187879"/>
                </a:cubicBezTo>
                <a:cubicBezTo>
                  <a:pt x="620579" y="7193918"/>
                  <a:pt x="215621" y="7179128"/>
                  <a:pt x="0" y="7187879"/>
                </a:cubicBezTo>
                <a:cubicBezTo>
                  <a:pt x="-33389" y="6960941"/>
                  <a:pt x="5579" y="6775868"/>
                  <a:pt x="0" y="6660768"/>
                </a:cubicBezTo>
                <a:cubicBezTo>
                  <a:pt x="-5579" y="6545668"/>
                  <a:pt x="69424" y="6182205"/>
                  <a:pt x="0" y="5989899"/>
                </a:cubicBezTo>
                <a:cubicBezTo>
                  <a:pt x="-69424" y="5797593"/>
                  <a:pt x="2920" y="5706376"/>
                  <a:pt x="0" y="5606546"/>
                </a:cubicBezTo>
                <a:cubicBezTo>
                  <a:pt x="-2920" y="5506716"/>
                  <a:pt x="55193" y="5182666"/>
                  <a:pt x="0" y="5007556"/>
                </a:cubicBezTo>
                <a:cubicBezTo>
                  <a:pt x="-55193" y="4832446"/>
                  <a:pt x="28404" y="4673737"/>
                  <a:pt x="0" y="4552323"/>
                </a:cubicBezTo>
                <a:cubicBezTo>
                  <a:pt x="-28404" y="4430909"/>
                  <a:pt x="74704" y="4182815"/>
                  <a:pt x="0" y="3881455"/>
                </a:cubicBezTo>
                <a:cubicBezTo>
                  <a:pt x="-74704" y="3580095"/>
                  <a:pt x="49495" y="3382786"/>
                  <a:pt x="0" y="3138707"/>
                </a:cubicBezTo>
                <a:cubicBezTo>
                  <a:pt x="-49495" y="2894628"/>
                  <a:pt x="18760" y="2782184"/>
                  <a:pt x="0" y="2467838"/>
                </a:cubicBezTo>
                <a:cubicBezTo>
                  <a:pt x="-18760" y="2153492"/>
                  <a:pt x="27779" y="1893941"/>
                  <a:pt x="0" y="1725091"/>
                </a:cubicBezTo>
                <a:cubicBezTo>
                  <a:pt x="-27779" y="1556241"/>
                  <a:pt x="54463" y="1323421"/>
                  <a:pt x="0" y="982343"/>
                </a:cubicBezTo>
                <a:cubicBezTo>
                  <a:pt x="-54463" y="641265"/>
                  <a:pt x="87243" y="451857"/>
                  <a:pt x="0" y="0"/>
                </a:cubicBezTo>
                <a:close/>
              </a:path>
              <a:path extrusionOk="0" h="7187879" w="4791919">
                <a:moveTo>
                  <a:pt x="0" y="0"/>
                </a:moveTo>
                <a:cubicBezTo>
                  <a:pt x="129831" y="-49007"/>
                  <a:pt x="263217" y="37470"/>
                  <a:pt x="455232" y="0"/>
                </a:cubicBezTo>
                <a:cubicBezTo>
                  <a:pt x="647247" y="-37470"/>
                  <a:pt x="832169" y="7971"/>
                  <a:pt x="958384" y="0"/>
                </a:cubicBezTo>
                <a:cubicBezTo>
                  <a:pt x="1084599" y="-7971"/>
                  <a:pt x="1279404" y="36691"/>
                  <a:pt x="1413616" y="0"/>
                </a:cubicBezTo>
                <a:cubicBezTo>
                  <a:pt x="1547828" y="-36691"/>
                  <a:pt x="1813855" y="8685"/>
                  <a:pt x="1916768" y="0"/>
                </a:cubicBezTo>
                <a:cubicBezTo>
                  <a:pt x="2019681" y="-8685"/>
                  <a:pt x="2351317" y="17108"/>
                  <a:pt x="2467838" y="0"/>
                </a:cubicBezTo>
                <a:cubicBezTo>
                  <a:pt x="2584359" y="-17108"/>
                  <a:pt x="2884402" y="1344"/>
                  <a:pt x="3018909" y="0"/>
                </a:cubicBezTo>
                <a:cubicBezTo>
                  <a:pt x="3153416" y="-1344"/>
                  <a:pt x="3335914" y="17955"/>
                  <a:pt x="3617899" y="0"/>
                </a:cubicBezTo>
                <a:cubicBezTo>
                  <a:pt x="3899884" y="-17955"/>
                  <a:pt x="3943011" y="39492"/>
                  <a:pt x="4216889" y="0"/>
                </a:cubicBezTo>
                <a:cubicBezTo>
                  <a:pt x="4490767" y="-39492"/>
                  <a:pt x="4598886" y="20804"/>
                  <a:pt x="4791919" y="0"/>
                </a:cubicBezTo>
                <a:cubicBezTo>
                  <a:pt x="4794749" y="160039"/>
                  <a:pt x="4756161" y="294477"/>
                  <a:pt x="4791919" y="383354"/>
                </a:cubicBezTo>
                <a:cubicBezTo>
                  <a:pt x="4827677" y="472231"/>
                  <a:pt x="4742127" y="635162"/>
                  <a:pt x="4791919" y="838586"/>
                </a:cubicBezTo>
                <a:cubicBezTo>
                  <a:pt x="4841711" y="1042010"/>
                  <a:pt x="4730737" y="1146860"/>
                  <a:pt x="4791919" y="1437576"/>
                </a:cubicBezTo>
                <a:cubicBezTo>
                  <a:pt x="4853101" y="1728292"/>
                  <a:pt x="4702982" y="1820478"/>
                  <a:pt x="4791919" y="2180323"/>
                </a:cubicBezTo>
                <a:cubicBezTo>
                  <a:pt x="4880856" y="2540168"/>
                  <a:pt x="4786448" y="2514937"/>
                  <a:pt x="4791919" y="2635556"/>
                </a:cubicBezTo>
                <a:cubicBezTo>
                  <a:pt x="4797390" y="2756175"/>
                  <a:pt x="4756515" y="2997381"/>
                  <a:pt x="4791919" y="3234546"/>
                </a:cubicBezTo>
                <a:cubicBezTo>
                  <a:pt x="4827323" y="3471711"/>
                  <a:pt x="4755716" y="3751541"/>
                  <a:pt x="4791919" y="3905414"/>
                </a:cubicBezTo>
                <a:cubicBezTo>
                  <a:pt x="4828122" y="4059287"/>
                  <a:pt x="4778161" y="4297865"/>
                  <a:pt x="4791919" y="4432525"/>
                </a:cubicBezTo>
                <a:cubicBezTo>
                  <a:pt x="4805677" y="4567185"/>
                  <a:pt x="4756920" y="4729245"/>
                  <a:pt x="4791919" y="4887758"/>
                </a:cubicBezTo>
                <a:cubicBezTo>
                  <a:pt x="4826918" y="5046271"/>
                  <a:pt x="4771505" y="5184517"/>
                  <a:pt x="4791919" y="5414869"/>
                </a:cubicBezTo>
                <a:cubicBezTo>
                  <a:pt x="4812333" y="5645221"/>
                  <a:pt x="4771243" y="5762601"/>
                  <a:pt x="4791919" y="5941980"/>
                </a:cubicBezTo>
                <a:cubicBezTo>
                  <a:pt x="4812595" y="6121359"/>
                  <a:pt x="4682004" y="6692783"/>
                  <a:pt x="4791919" y="7187879"/>
                </a:cubicBezTo>
                <a:cubicBezTo>
                  <a:pt x="4569689" y="7218330"/>
                  <a:pt x="4430379" y="7174358"/>
                  <a:pt x="4336687" y="7187879"/>
                </a:cubicBezTo>
                <a:cubicBezTo>
                  <a:pt x="4242995" y="7201400"/>
                  <a:pt x="3866456" y="7146965"/>
                  <a:pt x="3689778" y="7187879"/>
                </a:cubicBezTo>
                <a:cubicBezTo>
                  <a:pt x="3513100" y="7228793"/>
                  <a:pt x="3403896" y="7147048"/>
                  <a:pt x="3138707" y="7187879"/>
                </a:cubicBezTo>
                <a:cubicBezTo>
                  <a:pt x="2873518" y="7228710"/>
                  <a:pt x="2665960" y="7179292"/>
                  <a:pt x="2539717" y="7187879"/>
                </a:cubicBezTo>
                <a:cubicBezTo>
                  <a:pt x="2413474" y="7196466"/>
                  <a:pt x="2091787" y="7134332"/>
                  <a:pt x="1940727" y="7187879"/>
                </a:cubicBezTo>
                <a:cubicBezTo>
                  <a:pt x="1789667" y="7241426"/>
                  <a:pt x="1664421" y="7173316"/>
                  <a:pt x="1437576" y="7187879"/>
                </a:cubicBezTo>
                <a:cubicBezTo>
                  <a:pt x="1210731" y="7202442"/>
                  <a:pt x="1112874" y="7150824"/>
                  <a:pt x="886505" y="7187879"/>
                </a:cubicBezTo>
                <a:cubicBezTo>
                  <a:pt x="660136" y="7224934"/>
                  <a:pt x="187195" y="7137431"/>
                  <a:pt x="0" y="7187879"/>
                </a:cubicBezTo>
                <a:cubicBezTo>
                  <a:pt x="-47862" y="7092157"/>
                  <a:pt x="13217" y="6824096"/>
                  <a:pt x="0" y="6732647"/>
                </a:cubicBezTo>
                <a:cubicBezTo>
                  <a:pt x="-13217" y="6641198"/>
                  <a:pt x="49089" y="6372322"/>
                  <a:pt x="0" y="6061778"/>
                </a:cubicBezTo>
                <a:cubicBezTo>
                  <a:pt x="-49089" y="5751234"/>
                  <a:pt x="60461" y="5634919"/>
                  <a:pt x="0" y="5390909"/>
                </a:cubicBezTo>
                <a:cubicBezTo>
                  <a:pt x="-60461" y="5146899"/>
                  <a:pt x="22708" y="5116372"/>
                  <a:pt x="0" y="5007556"/>
                </a:cubicBezTo>
                <a:cubicBezTo>
                  <a:pt x="-22708" y="4898740"/>
                  <a:pt x="56905" y="4635609"/>
                  <a:pt x="0" y="4408566"/>
                </a:cubicBezTo>
                <a:cubicBezTo>
                  <a:pt x="-56905" y="4181523"/>
                  <a:pt x="29461" y="3916820"/>
                  <a:pt x="0" y="3737697"/>
                </a:cubicBezTo>
                <a:cubicBezTo>
                  <a:pt x="-29461" y="3558574"/>
                  <a:pt x="38156" y="3351050"/>
                  <a:pt x="0" y="3066828"/>
                </a:cubicBezTo>
                <a:cubicBezTo>
                  <a:pt x="-38156" y="2782606"/>
                  <a:pt x="59874" y="2581185"/>
                  <a:pt x="0" y="2324081"/>
                </a:cubicBezTo>
                <a:cubicBezTo>
                  <a:pt x="-59874" y="2066977"/>
                  <a:pt x="36411" y="1982761"/>
                  <a:pt x="0" y="1653212"/>
                </a:cubicBezTo>
                <a:cubicBezTo>
                  <a:pt x="-36411" y="1323663"/>
                  <a:pt x="45669" y="1144298"/>
                  <a:pt x="0" y="910465"/>
                </a:cubicBezTo>
                <a:cubicBezTo>
                  <a:pt x="-45669" y="676632"/>
                  <a:pt x="64895" y="33420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0" name="Google Shape;50;p2"/>
          <p:cNvSpPr/>
          <p:nvPr/>
        </p:nvSpPr>
        <p:spPr>
          <a:xfrm>
            <a:off x="6196489" y="941308"/>
            <a:ext cx="7723823" cy="1268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16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950"/>
              <a:buFont typeface="Calibri"/>
              <a:buNone/>
            </a:pPr>
            <a:r>
              <a:rPr b="1" lang="es" sz="395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Introducción: </a:t>
            </a:r>
            <a:endParaRPr b="1" sz="39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316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950"/>
              <a:buFont typeface="Calibri"/>
              <a:buNone/>
            </a:pPr>
            <a:r>
              <a:rPr b="1" lang="es" sz="395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es un Embajador Digital?</a:t>
            </a:r>
            <a:endParaRPr sz="39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6196489" y="2741890"/>
            <a:ext cx="456486" cy="456486"/>
          </a:xfrm>
          <a:prstGeom prst="roundRect">
            <a:avLst>
              <a:gd fmla="val 18668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6365319" y="2817971"/>
            <a:ext cx="118705" cy="304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350"/>
              <a:buFont typeface="Calibri"/>
              <a:buNone/>
            </a:pPr>
            <a:r>
              <a:rPr b="1" lang="es" sz="235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6779648" y="2818100"/>
            <a:ext cx="3101100" cy="3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Objetivo del taller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652975" y="3683107"/>
            <a:ext cx="3101100" cy="3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Aprenderá cómo enseñar a otras personas mayores cómo usar la tecnología, aprenderá métodos efectivos para transferir conocimientos y aprenderá a realizar mini-talleres para otros.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10159841" y="2741890"/>
            <a:ext cx="456486" cy="456486"/>
          </a:xfrm>
          <a:prstGeom prst="roundRect">
            <a:avLst>
              <a:gd fmla="val 18668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10293072" y="2817971"/>
            <a:ext cx="189905" cy="304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350"/>
              <a:buFont typeface="Calibri"/>
              <a:buNone/>
            </a:pPr>
            <a:r>
              <a:rPr b="1" lang="es" sz="235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10819208" y="2818090"/>
            <a:ext cx="3346800" cy="6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75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¿Embajador digital?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0819209" y="3649861"/>
            <a:ext cx="31011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Es un líder en la comunidad que quiere cambiar la vida de los demás para mejor.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59" name="Google Shape;5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6035" y="634961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50" name="Google Shape;25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320" y="451412"/>
            <a:ext cx="4884516" cy="7326775"/>
          </a:xfrm>
          <a:custGeom>
            <a:rect b="b" l="l" r="r" t="t"/>
            <a:pathLst>
              <a:path extrusionOk="0" fill="none" h="7326775" w="4884516">
                <a:moveTo>
                  <a:pt x="0" y="0"/>
                </a:moveTo>
                <a:cubicBezTo>
                  <a:pt x="128609" y="-9327"/>
                  <a:pt x="447840" y="18237"/>
                  <a:pt x="640414" y="0"/>
                </a:cubicBezTo>
                <a:cubicBezTo>
                  <a:pt x="832988" y="-18237"/>
                  <a:pt x="956798" y="12482"/>
                  <a:pt x="1085448" y="0"/>
                </a:cubicBezTo>
                <a:cubicBezTo>
                  <a:pt x="1214098" y="-12482"/>
                  <a:pt x="1371235" y="40723"/>
                  <a:pt x="1481637" y="0"/>
                </a:cubicBezTo>
                <a:cubicBezTo>
                  <a:pt x="1592039" y="-40723"/>
                  <a:pt x="1752114" y="1908"/>
                  <a:pt x="1877825" y="0"/>
                </a:cubicBezTo>
                <a:cubicBezTo>
                  <a:pt x="2003536" y="-1908"/>
                  <a:pt x="2196744" y="38641"/>
                  <a:pt x="2371704" y="0"/>
                </a:cubicBezTo>
                <a:cubicBezTo>
                  <a:pt x="2546664" y="-38641"/>
                  <a:pt x="2783837" y="26181"/>
                  <a:pt x="3012118" y="0"/>
                </a:cubicBezTo>
                <a:cubicBezTo>
                  <a:pt x="3240399" y="-26181"/>
                  <a:pt x="3242719" y="12996"/>
                  <a:pt x="3457152" y="0"/>
                </a:cubicBezTo>
                <a:cubicBezTo>
                  <a:pt x="3671585" y="-12996"/>
                  <a:pt x="3689804" y="14236"/>
                  <a:pt x="3902186" y="0"/>
                </a:cubicBezTo>
                <a:cubicBezTo>
                  <a:pt x="4114568" y="-14236"/>
                  <a:pt x="4592195" y="71866"/>
                  <a:pt x="4884516" y="0"/>
                </a:cubicBezTo>
                <a:cubicBezTo>
                  <a:pt x="4942492" y="115052"/>
                  <a:pt x="4847753" y="311876"/>
                  <a:pt x="4884516" y="490330"/>
                </a:cubicBezTo>
                <a:cubicBezTo>
                  <a:pt x="4921279" y="668784"/>
                  <a:pt x="4851129" y="666699"/>
                  <a:pt x="4884516" y="834125"/>
                </a:cubicBezTo>
                <a:cubicBezTo>
                  <a:pt x="4917903" y="1001551"/>
                  <a:pt x="4821268" y="1230105"/>
                  <a:pt x="4884516" y="1470991"/>
                </a:cubicBezTo>
                <a:cubicBezTo>
                  <a:pt x="4947764" y="1711877"/>
                  <a:pt x="4855757" y="1798229"/>
                  <a:pt x="4884516" y="2107857"/>
                </a:cubicBezTo>
                <a:cubicBezTo>
                  <a:pt x="4913275" y="2417485"/>
                  <a:pt x="4881796" y="2324035"/>
                  <a:pt x="4884516" y="2451652"/>
                </a:cubicBezTo>
                <a:cubicBezTo>
                  <a:pt x="4887236" y="2579269"/>
                  <a:pt x="4873628" y="2773510"/>
                  <a:pt x="4884516" y="3015250"/>
                </a:cubicBezTo>
                <a:cubicBezTo>
                  <a:pt x="4895404" y="3256990"/>
                  <a:pt x="4872487" y="3289177"/>
                  <a:pt x="4884516" y="3359045"/>
                </a:cubicBezTo>
                <a:cubicBezTo>
                  <a:pt x="4896545" y="3428913"/>
                  <a:pt x="4838202" y="3873512"/>
                  <a:pt x="4884516" y="4069178"/>
                </a:cubicBezTo>
                <a:cubicBezTo>
                  <a:pt x="4930830" y="4264844"/>
                  <a:pt x="4857943" y="4550869"/>
                  <a:pt x="4884516" y="4779312"/>
                </a:cubicBezTo>
                <a:cubicBezTo>
                  <a:pt x="4911089" y="5007755"/>
                  <a:pt x="4875847" y="5129349"/>
                  <a:pt x="4884516" y="5269642"/>
                </a:cubicBezTo>
                <a:cubicBezTo>
                  <a:pt x="4893185" y="5409935"/>
                  <a:pt x="4835523" y="5538903"/>
                  <a:pt x="4884516" y="5686705"/>
                </a:cubicBezTo>
                <a:cubicBezTo>
                  <a:pt x="4933509" y="5834507"/>
                  <a:pt x="4848428" y="6117967"/>
                  <a:pt x="4884516" y="6250303"/>
                </a:cubicBezTo>
                <a:cubicBezTo>
                  <a:pt x="4920604" y="6382639"/>
                  <a:pt x="4864481" y="6582440"/>
                  <a:pt x="4884516" y="6667365"/>
                </a:cubicBezTo>
                <a:cubicBezTo>
                  <a:pt x="4904551" y="6752290"/>
                  <a:pt x="4824560" y="7063717"/>
                  <a:pt x="4884516" y="7326775"/>
                </a:cubicBezTo>
                <a:cubicBezTo>
                  <a:pt x="4764539" y="7355937"/>
                  <a:pt x="4518447" y="7326237"/>
                  <a:pt x="4292947" y="7326775"/>
                </a:cubicBezTo>
                <a:cubicBezTo>
                  <a:pt x="4067447" y="7327313"/>
                  <a:pt x="3951092" y="7273515"/>
                  <a:pt x="3750223" y="7326775"/>
                </a:cubicBezTo>
                <a:cubicBezTo>
                  <a:pt x="3549354" y="7380035"/>
                  <a:pt x="3357869" y="7309421"/>
                  <a:pt x="3207499" y="7326775"/>
                </a:cubicBezTo>
                <a:cubicBezTo>
                  <a:pt x="3057129" y="7344129"/>
                  <a:pt x="2960076" y="7281544"/>
                  <a:pt x="2762465" y="7326775"/>
                </a:cubicBezTo>
                <a:cubicBezTo>
                  <a:pt x="2564854" y="7372006"/>
                  <a:pt x="2462547" y="7323210"/>
                  <a:pt x="2317431" y="7326775"/>
                </a:cubicBezTo>
                <a:cubicBezTo>
                  <a:pt x="2172315" y="7330340"/>
                  <a:pt x="2066523" y="7294944"/>
                  <a:pt x="1872398" y="7326775"/>
                </a:cubicBezTo>
                <a:cubicBezTo>
                  <a:pt x="1678273" y="7358606"/>
                  <a:pt x="1384271" y="7319849"/>
                  <a:pt x="1231983" y="7326775"/>
                </a:cubicBezTo>
                <a:cubicBezTo>
                  <a:pt x="1079696" y="7333701"/>
                  <a:pt x="953399" y="7298986"/>
                  <a:pt x="738105" y="7326775"/>
                </a:cubicBezTo>
                <a:cubicBezTo>
                  <a:pt x="522811" y="7354564"/>
                  <a:pt x="357671" y="7261990"/>
                  <a:pt x="0" y="7326775"/>
                </a:cubicBezTo>
                <a:cubicBezTo>
                  <a:pt x="-9713" y="7174698"/>
                  <a:pt x="11013" y="7086702"/>
                  <a:pt x="0" y="6982980"/>
                </a:cubicBezTo>
                <a:cubicBezTo>
                  <a:pt x="-11013" y="6879259"/>
                  <a:pt x="49810" y="6703929"/>
                  <a:pt x="0" y="6565918"/>
                </a:cubicBezTo>
                <a:cubicBezTo>
                  <a:pt x="-49810" y="6427907"/>
                  <a:pt x="19397" y="6216775"/>
                  <a:pt x="0" y="5929052"/>
                </a:cubicBezTo>
                <a:cubicBezTo>
                  <a:pt x="-19397" y="5641329"/>
                  <a:pt x="37827" y="5604774"/>
                  <a:pt x="0" y="5511989"/>
                </a:cubicBezTo>
                <a:cubicBezTo>
                  <a:pt x="-37827" y="5419204"/>
                  <a:pt x="33222" y="5312754"/>
                  <a:pt x="0" y="5168194"/>
                </a:cubicBezTo>
                <a:cubicBezTo>
                  <a:pt x="-33222" y="5023635"/>
                  <a:pt x="50385" y="4890084"/>
                  <a:pt x="0" y="4677864"/>
                </a:cubicBezTo>
                <a:cubicBezTo>
                  <a:pt x="-50385" y="4465644"/>
                  <a:pt x="60205" y="4321800"/>
                  <a:pt x="0" y="4040998"/>
                </a:cubicBezTo>
                <a:cubicBezTo>
                  <a:pt x="-60205" y="3760196"/>
                  <a:pt x="62596" y="3717709"/>
                  <a:pt x="0" y="3477400"/>
                </a:cubicBezTo>
                <a:cubicBezTo>
                  <a:pt x="-62596" y="3237091"/>
                  <a:pt x="56917" y="3196021"/>
                  <a:pt x="0" y="2987070"/>
                </a:cubicBezTo>
                <a:cubicBezTo>
                  <a:pt x="-56917" y="2778119"/>
                  <a:pt x="40947" y="2679960"/>
                  <a:pt x="0" y="2496739"/>
                </a:cubicBezTo>
                <a:cubicBezTo>
                  <a:pt x="-40947" y="2313518"/>
                  <a:pt x="41789" y="2154839"/>
                  <a:pt x="0" y="1933141"/>
                </a:cubicBezTo>
                <a:cubicBezTo>
                  <a:pt x="-41789" y="1711443"/>
                  <a:pt x="24291" y="1487536"/>
                  <a:pt x="0" y="1296276"/>
                </a:cubicBezTo>
                <a:cubicBezTo>
                  <a:pt x="-24291" y="1105016"/>
                  <a:pt x="19068" y="1027829"/>
                  <a:pt x="0" y="952481"/>
                </a:cubicBezTo>
                <a:cubicBezTo>
                  <a:pt x="-19068" y="877134"/>
                  <a:pt x="37526" y="765081"/>
                  <a:pt x="0" y="608686"/>
                </a:cubicBezTo>
                <a:cubicBezTo>
                  <a:pt x="-37526" y="452292"/>
                  <a:pt x="15278" y="140841"/>
                  <a:pt x="0" y="0"/>
                </a:cubicBezTo>
                <a:close/>
              </a:path>
              <a:path extrusionOk="0" h="7326775" w="4884516">
                <a:moveTo>
                  <a:pt x="0" y="0"/>
                </a:moveTo>
                <a:cubicBezTo>
                  <a:pt x="183982" y="-15498"/>
                  <a:pt x="395936" y="46786"/>
                  <a:pt x="542724" y="0"/>
                </a:cubicBezTo>
                <a:cubicBezTo>
                  <a:pt x="689512" y="-46786"/>
                  <a:pt x="893862" y="47776"/>
                  <a:pt x="1085448" y="0"/>
                </a:cubicBezTo>
                <a:cubicBezTo>
                  <a:pt x="1277034" y="-47776"/>
                  <a:pt x="1427443" y="19823"/>
                  <a:pt x="1579327" y="0"/>
                </a:cubicBezTo>
                <a:cubicBezTo>
                  <a:pt x="1731211" y="-19823"/>
                  <a:pt x="1851103" y="58124"/>
                  <a:pt x="2122051" y="0"/>
                </a:cubicBezTo>
                <a:cubicBezTo>
                  <a:pt x="2392999" y="-58124"/>
                  <a:pt x="2455243" y="4457"/>
                  <a:pt x="2567085" y="0"/>
                </a:cubicBezTo>
                <a:cubicBezTo>
                  <a:pt x="2678927" y="-4457"/>
                  <a:pt x="2816214" y="22704"/>
                  <a:pt x="2963273" y="0"/>
                </a:cubicBezTo>
                <a:cubicBezTo>
                  <a:pt x="3110332" y="-22704"/>
                  <a:pt x="3291178" y="17982"/>
                  <a:pt x="3457152" y="0"/>
                </a:cubicBezTo>
                <a:cubicBezTo>
                  <a:pt x="3623126" y="-17982"/>
                  <a:pt x="3919723" y="15572"/>
                  <a:pt x="4097566" y="0"/>
                </a:cubicBezTo>
                <a:cubicBezTo>
                  <a:pt x="4275409" y="-15572"/>
                  <a:pt x="4555494" y="13806"/>
                  <a:pt x="4884516" y="0"/>
                </a:cubicBezTo>
                <a:cubicBezTo>
                  <a:pt x="4887496" y="302683"/>
                  <a:pt x="4831669" y="495039"/>
                  <a:pt x="4884516" y="710134"/>
                </a:cubicBezTo>
                <a:cubicBezTo>
                  <a:pt x="4937363" y="925229"/>
                  <a:pt x="4871200" y="1091480"/>
                  <a:pt x="4884516" y="1200464"/>
                </a:cubicBezTo>
                <a:cubicBezTo>
                  <a:pt x="4897832" y="1309448"/>
                  <a:pt x="4849257" y="1419189"/>
                  <a:pt x="4884516" y="1544259"/>
                </a:cubicBezTo>
                <a:cubicBezTo>
                  <a:pt x="4919775" y="1669330"/>
                  <a:pt x="4864471" y="1826377"/>
                  <a:pt x="4884516" y="2107857"/>
                </a:cubicBezTo>
                <a:cubicBezTo>
                  <a:pt x="4904561" y="2389337"/>
                  <a:pt x="4838337" y="2356739"/>
                  <a:pt x="4884516" y="2524919"/>
                </a:cubicBezTo>
                <a:cubicBezTo>
                  <a:pt x="4930695" y="2693099"/>
                  <a:pt x="4875351" y="2807994"/>
                  <a:pt x="4884516" y="2941982"/>
                </a:cubicBezTo>
                <a:cubicBezTo>
                  <a:pt x="4893681" y="3075970"/>
                  <a:pt x="4858998" y="3160320"/>
                  <a:pt x="4884516" y="3359045"/>
                </a:cubicBezTo>
                <a:cubicBezTo>
                  <a:pt x="4910034" y="3557770"/>
                  <a:pt x="4872518" y="3739751"/>
                  <a:pt x="4884516" y="3849375"/>
                </a:cubicBezTo>
                <a:cubicBezTo>
                  <a:pt x="4896514" y="3958999"/>
                  <a:pt x="4866656" y="4079787"/>
                  <a:pt x="4884516" y="4193170"/>
                </a:cubicBezTo>
                <a:cubicBezTo>
                  <a:pt x="4902376" y="4306553"/>
                  <a:pt x="4851735" y="4635859"/>
                  <a:pt x="4884516" y="4830036"/>
                </a:cubicBezTo>
                <a:cubicBezTo>
                  <a:pt x="4917297" y="5024213"/>
                  <a:pt x="4870462" y="5100571"/>
                  <a:pt x="4884516" y="5247098"/>
                </a:cubicBezTo>
                <a:cubicBezTo>
                  <a:pt x="4898570" y="5393625"/>
                  <a:pt x="4841986" y="5676153"/>
                  <a:pt x="4884516" y="5883964"/>
                </a:cubicBezTo>
                <a:cubicBezTo>
                  <a:pt x="4927046" y="6091775"/>
                  <a:pt x="4844010" y="6129589"/>
                  <a:pt x="4884516" y="6227759"/>
                </a:cubicBezTo>
                <a:cubicBezTo>
                  <a:pt x="4925022" y="6325929"/>
                  <a:pt x="4850990" y="6825806"/>
                  <a:pt x="4884516" y="7326775"/>
                </a:cubicBezTo>
                <a:cubicBezTo>
                  <a:pt x="4705901" y="7374770"/>
                  <a:pt x="4631117" y="7322923"/>
                  <a:pt x="4390637" y="7326775"/>
                </a:cubicBezTo>
                <a:cubicBezTo>
                  <a:pt x="4150157" y="7330627"/>
                  <a:pt x="4078515" y="7292030"/>
                  <a:pt x="3847913" y="7326775"/>
                </a:cubicBezTo>
                <a:cubicBezTo>
                  <a:pt x="3617311" y="7361520"/>
                  <a:pt x="3551267" y="7282866"/>
                  <a:pt x="3451725" y="7326775"/>
                </a:cubicBezTo>
                <a:cubicBezTo>
                  <a:pt x="3352183" y="7370684"/>
                  <a:pt x="3152073" y="7286490"/>
                  <a:pt x="3006691" y="7326775"/>
                </a:cubicBezTo>
                <a:cubicBezTo>
                  <a:pt x="2861309" y="7367060"/>
                  <a:pt x="2588612" y="7277150"/>
                  <a:pt x="2415122" y="7326775"/>
                </a:cubicBezTo>
                <a:cubicBezTo>
                  <a:pt x="2241632" y="7376400"/>
                  <a:pt x="1945953" y="7275432"/>
                  <a:pt x="1774707" y="7326775"/>
                </a:cubicBezTo>
                <a:cubicBezTo>
                  <a:pt x="1603461" y="7378118"/>
                  <a:pt x="1535998" y="7298967"/>
                  <a:pt x="1329674" y="7326775"/>
                </a:cubicBezTo>
                <a:cubicBezTo>
                  <a:pt x="1123350" y="7354583"/>
                  <a:pt x="1041783" y="7314456"/>
                  <a:pt x="884640" y="7326775"/>
                </a:cubicBezTo>
                <a:cubicBezTo>
                  <a:pt x="727497" y="7339094"/>
                  <a:pt x="267213" y="7260150"/>
                  <a:pt x="0" y="7326775"/>
                </a:cubicBezTo>
                <a:cubicBezTo>
                  <a:pt x="-66910" y="7072859"/>
                  <a:pt x="64070" y="6887096"/>
                  <a:pt x="0" y="6763177"/>
                </a:cubicBezTo>
                <a:cubicBezTo>
                  <a:pt x="-64070" y="6639258"/>
                  <a:pt x="3461" y="6345176"/>
                  <a:pt x="0" y="6199579"/>
                </a:cubicBezTo>
                <a:cubicBezTo>
                  <a:pt x="-3461" y="6053982"/>
                  <a:pt x="40125" y="6016921"/>
                  <a:pt x="0" y="5855784"/>
                </a:cubicBezTo>
                <a:cubicBezTo>
                  <a:pt x="-40125" y="5694648"/>
                  <a:pt x="46967" y="5353763"/>
                  <a:pt x="0" y="5218918"/>
                </a:cubicBezTo>
                <a:cubicBezTo>
                  <a:pt x="-46967" y="5084073"/>
                  <a:pt x="9070" y="4960405"/>
                  <a:pt x="0" y="4875123"/>
                </a:cubicBezTo>
                <a:cubicBezTo>
                  <a:pt x="-9070" y="4789842"/>
                  <a:pt x="16925" y="4542443"/>
                  <a:pt x="0" y="4458061"/>
                </a:cubicBezTo>
                <a:cubicBezTo>
                  <a:pt x="-16925" y="4373679"/>
                  <a:pt x="57598" y="4188744"/>
                  <a:pt x="0" y="3967730"/>
                </a:cubicBezTo>
                <a:cubicBezTo>
                  <a:pt x="-57598" y="3746716"/>
                  <a:pt x="9820" y="3506541"/>
                  <a:pt x="0" y="3257597"/>
                </a:cubicBezTo>
                <a:cubicBezTo>
                  <a:pt x="-9820" y="3008653"/>
                  <a:pt x="30188" y="2975802"/>
                  <a:pt x="0" y="2840534"/>
                </a:cubicBezTo>
                <a:cubicBezTo>
                  <a:pt x="-30188" y="2705266"/>
                  <a:pt x="56113" y="2576468"/>
                  <a:pt x="0" y="2350204"/>
                </a:cubicBezTo>
                <a:cubicBezTo>
                  <a:pt x="-56113" y="2123940"/>
                  <a:pt x="13785" y="2175816"/>
                  <a:pt x="0" y="2006409"/>
                </a:cubicBezTo>
                <a:cubicBezTo>
                  <a:pt x="-13785" y="1837003"/>
                  <a:pt x="59290" y="1685588"/>
                  <a:pt x="0" y="1442811"/>
                </a:cubicBezTo>
                <a:cubicBezTo>
                  <a:pt x="-59290" y="1200034"/>
                  <a:pt x="40939" y="1169370"/>
                  <a:pt x="0" y="952481"/>
                </a:cubicBezTo>
                <a:cubicBezTo>
                  <a:pt x="-40939" y="735592"/>
                  <a:pt x="87608" y="202082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1" name="Google Shape;251;p30"/>
          <p:cNvSpPr/>
          <p:nvPr/>
        </p:nvSpPr>
        <p:spPr>
          <a:xfrm>
            <a:off x="6280203" y="743900"/>
            <a:ext cx="85455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50"/>
              <a:buFont typeface="Calibri"/>
              <a:buNone/>
            </a:pPr>
            <a:r>
              <a:rPr b="1" lang="es" sz="445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Resumen, preguntas y respuestas</a:t>
            </a:r>
            <a:endParaRPr sz="445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0"/>
          <p:cNvSpPr/>
          <p:nvPr/>
        </p:nvSpPr>
        <p:spPr>
          <a:xfrm>
            <a:off x="6280190" y="2047994"/>
            <a:ext cx="510302" cy="510302"/>
          </a:xfrm>
          <a:prstGeom prst="roundRect">
            <a:avLst>
              <a:gd fmla="val 18669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0"/>
          <p:cNvSpPr/>
          <p:nvPr/>
        </p:nvSpPr>
        <p:spPr>
          <a:xfrm>
            <a:off x="6468904" y="2133005"/>
            <a:ext cx="132755" cy="3402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650"/>
              <a:buFont typeface="Calibri"/>
              <a:buNone/>
            </a:pPr>
            <a:r>
              <a:rPr b="1" lang="es" sz="265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0"/>
          <p:cNvSpPr/>
          <p:nvPr/>
        </p:nvSpPr>
        <p:spPr>
          <a:xfrm>
            <a:off x="7017306" y="1895594"/>
            <a:ext cx="3239700" cy="10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Habilidades de Embajador Digital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0"/>
          <p:cNvSpPr/>
          <p:nvPr/>
        </p:nvSpPr>
        <p:spPr>
          <a:xfrm>
            <a:off x="6492000" y="2862525"/>
            <a:ext cx="3783900" cy="27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Cada persona mayor ahora puede enseñar a otros de una manera simple y efectiva, organizar mini-talleres para su comunidad y ser un mentor para otras personas mayores.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0"/>
          <p:cNvSpPr/>
          <p:nvPr/>
        </p:nvSpPr>
        <p:spPr>
          <a:xfrm>
            <a:off x="10171867" y="2047994"/>
            <a:ext cx="510302" cy="510302"/>
          </a:xfrm>
          <a:prstGeom prst="roundRect">
            <a:avLst>
              <a:gd fmla="val 18669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0"/>
          <p:cNvSpPr/>
          <p:nvPr/>
        </p:nvSpPr>
        <p:spPr>
          <a:xfrm>
            <a:off x="10320814" y="2133005"/>
            <a:ext cx="212288" cy="3402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650"/>
              <a:buFont typeface="Calibri"/>
              <a:buNone/>
            </a:pPr>
            <a:r>
              <a:rPr b="1" lang="es" sz="265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0"/>
          <p:cNvSpPr/>
          <p:nvPr/>
        </p:nvSpPr>
        <p:spPr>
          <a:xfrm>
            <a:off x="10908983" y="2047994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sigue?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0"/>
          <p:cNvSpPr/>
          <p:nvPr/>
        </p:nvSpPr>
        <p:spPr>
          <a:xfrm>
            <a:off x="10908975" y="2538425"/>
            <a:ext cx="3239700" cy="22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Certificado de Embajador Digital. Cada participante recibirá una confirmación oficial de sus habilidades y compromiso.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30"/>
          <p:cNvSpPr/>
          <p:nvPr/>
        </p:nvSpPr>
        <p:spPr>
          <a:xfrm>
            <a:off x="6280190" y="5964555"/>
            <a:ext cx="510300" cy="510300"/>
          </a:xfrm>
          <a:prstGeom prst="roundRect">
            <a:avLst>
              <a:gd fmla="val 18669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0"/>
          <p:cNvSpPr/>
          <p:nvPr/>
        </p:nvSpPr>
        <p:spPr>
          <a:xfrm>
            <a:off x="6426279" y="6049566"/>
            <a:ext cx="2181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650"/>
              <a:buFont typeface="Calibri"/>
              <a:buNone/>
            </a:pPr>
            <a:r>
              <a:rPr b="1" lang="es" sz="265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0"/>
          <p:cNvSpPr/>
          <p:nvPr/>
        </p:nvSpPr>
        <p:spPr>
          <a:xfrm>
            <a:off x="7017297" y="5964550"/>
            <a:ext cx="46464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Preguntas y respuestas</a:t>
            </a:r>
            <a:endParaRPr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0"/>
          <p:cNvSpPr/>
          <p:nvPr/>
        </p:nvSpPr>
        <p:spPr>
          <a:xfrm>
            <a:off x="6560100" y="6607375"/>
            <a:ext cx="4884600" cy="12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Es el momento de aclarar las dudas. </a:t>
            </a:r>
            <a:endParaRPr sz="2400">
              <a:solidFill>
                <a:srgbClr val="3B4E4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64" name="Google Shape;26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6035" y="634961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"/>
          <p:cNvSpPr txBox="1"/>
          <p:nvPr/>
        </p:nvSpPr>
        <p:spPr>
          <a:xfrm>
            <a:off x="951469" y="361869"/>
            <a:ext cx="11121000" cy="3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seguimos trabajando?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De mayo a agosto de 2025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Realizas mini-sesiones de mentoría para 2+ personas mayores.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☑️ </a:t>
            </a:r>
            <a:r>
              <a:rPr b="1" lang="e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b="1" lang="e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euniones – de junio a agosto de 2025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 txBox="1"/>
          <p:nvPr/>
        </p:nvSpPr>
        <p:spPr>
          <a:xfrm>
            <a:off x="951476" y="3524700"/>
            <a:ext cx="119898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 tareas: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Tú decides los temas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mejor conoces: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usar WhatsApp?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puedo crear una cuenta de correo electrónico?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comprar en línea de forma segura?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similares...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79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Enseñas en grupo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ayudando a otros a adquirir nuevas habilidades digitales.</a:t>
            </a:r>
            <a:endParaRPr/>
          </a:p>
        </p:txBody>
      </p:sp>
      <p:pic>
        <p:nvPicPr>
          <p:cNvPr descr="En mi camino Brócoli" id="66" name="Google Shape;6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694843">
            <a:off x="9932642" y="1171998"/>
            <a:ext cx="4574522" cy="45745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67" name="Google Shape;6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6035" y="634961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 txBox="1"/>
          <p:nvPr/>
        </p:nvSpPr>
        <p:spPr>
          <a:xfrm>
            <a:off x="740780" y="576039"/>
            <a:ext cx="1281317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¿Con qué apoyo cuentan?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No estás solo, ¡tienes acceso a recursos y a un equipo que te apoya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</p:txBody>
      </p:sp>
      <p:sp>
        <p:nvSpPr>
          <p:cNvPr id="73" name="Google Shape;73;p4"/>
          <p:cNvSpPr txBox="1"/>
          <p:nvPr/>
        </p:nvSpPr>
        <p:spPr>
          <a:xfrm>
            <a:off x="925974" y="2796266"/>
            <a:ext cx="73152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Materiales didácticos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Instrucciones paso a paso (PDF)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Video-tutorial</a:t>
            </a:r>
            <a:endParaRPr/>
          </a:p>
        </p:txBody>
      </p:sp>
      <p:sp>
        <p:nvSpPr>
          <p:cNvPr id="74" name="Google Shape;74;p4"/>
          <p:cNvSpPr txBox="1"/>
          <p:nvPr/>
        </p:nvSpPr>
        <p:spPr>
          <a:xfrm>
            <a:off x="6757129" y="2796275"/>
            <a:ext cx="74334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Voluntarios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Ayuda técnica y apoyo organizativo.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 acompañan durante las reuniones como asistentes.</a:t>
            </a:r>
            <a:endParaRPr/>
          </a:p>
        </p:txBody>
      </p:sp>
      <p:sp>
        <p:nvSpPr>
          <p:cNvPr id="75" name="Google Shape;75;p4"/>
          <p:cNvSpPr txBox="1"/>
          <p:nvPr/>
        </p:nvSpPr>
        <p:spPr>
          <a:xfrm>
            <a:off x="1076451" y="5385475"/>
            <a:ext cx="105417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Equipo EDUQ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Puedes ponerte en contacto con nosotros cuando necesites ayuda.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Ofrecemos apoyo organizativo y sustantivo.</a:t>
            </a:r>
            <a:endParaRPr/>
          </a:p>
        </p:txBody>
      </p:sp>
      <p:pic>
        <p:nvPicPr>
          <p:cNvPr descr="Manos sosteniendo el corazón" id="76" name="Google Shape;76;p4"/>
          <p:cNvPicPr preferRelativeResize="0"/>
          <p:nvPr/>
        </p:nvPicPr>
        <p:blipFill rotWithShape="1">
          <a:blip r:embed="rId3">
            <a:alphaModFix/>
          </a:blip>
          <a:srcRect b="7399" l="0" r="39592" t="10462"/>
          <a:stretch/>
        </p:blipFill>
        <p:spPr>
          <a:xfrm>
            <a:off x="11618089" y="5550312"/>
            <a:ext cx="2572474" cy="2331897"/>
          </a:xfrm>
          <a:custGeom>
            <a:rect b="b" l="l" r="r" t="t"/>
            <a:pathLst>
              <a:path extrusionOk="0" fill="none" h="2331897" w="2572474">
                <a:moveTo>
                  <a:pt x="0" y="0"/>
                </a:moveTo>
                <a:cubicBezTo>
                  <a:pt x="127740" y="-13704"/>
                  <a:pt x="424005" y="23544"/>
                  <a:pt x="540220" y="0"/>
                </a:cubicBezTo>
                <a:cubicBezTo>
                  <a:pt x="656435" y="-23544"/>
                  <a:pt x="798104" y="7188"/>
                  <a:pt x="1003265" y="0"/>
                </a:cubicBezTo>
                <a:cubicBezTo>
                  <a:pt x="1208427" y="-7188"/>
                  <a:pt x="1433332" y="54941"/>
                  <a:pt x="1569209" y="0"/>
                </a:cubicBezTo>
                <a:cubicBezTo>
                  <a:pt x="1705086" y="-54941"/>
                  <a:pt x="1936708" y="31660"/>
                  <a:pt x="2083704" y="0"/>
                </a:cubicBezTo>
                <a:cubicBezTo>
                  <a:pt x="2230700" y="-31660"/>
                  <a:pt x="2398847" y="39210"/>
                  <a:pt x="2572474" y="0"/>
                </a:cubicBezTo>
                <a:cubicBezTo>
                  <a:pt x="2583566" y="235503"/>
                  <a:pt x="2563909" y="349922"/>
                  <a:pt x="2572474" y="582974"/>
                </a:cubicBezTo>
                <a:cubicBezTo>
                  <a:pt x="2581039" y="816026"/>
                  <a:pt x="2566967" y="1054039"/>
                  <a:pt x="2572474" y="1189267"/>
                </a:cubicBezTo>
                <a:cubicBezTo>
                  <a:pt x="2577981" y="1324495"/>
                  <a:pt x="2554696" y="1553134"/>
                  <a:pt x="2572474" y="1772242"/>
                </a:cubicBezTo>
                <a:cubicBezTo>
                  <a:pt x="2590252" y="1991350"/>
                  <a:pt x="2537518" y="2113689"/>
                  <a:pt x="2572474" y="2331897"/>
                </a:cubicBezTo>
                <a:cubicBezTo>
                  <a:pt x="2358540" y="2353784"/>
                  <a:pt x="2263999" y="2306968"/>
                  <a:pt x="2057979" y="2331897"/>
                </a:cubicBezTo>
                <a:cubicBezTo>
                  <a:pt x="1851959" y="2356826"/>
                  <a:pt x="1728642" y="2291781"/>
                  <a:pt x="1492035" y="2331897"/>
                </a:cubicBezTo>
                <a:cubicBezTo>
                  <a:pt x="1255428" y="2372013"/>
                  <a:pt x="1125014" y="2308453"/>
                  <a:pt x="977540" y="2331897"/>
                </a:cubicBezTo>
                <a:cubicBezTo>
                  <a:pt x="830066" y="2355341"/>
                  <a:pt x="692605" y="2298363"/>
                  <a:pt x="540220" y="2331897"/>
                </a:cubicBezTo>
                <a:cubicBezTo>
                  <a:pt x="387835" y="2365431"/>
                  <a:pt x="109492" y="2298684"/>
                  <a:pt x="0" y="2331897"/>
                </a:cubicBezTo>
                <a:cubicBezTo>
                  <a:pt x="-7169" y="2185828"/>
                  <a:pt x="37681" y="1935205"/>
                  <a:pt x="0" y="1772242"/>
                </a:cubicBezTo>
                <a:cubicBezTo>
                  <a:pt x="-37681" y="1609280"/>
                  <a:pt x="62646" y="1440621"/>
                  <a:pt x="0" y="1235905"/>
                </a:cubicBezTo>
                <a:cubicBezTo>
                  <a:pt x="-62646" y="1031189"/>
                  <a:pt x="57282" y="766852"/>
                  <a:pt x="0" y="629612"/>
                </a:cubicBezTo>
                <a:cubicBezTo>
                  <a:pt x="-57282" y="492372"/>
                  <a:pt x="3259" y="221706"/>
                  <a:pt x="0" y="0"/>
                </a:cubicBezTo>
                <a:close/>
              </a:path>
              <a:path extrusionOk="0" h="2331897" w="2572474">
                <a:moveTo>
                  <a:pt x="0" y="0"/>
                </a:moveTo>
                <a:cubicBezTo>
                  <a:pt x="231423" y="-38030"/>
                  <a:pt x="430453" y="38491"/>
                  <a:pt x="540220" y="0"/>
                </a:cubicBezTo>
                <a:cubicBezTo>
                  <a:pt x="649987" y="-38491"/>
                  <a:pt x="884731" y="58329"/>
                  <a:pt x="1106164" y="0"/>
                </a:cubicBezTo>
                <a:cubicBezTo>
                  <a:pt x="1327597" y="-58329"/>
                  <a:pt x="1479574" y="29002"/>
                  <a:pt x="1620659" y="0"/>
                </a:cubicBezTo>
                <a:cubicBezTo>
                  <a:pt x="1761744" y="-29002"/>
                  <a:pt x="1940432" y="49166"/>
                  <a:pt x="2109429" y="0"/>
                </a:cubicBezTo>
                <a:cubicBezTo>
                  <a:pt x="2278426" y="-49166"/>
                  <a:pt x="2420371" y="21690"/>
                  <a:pt x="2572474" y="0"/>
                </a:cubicBezTo>
                <a:cubicBezTo>
                  <a:pt x="2573674" y="244298"/>
                  <a:pt x="2528520" y="316919"/>
                  <a:pt x="2572474" y="559655"/>
                </a:cubicBezTo>
                <a:cubicBezTo>
                  <a:pt x="2616428" y="802391"/>
                  <a:pt x="2541456" y="840768"/>
                  <a:pt x="2572474" y="1095992"/>
                </a:cubicBezTo>
                <a:cubicBezTo>
                  <a:pt x="2603492" y="1351216"/>
                  <a:pt x="2512459" y="1596411"/>
                  <a:pt x="2572474" y="1725604"/>
                </a:cubicBezTo>
                <a:cubicBezTo>
                  <a:pt x="2632489" y="1854797"/>
                  <a:pt x="2506172" y="2151690"/>
                  <a:pt x="2572474" y="2331897"/>
                </a:cubicBezTo>
                <a:cubicBezTo>
                  <a:pt x="2290717" y="2399410"/>
                  <a:pt x="2198147" y="2274902"/>
                  <a:pt x="2006530" y="2331897"/>
                </a:cubicBezTo>
                <a:cubicBezTo>
                  <a:pt x="1814913" y="2388892"/>
                  <a:pt x="1668704" y="2312392"/>
                  <a:pt x="1492035" y="2331897"/>
                </a:cubicBezTo>
                <a:cubicBezTo>
                  <a:pt x="1315367" y="2351402"/>
                  <a:pt x="1175271" y="2291725"/>
                  <a:pt x="951815" y="2331897"/>
                </a:cubicBezTo>
                <a:cubicBezTo>
                  <a:pt x="728359" y="2372069"/>
                  <a:pt x="681510" y="2330455"/>
                  <a:pt x="463045" y="2331897"/>
                </a:cubicBezTo>
                <a:cubicBezTo>
                  <a:pt x="244580" y="2333339"/>
                  <a:pt x="111825" y="2306840"/>
                  <a:pt x="0" y="2331897"/>
                </a:cubicBezTo>
                <a:cubicBezTo>
                  <a:pt x="-27667" y="2118646"/>
                  <a:pt x="43209" y="2016750"/>
                  <a:pt x="0" y="1795561"/>
                </a:cubicBezTo>
                <a:cubicBezTo>
                  <a:pt x="-43209" y="1574372"/>
                  <a:pt x="53653" y="1364141"/>
                  <a:pt x="0" y="1235905"/>
                </a:cubicBezTo>
                <a:cubicBezTo>
                  <a:pt x="-53653" y="1107669"/>
                  <a:pt x="39826" y="785867"/>
                  <a:pt x="0" y="606293"/>
                </a:cubicBezTo>
                <a:cubicBezTo>
                  <a:pt x="-39826" y="426719"/>
                  <a:pt x="34217" y="30248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77" name="Google Shape;7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71945" y="576039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/>
          <p:nvPr/>
        </p:nvSpPr>
        <p:spPr>
          <a:xfrm>
            <a:off x="570288" y="1366617"/>
            <a:ext cx="11825400" cy="48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se ve en la práctica?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Cada reunión de mentoría 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Calentamiento: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conversación y recordatorio de temas recientes.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Aprender una nueva habilidad: p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. ej., registrarse con un médico.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Ejercicio: la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persona mayor realiza la tarea por su cuenta con su apoyo.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Feedback: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ha ido bien?, ¿qué repetir?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Invitación a la próxima reunión.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¡La práctica, la paciencia y la empatía son primordiales!</a:t>
            </a:r>
            <a:endParaRPr i="1"/>
          </a:p>
        </p:txBody>
      </p:sp>
      <p:pic>
        <p:nvPicPr>
          <p:cNvPr descr="Gratis Una feliz pareja de ancianos disfruta usando una computadora portátil juntos en su acogedora sala de estar. foto almacenada" id="83" name="Google Shape;8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93499" y="732926"/>
            <a:ext cx="3043250" cy="4564874"/>
          </a:xfrm>
          <a:custGeom>
            <a:rect b="b" l="l" r="r" t="t"/>
            <a:pathLst>
              <a:path extrusionOk="0" h="5172662" w="3448442">
                <a:moveTo>
                  <a:pt x="0" y="0"/>
                </a:moveTo>
                <a:cubicBezTo>
                  <a:pt x="197742" y="-13744"/>
                  <a:pt x="388030" y="24503"/>
                  <a:pt x="540256" y="0"/>
                </a:cubicBezTo>
                <a:cubicBezTo>
                  <a:pt x="692482" y="-24503"/>
                  <a:pt x="891028" y="25945"/>
                  <a:pt x="1011543" y="0"/>
                </a:cubicBezTo>
                <a:cubicBezTo>
                  <a:pt x="1132058" y="-25945"/>
                  <a:pt x="1252806" y="41309"/>
                  <a:pt x="1482830" y="0"/>
                </a:cubicBezTo>
                <a:cubicBezTo>
                  <a:pt x="1712854" y="-41309"/>
                  <a:pt x="1851749" y="41430"/>
                  <a:pt x="2057570" y="0"/>
                </a:cubicBezTo>
                <a:cubicBezTo>
                  <a:pt x="2263391" y="-41430"/>
                  <a:pt x="2461403" y="55806"/>
                  <a:pt x="2701280" y="0"/>
                </a:cubicBezTo>
                <a:cubicBezTo>
                  <a:pt x="2941157" y="-55806"/>
                  <a:pt x="3105104" y="28486"/>
                  <a:pt x="3448442" y="0"/>
                </a:cubicBezTo>
                <a:cubicBezTo>
                  <a:pt x="3450201" y="190573"/>
                  <a:pt x="3411065" y="214236"/>
                  <a:pt x="3448442" y="419560"/>
                </a:cubicBezTo>
                <a:cubicBezTo>
                  <a:pt x="3485819" y="624884"/>
                  <a:pt x="3429704" y="869822"/>
                  <a:pt x="3448442" y="994301"/>
                </a:cubicBezTo>
                <a:cubicBezTo>
                  <a:pt x="3467180" y="1118780"/>
                  <a:pt x="3424253" y="1373828"/>
                  <a:pt x="3448442" y="1620767"/>
                </a:cubicBezTo>
                <a:cubicBezTo>
                  <a:pt x="3472631" y="1867706"/>
                  <a:pt x="3387786" y="2162895"/>
                  <a:pt x="3448442" y="2298961"/>
                </a:cubicBezTo>
                <a:cubicBezTo>
                  <a:pt x="3509098" y="2435027"/>
                  <a:pt x="3397800" y="2594888"/>
                  <a:pt x="3448442" y="2821974"/>
                </a:cubicBezTo>
                <a:cubicBezTo>
                  <a:pt x="3499084" y="3049060"/>
                  <a:pt x="3439999" y="3132836"/>
                  <a:pt x="3448442" y="3241535"/>
                </a:cubicBezTo>
                <a:cubicBezTo>
                  <a:pt x="3456885" y="3350234"/>
                  <a:pt x="3433442" y="3554014"/>
                  <a:pt x="3448442" y="3816275"/>
                </a:cubicBezTo>
                <a:cubicBezTo>
                  <a:pt x="3463442" y="4078536"/>
                  <a:pt x="3384407" y="4276074"/>
                  <a:pt x="3448442" y="4442742"/>
                </a:cubicBezTo>
                <a:cubicBezTo>
                  <a:pt x="3512477" y="4609410"/>
                  <a:pt x="3386471" y="4832749"/>
                  <a:pt x="3448442" y="5172662"/>
                </a:cubicBezTo>
                <a:cubicBezTo>
                  <a:pt x="3320280" y="5184388"/>
                  <a:pt x="3133468" y="5108436"/>
                  <a:pt x="2908186" y="5172662"/>
                </a:cubicBezTo>
                <a:cubicBezTo>
                  <a:pt x="2682904" y="5236888"/>
                  <a:pt x="2431328" y="5129220"/>
                  <a:pt x="2264477" y="5172662"/>
                </a:cubicBezTo>
                <a:cubicBezTo>
                  <a:pt x="2097626" y="5216104"/>
                  <a:pt x="1906176" y="5139952"/>
                  <a:pt x="1758705" y="5172662"/>
                </a:cubicBezTo>
                <a:cubicBezTo>
                  <a:pt x="1611234" y="5205372"/>
                  <a:pt x="1312671" y="5100080"/>
                  <a:pt x="1114996" y="5172662"/>
                </a:cubicBezTo>
                <a:cubicBezTo>
                  <a:pt x="917321" y="5245244"/>
                  <a:pt x="778738" y="5131944"/>
                  <a:pt x="643709" y="5172662"/>
                </a:cubicBezTo>
                <a:cubicBezTo>
                  <a:pt x="508680" y="5213380"/>
                  <a:pt x="264650" y="5103870"/>
                  <a:pt x="0" y="5172662"/>
                </a:cubicBezTo>
                <a:cubicBezTo>
                  <a:pt x="-10631" y="4980349"/>
                  <a:pt x="41344" y="4781444"/>
                  <a:pt x="0" y="4494469"/>
                </a:cubicBezTo>
                <a:cubicBezTo>
                  <a:pt x="-41344" y="4207494"/>
                  <a:pt x="41150" y="4135816"/>
                  <a:pt x="0" y="4023182"/>
                </a:cubicBezTo>
                <a:cubicBezTo>
                  <a:pt x="-41150" y="3910548"/>
                  <a:pt x="21120" y="3699987"/>
                  <a:pt x="0" y="3396715"/>
                </a:cubicBezTo>
                <a:cubicBezTo>
                  <a:pt x="-21120" y="3093443"/>
                  <a:pt x="16034" y="3046068"/>
                  <a:pt x="0" y="2770248"/>
                </a:cubicBezTo>
                <a:cubicBezTo>
                  <a:pt x="-16034" y="2494428"/>
                  <a:pt x="49370" y="2454986"/>
                  <a:pt x="0" y="2350688"/>
                </a:cubicBezTo>
                <a:cubicBezTo>
                  <a:pt x="-49370" y="2246390"/>
                  <a:pt x="33291" y="1910737"/>
                  <a:pt x="0" y="1724221"/>
                </a:cubicBezTo>
                <a:cubicBezTo>
                  <a:pt x="-33291" y="1537705"/>
                  <a:pt x="55498" y="1374478"/>
                  <a:pt x="0" y="1097754"/>
                </a:cubicBezTo>
                <a:cubicBezTo>
                  <a:pt x="-55498" y="821030"/>
                  <a:pt x="47520" y="846312"/>
                  <a:pt x="0" y="678193"/>
                </a:cubicBezTo>
                <a:cubicBezTo>
                  <a:pt x="-47520" y="510074"/>
                  <a:pt x="48045" y="29942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84" name="Google Shape;8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6035" y="634961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535317"/>
            <a:ext cx="1694282" cy="169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"/>
          <p:cNvSpPr txBox="1"/>
          <p:nvPr/>
        </p:nvSpPr>
        <p:spPr>
          <a:xfrm>
            <a:off x="983847" y="724344"/>
            <a:ext cx="1171358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☑️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Presentaciones para personas mayores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¡Convierte algunas sesiones de mentoría en presentaciones de tus alumnos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6"/>
          <p:cNvSpPr txBox="1"/>
          <p:nvPr/>
        </p:nvSpPr>
        <p:spPr>
          <a:xfrm>
            <a:off x="627850" y="3097950"/>
            <a:ext cx="63243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Propósito: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Aumentar la confianza en uno mismo.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Consolidación de los conocimientos adquiridos.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Inspiración para otras personas mayores.</a:t>
            </a:r>
            <a:endParaRPr/>
          </a:p>
        </p:txBody>
      </p:sp>
      <p:sp>
        <p:nvSpPr>
          <p:cNvPr id="92" name="Google Shape;92;p6"/>
          <p:cNvSpPr txBox="1"/>
          <p:nvPr/>
        </p:nvSpPr>
        <p:spPr>
          <a:xfrm>
            <a:off x="7060550" y="3097950"/>
            <a:ext cx="7315200" cy="3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organizarlo?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Ayude al estudiante a preparar una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presentación (5-10 minutos)</a:t>
            </a:r>
            <a:endParaRPr/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El tema puede ser simple, por ejemplo:</a:t>
            </a:r>
            <a:endParaRPr/>
          </a:p>
          <a:p>
            <a:pPr indent="-285750" lvl="2" marL="1200150" marR="0" rtl="0" algn="just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"Mi primera videollamada"</a:t>
            </a:r>
            <a:endParaRPr/>
          </a:p>
          <a:p>
            <a:pPr indent="-285750" lvl="2" marL="1200150" marR="0" rtl="0" algn="just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"Pedí mis compras en línea, te mostraré cómo"</a:t>
            </a:r>
            <a:endParaRPr/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✔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presentación puede ser oral o en papel.</a:t>
            </a:r>
            <a:endParaRPr/>
          </a:p>
        </p:txBody>
      </p:sp>
      <p:pic>
        <p:nvPicPr>
          <p:cNvPr descr="Una bandera azul con estrellas amarillas&#10;&#10;Descripción generada automáticamente" id="93" name="Google Shape;9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11739" y="39366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763917"/>
            <a:ext cx="1694282" cy="169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"/>
          <p:cNvSpPr txBox="1"/>
          <p:nvPr/>
        </p:nvSpPr>
        <p:spPr>
          <a:xfrm>
            <a:off x="790824" y="706550"/>
            <a:ext cx="12150300" cy="67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También puede crear un miniproyecto conjunto </a:t>
            </a: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☺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Embajador + alumnos → trabajo conjunto</a:t>
            </a:r>
            <a:endParaRPr i="1"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Consolidar nuevas competencias en la práctica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diseño simple, por ejemplo:</a:t>
            </a:r>
            <a:endParaRPr/>
          </a:p>
          <a:p>
            <a:pPr indent="-177800" lvl="4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Creación de un manual digital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4" marL="18288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(por ejemplo, "¿Cómo uso WhatsApp?")</a:t>
            </a:r>
            <a:endParaRPr/>
          </a:p>
          <a:p>
            <a:pPr indent="-177800" lvl="4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Grabación de vídeo de demostración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4" marL="18288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"El adulto mayor explica a los mayores"</a:t>
            </a:r>
            <a:endParaRPr/>
          </a:p>
          <a:p>
            <a:pPr indent="-177800" lvl="4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Fotos de las clases: álbum o presentación</a:t>
            </a:r>
            <a:endParaRPr/>
          </a:p>
          <a:p>
            <a:pPr indent="-177800" lvl="4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Minicampaña online "Seniors en la Web"</a:t>
            </a:r>
            <a:endParaRPr/>
          </a:p>
          <a:p>
            <a:pPr indent="-177800" lvl="4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blog o sitio web simple sobre temas importantes para las personas mayores</a:t>
            </a:r>
            <a:endParaRPr/>
          </a:p>
        </p:txBody>
      </p:sp>
      <p:pic>
        <p:nvPicPr>
          <p:cNvPr descr="Gratis Profesionales senior discutiendo un proyecto en un espacio de trabajo de oficina moderno. foto almacenada" id="100" name="Google Shape;100;p7"/>
          <p:cNvPicPr preferRelativeResize="0"/>
          <p:nvPr/>
        </p:nvPicPr>
        <p:blipFill rotWithShape="1">
          <a:blip r:embed="rId3">
            <a:alphaModFix/>
          </a:blip>
          <a:srcRect b="0" l="19132" r="15291" t="0"/>
          <a:stretch/>
        </p:blipFill>
        <p:spPr>
          <a:xfrm>
            <a:off x="10243593" y="1712511"/>
            <a:ext cx="4062565" cy="4063799"/>
          </a:xfrm>
          <a:custGeom>
            <a:rect b="b" l="l" r="r" t="t"/>
            <a:pathLst>
              <a:path extrusionOk="0" h="4063799" w="4062565">
                <a:moveTo>
                  <a:pt x="0" y="0"/>
                </a:moveTo>
                <a:cubicBezTo>
                  <a:pt x="165532" y="-22760"/>
                  <a:pt x="432101" y="12530"/>
                  <a:pt x="620992" y="0"/>
                </a:cubicBezTo>
                <a:cubicBezTo>
                  <a:pt x="809883" y="-12530"/>
                  <a:pt x="877662" y="21817"/>
                  <a:pt x="1120107" y="0"/>
                </a:cubicBezTo>
                <a:cubicBezTo>
                  <a:pt x="1362553" y="-21817"/>
                  <a:pt x="1435527" y="26407"/>
                  <a:pt x="1578597" y="0"/>
                </a:cubicBezTo>
                <a:cubicBezTo>
                  <a:pt x="1721667" y="-26407"/>
                  <a:pt x="1911415" y="46426"/>
                  <a:pt x="2037086" y="0"/>
                </a:cubicBezTo>
                <a:cubicBezTo>
                  <a:pt x="2162757" y="-46426"/>
                  <a:pt x="2565745" y="20901"/>
                  <a:pt x="2698704" y="0"/>
                </a:cubicBezTo>
                <a:cubicBezTo>
                  <a:pt x="2831663" y="-20901"/>
                  <a:pt x="2938526" y="44418"/>
                  <a:pt x="3157193" y="0"/>
                </a:cubicBezTo>
                <a:cubicBezTo>
                  <a:pt x="3375860" y="-44418"/>
                  <a:pt x="3803027" y="88687"/>
                  <a:pt x="4062565" y="0"/>
                </a:cubicBezTo>
                <a:cubicBezTo>
                  <a:pt x="4083158" y="201558"/>
                  <a:pt x="4046796" y="280531"/>
                  <a:pt x="4062565" y="458629"/>
                </a:cubicBezTo>
                <a:cubicBezTo>
                  <a:pt x="4078334" y="636727"/>
                  <a:pt x="4047693" y="888999"/>
                  <a:pt x="4062565" y="1120447"/>
                </a:cubicBezTo>
                <a:cubicBezTo>
                  <a:pt x="4077437" y="1351895"/>
                  <a:pt x="3986473" y="1632944"/>
                  <a:pt x="4062565" y="1782266"/>
                </a:cubicBezTo>
                <a:cubicBezTo>
                  <a:pt x="4138657" y="1931588"/>
                  <a:pt x="4026545" y="2139953"/>
                  <a:pt x="4062565" y="2322171"/>
                </a:cubicBezTo>
                <a:cubicBezTo>
                  <a:pt x="4098585" y="2504389"/>
                  <a:pt x="3989747" y="2845643"/>
                  <a:pt x="4062565" y="2983990"/>
                </a:cubicBezTo>
                <a:cubicBezTo>
                  <a:pt x="4135383" y="3122337"/>
                  <a:pt x="4021137" y="3376155"/>
                  <a:pt x="4062565" y="3564532"/>
                </a:cubicBezTo>
                <a:cubicBezTo>
                  <a:pt x="4103993" y="3752909"/>
                  <a:pt x="4062022" y="3853585"/>
                  <a:pt x="4062565" y="4063799"/>
                </a:cubicBezTo>
                <a:cubicBezTo>
                  <a:pt x="3804984" y="4076578"/>
                  <a:pt x="3768760" y="4024240"/>
                  <a:pt x="3522824" y="4063799"/>
                </a:cubicBezTo>
                <a:cubicBezTo>
                  <a:pt x="3276888" y="4103358"/>
                  <a:pt x="3221182" y="4033335"/>
                  <a:pt x="3023709" y="4063799"/>
                </a:cubicBezTo>
                <a:cubicBezTo>
                  <a:pt x="2826236" y="4094263"/>
                  <a:pt x="2611444" y="3988510"/>
                  <a:pt x="2362091" y="4063799"/>
                </a:cubicBezTo>
                <a:cubicBezTo>
                  <a:pt x="2112738" y="4139088"/>
                  <a:pt x="1998092" y="4031388"/>
                  <a:pt x="1741099" y="4063799"/>
                </a:cubicBezTo>
                <a:cubicBezTo>
                  <a:pt x="1484106" y="4096210"/>
                  <a:pt x="1346470" y="4056927"/>
                  <a:pt x="1241984" y="4063799"/>
                </a:cubicBezTo>
                <a:cubicBezTo>
                  <a:pt x="1137498" y="4070671"/>
                  <a:pt x="892790" y="4017216"/>
                  <a:pt x="620992" y="4063799"/>
                </a:cubicBezTo>
                <a:cubicBezTo>
                  <a:pt x="349194" y="4110382"/>
                  <a:pt x="127451" y="3995833"/>
                  <a:pt x="0" y="4063799"/>
                </a:cubicBezTo>
                <a:cubicBezTo>
                  <a:pt x="-12547" y="3941704"/>
                  <a:pt x="53356" y="3773986"/>
                  <a:pt x="0" y="3605170"/>
                </a:cubicBezTo>
                <a:cubicBezTo>
                  <a:pt x="-53356" y="3436354"/>
                  <a:pt x="34993" y="3312946"/>
                  <a:pt x="0" y="3065266"/>
                </a:cubicBezTo>
                <a:cubicBezTo>
                  <a:pt x="-34993" y="2817586"/>
                  <a:pt x="39171" y="2704348"/>
                  <a:pt x="0" y="2525361"/>
                </a:cubicBezTo>
                <a:cubicBezTo>
                  <a:pt x="-39171" y="2346375"/>
                  <a:pt x="31399" y="2191095"/>
                  <a:pt x="0" y="2026094"/>
                </a:cubicBezTo>
                <a:cubicBezTo>
                  <a:pt x="-31399" y="1861093"/>
                  <a:pt x="6708" y="1583813"/>
                  <a:pt x="0" y="1445551"/>
                </a:cubicBezTo>
                <a:cubicBezTo>
                  <a:pt x="-6708" y="1307289"/>
                  <a:pt x="4004" y="1212298"/>
                  <a:pt x="0" y="986923"/>
                </a:cubicBezTo>
                <a:cubicBezTo>
                  <a:pt x="-4004" y="761548"/>
                  <a:pt x="51044" y="349921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01" name="Google Shape;10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6035" y="6349619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6763917"/>
            <a:ext cx="1694282" cy="169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"/>
          <p:cNvSpPr txBox="1"/>
          <p:nvPr/>
        </p:nvSpPr>
        <p:spPr>
          <a:xfrm>
            <a:off x="667264" y="904785"/>
            <a:ext cx="13604790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¡Recordar!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Tu papel es ser un líder en la comunidad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"¡Ayudas a otras personas mayores compartiendo tus conocimientos!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Las reuniones son un momento para practicar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¡Dale a los demás la oportunidad de aprender haciendo y haciendo preguntas!</a:t>
            </a:r>
            <a:endParaRPr/>
          </a:p>
        </p:txBody>
      </p:sp>
      <p:pic>
        <p:nvPicPr>
          <p:cNvPr descr="Gratis Anciano alegre en traje dando pulgares hacia arriba, simbolizando el éxito y la aprobación. foto almacenada" id="108" name="Google Shape;108;p8"/>
          <p:cNvPicPr preferRelativeResize="0"/>
          <p:nvPr/>
        </p:nvPicPr>
        <p:blipFill rotWithShape="1">
          <a:blip r:embed="rId3">
            <a:alphaModFix/>
          </a:blip>
          <a:srcRect b="22365" l="0" r="0" t="13942"/>
          <a:stretch/>
        </p:blipFill>
        <p:spPr>
          <a:xfrm>
            <a:off x="4938167" y="4603246"/>
            <a:ext cx="6891160" cy="3093920"/>
          </a:xfrm>
          <a:custGeom>
            <a:rect b="b" l="l" r="r" t="t"/>
            <a:pathLst>
              <a:path extrusionOk="0" h="3093920" w="6891160">
                <a:moveTo>
                  <a:pt x="0" y="0"/>
                </a:moveTo>
                <a:cubicBezTo>
                  <a:pt x="192118" y="-36921"/>
                  <a:pt x="490611" y="19214"/>
                  <a:pt x="712087" y="0"/>
                </a:cubicBezTo>
                <a:cubicBezTo>
                  <a:pt x="933563" y="-19214"/>
                  <a:pt x="1007168" y="42278"/>
                  <a:pt x="1148527" y="0"/>
                </a:cubicBezTo>
                <a:cubicBezTo>
                  <a:pt x="1289886" y="-42278"/>
                  <a:pt x="1448280" y="65002"/>
                  <a:pt x="1722790" y="0"/>
                </a:cubicBezTo>
                <a:cubicBezTo>
                  <a:pt x="1997300" y="-65002"/>
                  <a:pt x="2116428" y="67634"/>
                  <a:pt x="2365965" y="0"/>
                </a:cubicBezTo>
                <a:cubicBezTo>
                  <a:pt x="2615502" y="-67634"/>
                  <a:pt x="2811909" y="62521"/>
                  <a:pt x="3009140" y="0"/>
                </a:cubicBezTo>
                <a:cubicBezTo>
                  <a:pt x="3206372" y="-62521"/>
                  <a:pt x="3329993" y="34545"/>
                  <a:pt x="3514492" y="0"/>
                </a:cubicBezTo>
                <a:cubicBezTo>
                  <a:pt x="3698991" y="-34545"/>
                  <a:pt x="3733284" y="47627"/>
                  <a:pt x="3950932" y="0"/>
                </a:cubicBezTo>
                <a:cubicBezTo>
                  <a:pt x="4168580" y="-47627"/>
                  <a:pt x="4516360" y="70471"/>
                  <a:pt x="4663018" y="0"/>
                </a:cubicBezTo>
                <a:cubicBezTo>
                  <a:pt x="4809676" y="-70471"/>
                  <a:pt x="5055316" y="55566"/>
                  <a:pt x="5375105" y="0"/>
                </a:cubicBezTo>
                <a:cubicBezTo>
                  <a:pt x="5694894" y="-55566"/>
                  <a:pt x="5867540" y="82726"/>
                  <a:pt x="6087191" y="0"/>
                </a:cubicBezTo>
                <a:cubicBezTo>
                  <a:pt x="6306842" y="-82726"/>
                  <a:pt x="6541856" y="4254"/>
                  <a:pt x="6891160" y="0"/>
                </a:cubicBezTo>
                <a:cubicBezTo>
                  <a:pt x="6901991" y="163779"/>
                  <a:pt x="6869711" y="308403"/>
                  <a:pt x="6891160" y="484714"/>
                </a:cubicBezTo>
                <a:cubicBezTo>
                  <a:pt x="6912609" y="661025"/>
                  <a:pt x="6885527" y="817043"/>
                  <a:pt x="6891160" y="1000367"/>
                </a:cubicBezTo>
                <a:cubicBezTo>
                  <a:pt x="6896793" y="1183691"/>
                  <a:pt x="6866197" y="1331340"/>
                  <a:pt x="6891160" y="1577899"/>
                </a:cubicBezTo>
                <a:cubicBezTo>
                  <a:pt x="6916123" y="1824458"/>
                  <a:pt x="6874173" y="2018519"/>
                  <a:pt x="6891160" y="2155431"/>
                </a:cubicBezTo>
                <a:cubicBezTo>
                  <a:pt x="6908147" y="2292343"/>
                  <a:pt x="6863198" y="2466806"/>
                  <a:pt x="6891160" y="2640145"/>
                </a:cubicBezTo>
                <a:cubicBezTo>
                  <a:pt x="6919122" y="2813484"/>
                  <a:pt x="6868616" y="3000371"/>
                  <a:pt x="6891160" y="3093920"/>
                </a:cubicBezTo>
                <a:cubicBezTo>
                  <a:pt x="6679095" y="3137349"/>
                  <a:pt x="6504589" y="3068112"/>
                  <a:pt x="6179073" y="3093920"/>
                </a:cubicBezTo>
                <a:cubicBezTo>
                  <a:pt x="5853557" y="3119728"/>
                  <a:pt x="5836299" y="3073192"/>
                  <a:pt x="5742633" y="3093920"/>
                </a:cubicBezTo>
                <a:cubicBezTo>
                  <a:pt x="5648967" y="3114648"/>
                  <a:pt x="5358827" y="3083896"/>
                  <a:pt x="5237282" y="3093920"/>
                </a:cubicBezTo>
                <a:cubicBezTo>
                  <a:pt x="5115737" y="3103944"/>
                  <a:pt x="5009122" y="3076386"/>
                  <a:pt x="4869753" y="3093920"/>
                </a:cubicBezTo>
                <a:cubicBezTo>
                  <a:pt x="4730384" y="3111454"/>
                  <a:pt x="4378072" y="3026425"/>
                  <a:pt x="4157667" y="3093920"/>
                </a:cubicBezTo>
                <a:cubicBezTo>
                  <a:pt x="3937262" y="3161415"/>
                  <a:pt x="3756838" y="3025659"/>
                  <a:pt x="3445580" y="3093920"/>
                </a:cubicBezTo>
                <a:cubicBezTo>
                  <a:pt x="3134322" y="3162181"/>
                  <a:pt x="3115110" y="3082992"/>
                  <a:pt x="3009140" y="3093920"/>
                </a:cubicBezTo>
                <a:cubicBezTo>
                  <a:pt x="2903170" y="3104848"/>
                  <a:pt x="2682815" y="3059705"/>
                  <a:pt x="2572700" y="3093920"/>
                </a:cubicBezTo>
                <a:cubicBezTo>
                  <a:pt x="2462585" y="3128135"/>
                  <a:pt x="2206963" y="3093425"/>
                  <a:pt x="2067348" y="3093920"/>
                </a:cubicBezTo>
                <a:cubicBezTo>
                  <a:pt x="1927733" y="3094415"/>
                  <a:pt x="1732450" y="3066182"/>
                  <a:pt x="1561996" y="3093920"/>
                </a:cubicBezTo>
                <a:cubicBezTo>
                  <a:pt x="1391542" y="3121658"/>
                  <a:pt x="1269392" y="3091775"/>
                  <a:pt x="1194468" y="3093920"/>
                </a:cubicBezTo>
                <a:cubicBezTo>
                  <a:pt x="1119544" y="3096065"/>
                  <a:pt x="847149" y="3041248"/>
                  <a:pt x="551293" y="3093920"/>
                </a:cubicBezTo>
                <a:cubicBezTo>
                  <a:pt x="255438" y="3146592"/>
                  <a:pt x="209155" y="3048988"/>
                  <a:pt x="0" y="3093920"/>
                </a:cubicBezTo>
                <a:cubicBezTo>
                  <a:pt x="-36237" y="2872741"/>
                  <a:pt x="32928" y="2833096"/>
                  <a:pt x="0" y="2578267"/>
                </a:cubicBezTo>
                <a:cubicBezTo>
                  <a:pt x="-32928" y="2323438"/>
                  <a:pt x="31548" y="2334622"/>
                  <a:pt x="0" y="2093553"/>
                </a:cubicBezTo>
                <a:cubicBezTo>
                  <a:pt x="-31548" y="1852484"/>
                  <a:pt x="44761" y="1751589"/>
                  <a:pt x="0" y="1546960"/>
                </a:cubicBezTo>
                <a:cubicBezTo>
                  <a:pt x="-44761" y="1342331"/>
                  <a:pt x="50110" y="1130692"/>
                  <a:pt x="0" y="1000367"/>
                </a:cubicBezTo>
                <a:cubicBezTo>
                  <a:pt x="-50110" y="870042"/>
                  <a:pt x="37542" y="765113"/>
                  <a:pt x="0" y="546593"/>
                </a:cubicBezTo>
                <a:cubicBezTo>
                  <a:pt x="-37542" y="328073"/>
                  <a:pt x="25500" y="144274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Una bandera azul con estrellas amarillas&#10;&#10;Descripción generada automáticamente" id="109" name="Google Shape;10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08036" y="345645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00" y="6763917"/>
            <a:ext cx="1694282" cy="1694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6" name="Google Shape;11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74110" y="249343"/>
            <a:ext cx="4602267" cy="6903401"/>
          </a:xfrm>
          <a:custGeom>
            <a:rect b="b" l="l" r="r" t="t"/>
            <a:pathLst>
              <a:path extrusionOk="0" fill="none" h="6903401" w="4602267">
                <a:moveTo>
                  <a:pt x="0" y="0"/>
                </a:moveTo>
                <a:cubicBezTo>
                  <a:pt x="129779" y="-33291"/>
                  <a:pt x="410700" y="64014"/>
                  <a:pt x="575283" y="0"/>
                </a:cubicBezTo>
                <a:cubicBezTo>
                  <a:pt x="739866" y="-64014"/>
                  <a:pt x="982298" y="11018"/>
                  <a:pt x="1150567" y="0"/>
                </a:cubicBezTo>
                <a:cubicBezTo>
                  <a:pt x="1318836" y="-11018"/>
                  <a:pt x="1503587" y="37476"/>
                  <a:pt x="1771873" y="0"/>
                </a:cubicBezTo>
                <a:cubicBezTo>
                  <a:pt x="2040159" y="-37476"/>
                  <a:pt x="2088043" y="6898"/>
                  <a:pt x="2209088" y="0"/>
                </a:cubicBezTo>
                <a:cubicBezTo>
                  <a:pt x="2330133" y="-6898"/>
                  <a:pt x="2606044" y="50350"/>
                  <a:pt x="2784372" y="0"/>
                </a:cubicBezTo>
                <a:cubicBezTo>
                  <a:pt x="2962700" y="-50350"/>
                  <a:pt x="3177427" y="2473"/>
                  <a:pt x="3313632" y="0"/>
                </a:cubicBezTo>
                <a:cubicBezTo>
                  <a:pt x="3449837" y="-2473"/>
                  <a:pt x="3794031" y="72980"/>
                  <a:pt x="3980961" y="0"/>
                </a:cubicBezTo>
                <a:cubicBezTo>
                  <a:pt x="4167891" y="-72980"/>
                  <a:pt x="4346375" y="71492"/>
                  <a:pt x="4602267" y="0"/>
                </a:cubicBezTo>
                <a:cubicBezTo>
                  <a:pt x="4624353" y="163873"/>
                  <a:pt x="4585718" y="530945"/>
                  <a:pt x="4602267" y="713351"/>
                </a:cubicBezTo>
                <a:cubicBezTo>
                  <a:pt x="4618816" y="895757"/>
                  <a:pt x="4522982" y="1136526"/>
                  <a:pt x="4602267" y="1426703"/>
                </a:cubicBezTo>
                <a:cubicBezTo>
                  <a:pt x="4681552" y="1716880"/>
                  <a:pt x="4587940" y="1688529"/>
                  <a:pt x="4602267" y="1794884"/>
                </a:cubicBezTo>
                <a:cubicBezTo>
                  <a:pt x="4616594" y="1901239"/>
                  <a:pt x="4573788" y="2204128"/>
                  <a:pt x="4602267" y="2508236"/>
                </a:cubicBezTo>
                <a:cubicBezTo>
                  <a:pt x="4630746" y="2812344"/>
                  <a:pt x="4519742" y="3043325"/>
                  <a:pt x="4602267" y="3221587"/>
                </a:cubicBezTo>
                <a:cubicBezTo>
                  <a:pt x="4684792" y="3399849"/>
                  <a:pt x="4568528" y="3564441"/>
                  <a:pt x="4602267" y="3658803"/>
                </a:cubicBezTo>
                <a:cubicBezTo>
                  <a:pt x="4636006" y="3753165"/>
                  <a:pt x="4595583" y="4077786"/>
                  <a:pt x="4602267" y="4234086"/>
                </a:cubicBezTo>
                <a:cubicBezTo>
                  <a:pt x="4608951" y="4390386"/>
                  <a:pt x="4585762" y="4734232"/>
                  <a:pt x="4602267" y="4878403"/>
                </a:cubicBezTo>
                <a:cubicBezTo>
                  <a:pt x="4618772" y="5022574"/>
                  <a:pt x="4590712" y="5150701"/>
                  <a:pt x="4602267" y="5246585"/>
                </a:cubicBezTo>
                <a:cubicBezTo>
                  <a:pt x="4613822" y="5342469"/>
                  <a:pt x="4534893" y="5650124"/>
                  <a:pt x="4602267" y="5959936"/>
                </a:cubicBezTo>
                <a:cubicBezTo>
                  <a:pt x="4669641" y="6269748"/>
                  <a:pt x="4551665" y="6497162"/>
                  <a:pt x="4602267" y="6903401"/>
                </a:cubicBezTo>
                <a:cubicBezTo>
                  <a:pt x="4281066" y="6907926"/>
                  <a:pt x="4140562" y="6866219"/>
                  <a:pt x="3934938" y="6903401"/>
                </a:cubicBezTo>
                <a:cubicBezTo>
                  <a:pt x="3729314" y="6940583"/>
                  <a:pt x="3547156" y="6894784"/>
                  <a:pt x="3359655" y="6903401"/>
                </a:cubicBezTo>
                <a:cubicBezTo>
                  <a:pt x="3172154" y="6912018"/>
                  <a:pt x="3054920" y="6847439"/>
                  <a:pt x="2830394" y="6903401"/>
                </a:cubicBezTo>
                <a:cubicBezTo>
                  <a:pt x="2605868" y="6959363"/>
                  <a:pt x="2582139" y="6852545"/>
                  <a:pt x="2347156" y="6903401"/>
                </a:cubicBezTo>
                <a:cubicBezTo>
                  <a:pt x="2112173" y="6954257"/>
                  <a:pt x="2016655" y="6883309"/>
                  <a:pt x="1725850" y="6903401"/>
                </a:cubicBezTo>
                <a:cubicBezTo>
                  <a:pt x="1435045" y="6923493"/>
                  <a:pt x="1319657" y="6893175"/>
                  <a:pt x="1196589" y="6903401"/>
                </a:cubicBezTo>
                <a:cubicBezTo>
                  <a:pt x="1073521" y="6913627"/>
                  <a:pt x="797516" y="6862691"/>
                  <a:pt x="621306" y="6903401"/>
                </a:cubicBezTo>
                <a:cubicBezTo>
                  <a:pt x="445096" y="6944111"/>
                  <a:pt x="201981" y="6895095"/>
                  <a:pt x="0" y="6903401"/>
                </a:cubicBezTo>
                <a:cubicBezTo>
                  <a:pt x="-18132" y="6749389"/>
                  <a:pt x="16508" y="6628497"/>
                  <a:pt x="0" y="6466186"/>
                </a:cubicBezTo>
                <a:cubicBezTo>
                  <a:pt x="-16508" y="6303876"/>
                  <a:pt x="28029" y="6094529"/>
                  <a:pt x="0" y="5890902"/>
                </a:cubicBezTo>
                <a:cubicBezTo>
                  <a:pt x="-28029" y="5687275"/>
                  <a:pt x="20348" y="5602056"/>
                  <a:pt x="0" y="5522721"/>
                </a:cubicBezTo>
                <a:cubicBezTo>
                  <a:pt x="-20348" y="5443386"/>
                  <a:pt x="33543" y="5203913"/>
                  <a:pt x="0" y="4947437"/>
                </a:cubicBezTo>
                <a:cubicBezTo>
                  <a:pt x="-33543" y="4690961"/>
                  <a:pt x="24652" y="4643640"/>
                  <a:pt x="0" y="4372154"/>
                </a:cubicBezTo>
                <a:cubicBezTo>
                  <a:pt x="-24652" y="4100668"/>
                  <a:pt x="19281" y="4046850"/>
                  <a:pt x="0" y="3865905"/>
                </a:cubicBezTo>
                <a:cubicBezTo>
                  <a:pt x="-19281" y="3684960"/>
                  <a:pt x="30324" y="3433732"/>
                  <a:pt x="0" y="3290621"/>
                </a:cubicBezTo>
                <a:cubicBezTo>
                  <a:pt x="-30324" y="3147510"/>
                  <a:pt x="78825" y="2787586"/>
                  <a:pt x="0" y="2577270"/>
                </a:cubicBezTo>
                <a:cubicBezTo>
                  <a:pt x="-78825" y="2366954"/>
                  <a:pt x="54403" y="2130912"/>
                  <a:pt x="0" y="1863918"/>
                </a:cubicBezTo>
                <a:cubicBezTo>
                  <a:pt x="-54403" y="1596924"/>
                  <a:pt x="18508" y="1439545"/>
                  <a:pt x="0" y="1288635"/>
                </a:cubicBezTo>
                <a:cubicBezTo>
                  <a:pt x="-18508" y="1137725"/>
                  <a:pt x="42417" y="991926"/>
                  <a:pt x="0" y="713351"/>
                </a:cubicBezTo>
                <a:cubicBezTo>
                  <a:pt x="-42417" y="434776"/>
                  <a:pt x="66319" y="283757"/>
                  <a:pt x="0" y="0"/>
                </a:cubicBezTo>
                <a:close/>
              </a:path>
              <a:path extrusionOk="0" h="6903401" w="4602267">
                <a:moveTo>
                  <a:pt x="0" y="0"/>
                </a:moveTo>
                <a:cubicBezTo>
                  <a:pt x="252490" y="-37629"/>
                  <a:pt x="485836" y="41175"/>
                  <a:pt x="621306" y="0"/>
                </a:cubicBezTo>
                <a:cubicBezTo>
                  <a:pt x="756776" y="-41175"/>
                  <a:pt x="865184" y="16883"/>
                  <a:pt x="1058521" y="0"/>
                </a:cubicBezTo>
                <a:cubicBezTo>
                  <a:pt x="1251858" y="-16883"/>
                  <a:pt x="1372026" y="19974"/>
                  <a:pt x="1587782" y="0"/>
                </a:cubicBezTo>
                <a:cubicBezTo>
                  <a:pt x="1803538" y="-19974"/>
                  <a:pt x="1871571" y="34833"/>
                  <a:pt x="2024997" y="0"/>
                </a:cubicBezTo>
                <a:cubicBezTo>
                  <a:pt x="2178423" y="-34833"/>
                  <a:pt x="2430244" y="47887"/>
                  <a:pt x="2554258" y="0"/>
                </a:cubicBezTo>
                <a:cubicBezTo>
                  <a:pt x="2678272" y="-47887"/>
                  <a:pt x="2939795" y="67718"/>
                  <a:pt x="3129542" y="0"/>
                </a:cubicBezTo>
                <a:cubicBezTo>
                  <a:pt x="3319289" y="-67718"/>
                  <a:pt x="3406558" y="26616"/>
                  <a:pt x="3566757" y="0"/>
                </a:cubicBezTo>
                <a:cubicBezTo>
                  <a:pt x="3726956" y="-26616"/>
                  <a:pt x="3894235" y="13718"/>
                  <a:pt x="4049995" y="0"/>
                </a:cubicBezTo>
                <a:cubicBezTo>
                  <a:pt x="4205755" y="-13718"/>
                  <a:pt x="4441169" y="55641"/>
                  <a:pt x="4602267" y="0"/>
                </a:cubicBezTo>
                <a:cubicBezTo>
                  <a:pt x="4668199" y="218195"/>
                  <a:pt x="4523104" y="416534"/>
                  <a:pt x="4602267" y="713351"/>
                </a:cubicBezTo>
                <a:cubicBezTo>
                  <a:pt x="4681430" y="1010168"/>
                  <a:pt x="4558633" y="980677"/>
                  <a:pt x="4602267" y="1081533"/>
                </a:cubicBezTo>
                <a:cubicBezTo>
                  <a:pt x="4645901" y="1182389"/>
                  <a:pt x="4552179" y="1528140"/>
                  <a:pt x="4602267" y="1725850"/>
                </a:cubicBezTo>
                <a:cubicBezTo>
                  <a:pt x="4652355" y="1923560"/>
                  <a:pt x="4601053" y="2089569"/>
                  <a:pt x="4602267" y="2370168"/>
                </a:cubicBezTo>
                <a:cubicBezTo>
                  <a:pt x="4603481" y="2650767"/>
                  <a:pt x="4572707" y="2670398"/>
                  <a:pt x="4602267" y="2876417"/>
                </a:cubicBezTo>
                <a:cubicBezTo>
                  <a:pt x="4631827" y="3082436"/>
                  <a:pt x="4583799" y="3143179"/>
                  <a:pt x="4602267" y="3244598"/>
                </a:cubicBezTo>
                <a:cubicBezTo>
                  <a:pt x="4620735" y="3346017"/>
                  <a:pt x="4589578" y="3646023"/>
                  <a:pt x="4602267" y="3750848"/>
                </a:cubicBezTo>
                <a:cubicBezTo>
                  <a:pt x="4614956" y="3855673"/>
                  <a:pt x="4584599" y="4124796"/>
                  <a:pt x="4602267" y="4257097"/>
                </a:cubicBezTo>
                <a:cubicBezTo>
                  <a:pt x="4619935" y="4389398"/>
                  <a:pt x="4581956" y="4510295"/>
                  <a:pt x="4602267" y="4625279"/>
                </a:cubicBezTo>
                <a:cubicBezTo>
                  <a:pt x="4622578" y="4740263"/>
                  <a:pt x="4556805" y="4920168"/>
                  <a:pt x="4602267" y="5200562"/>
                </a:cubicBezTo>
                <a:cubicBezTo>
                  <a:pt x="4647729" y="5480956"/>
                  <a:pt x="4565478" y="5603108"/>
                  <a:pt x="4602267" y="5844880"/>
                </a:cubicBezTo>
                <a:cubicBezTo>
                  <a:pt x="4639056" y="6086652"/>
                  <a:pt x="4550970" y="6073372"/>
                  <a:pt x="4602267" y="6282095"/>
                </a:cubicBezTo>
                <a:cubicBezTo>
                  <a:pt x="4653564" y="6490819"/>
                  <a:pt x="4536660" y="6735916"/>
                  <a:pt x="4602267" y="6903401"/>
                </a:cubicBezTo>
                <a:cubicBezTo>
                  <a:pt x="4454734" y="6939655"/>
                  <a:pt x="4306207" y="6852244"/>
                  <a:pt x="4073006" y="6903401"/>
                </a:cubicBezTo>
                <a:cubicBezTo>
                  <a:pt x="3839805" y="6954558"/>
                  <a:pt x="3776265" y="6894183"/>
                  <a:pt x="3635791" y="6903401"/>
                </a:cubicBezTo>
                <a:cubicBezTo>
                  <a:pt x="3495318" y="6912619"/>
                  <a:pt x="3262658" y="6894196"/>
                  <a:pt x="3106530" y="6903401"/>
                </a:cubicBezTo>
                <a:cubicBezTo>
                  <a:pt x="2950402" y="6912606"/>
                  <a:pt x="2683921" y="6851543"/>
                  <a:pt x="2485224" y="6903401"/>
                </a:cubicBezTo>
                <a:cubicBezTo>
                  <a:pt x="2286527" y="6955259"/>
                  <a:pt x="2247147" y="6863046"/>
                  <a:pt x="2048009" y="6903401"/>
                </a:cubicBezTo>
                <a:cubicBezTo>
                  <a:pt x="1848871" y="6943756"/>
                  <a:pt x="1801192" y="6852137"/>
                  <a:pt x="1610793" y="6903401"/>
                </a:cubicBezTo>
                <a:cubicBezTo>
                  <a:pt x="1420394" y="6954665"/>
                  <a:pt x="1170106" y="6846607"/>
                  <a:pt x="989487" y="6903401"/>
                </a:cubicBezTo>
                <a:cubicBezTo>
                  <a:pt x="808868" y="6960195"/>
                  <a:pt x="319821" y="6838834"/>
                  <a:pt x="0" y="6903401"/>
                </a:cubicBezTo>
                <a:cubicBezTo>
                  <a:pt x="-12062" y="6765128"/>
                  <a:pt x="3540" y="6624846"/>
                  <a:pt x="0" y="6397152"/>
                </a:cubicBezTo>
                <a:cubicBezTo>
                  <a:pt x="-3540" y="6169458"/>
                  <a:pt x="48766" y="6033711"/>
                  <a:pt x="0" y="5752834"/>
                </a:cubicBezTo>
                <a:cubicBezTo>
                  <a:pt x="-48766" y="5471957"/>
                  <a:pt x="31095" y="5368141"/>
                  <a:pt x="0" y="5108517"/>
                </a:cubicBezTo>
                <a:cubicBezTo>
                  <a:pt x="-31095" y="4848893"/>
                  <a:pt x="46745" y="4801247"/>
                  <a:pt x="0" y="4533233"/>
                </a:cubicBezTo>
                <a:cubicBezTo>
                  <a:pt x="-46745" y="4265219"/>
                  <a:pt x="19413" y="4186980"/>
                  <a:pt x="0" y="4096018"/>
                </a:cubicBezTo>
                <a:cubicBezTo>
                  <a:pt x="-19413" y="4005057"/>
                  <a:pt x="45660" y="3802567"/>
                  <a:pt x="0" y="3658803"/>
                </a:cubicBezTo>
                <a:cubicBezTo>
                  <a:pt x="-45660" y="3515040"/>
                  <a:pt x="28149" y="3425567"/>
                  <a:pt x="0" y="3221587"/>
                </a:cubicBezTo>
                <a:cubicBezTo>
                  <a:pt x="-28149" y="3017607"/>
                  <a:pt x="34824" y="2956952"/>
                  <a:pt x="0" y="2853406"/>
                </a:cubicBezTo>
                <a:cubicBezTo>
                  <a:pt x="-34824" y="2749860"/>
                  <a:pt x="14630" y="2566684"/>
                  <a:pt x="0" y="2416190"/>
                </a:cubicBezTo>
                <a:cubicBezTo>
                  <a:pt x="-14630" y="2265696"/>
                  <a:pt x="40459" y="2147076"/>
                  <a:pt x="0" y="1909941"/>
                </a:cubicBezTo>
                <a:cubicBezTo>
                  <a:pt x="-40459" y="1672806"/>
                  <a:pt x="21390" y="1661248"/>
                  <a:pt x="0" y="1472726"/>
                </a:cubicBezTo>
                <a:cubicBezTo>
                  <a:pt x="-21390" y="1284204"/>
                  <a:pt x="32542" y="964189"/>
                  <a:pt x="0" y="759374"/>
                </a:cubicBezTo>
                <a:cubicBezTo>
                  <a:pt x="-32542" y="554559"/>
                  <a:pt x="73391" y="22316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" name="Google Shape;117;p9"/>
          <p:cNvSpPr/>
          <p:nvPr/>
        </p:nvSpPr>
        <p:spPr>
          <a:xfrm>
            <a:off x="687136" y="701397"/>
            <a:ext cx="7635954" cy="1346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1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200"/>
              <a:buFont typeface="Calibri"/>
              <a:buNone/>
            </a:pPr>
            <a:r>
              <a:rPr b="1" lang="es" sz="4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enseñar a los demás? </a:t>
            </a:r>
            <a:endParaRPr/>
          </a:p>
          <a:p>
            <a:pPr indent="0" lvl="0" marL="0" marR="0" rtl="0" algn="l">
              <a:lnSpc>
                <a:spcPct val="12619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200"/>
              <a:buFont typeface="Calibri"/>
              <a:buNone/>
            </a:pPr>
            <a:r>
              <a:rPr b="1" lang="es" sz="4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Métodos de aprendizaje efectivos</a:t>
            </a:r>
            <a:endParaRPr sz="4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9"/>
          <p:cNvSpPr/>
          <p:nvPr/>
        </p:nvSpPr>
        <p:spPr>
          <a:xfrm>
            <a:off x="754023" y="2599968"/>
            <a:ext cx="161568" cy="1155382"/>
          </a:xfrm>
          <a:prstGeom prst="roundRect">
            <a:avLst>
              <a:gd fmla="val 56008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9"/>
          <p:cNvSpPr/>
          <p:nvPr/>
        </p:nvSpPr>
        <p:spPr>
          <a:xfrm>
            <a:off x="1162524" y="2523775"/>
            <a:ext cx="65049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4642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Escuche primero, enseñe después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9"/>
          <p:cNvSpPr/>
          <p:nvPr/>
        </p:nvSpPr>
        <p:spPr>
          <a:xfrm>
            <a:off x="1162525" y="2989550"/>
            <a:ext cx="7842900" cy="11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Cada persona tiene un nivel de habilidad diferente. Pregunte: "¿Qué te gustaría aprender?"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9"/>
          <p:cNvSpPr/>
          <p:nvPr/>
        </p:nvSpPr>
        <p:spPr>
          <a:xfrm>
            <a:off x="1158416" y="4305957"/>
            <a:ext cx="161568" cy="1155382"/>
          </a:xfrm>
          <a:prstGeom prst="roundRect">
            <a:avLst>
              <a:gd fmla="val 56008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9"/>
          <p:cNvSpPr/>
          <p:nvPr/>
        </p:nvSpPr>
        <p:spPr>
          <a:xfrm>
            <a:off x="1548697" y="4305950"/>
            <a:ext cx="63057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4642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Divide el conocimiento en pequeños pasos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9"/>
          <p:cNvSpPr/>
          <p:nvPr/>
        </p:nvSpPr>
        <p:spPr>
          <a:xfrm>
            <a:off x="1624900" y="4771725"/>
            <a:ext cx="7635900" cy="11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En lugar de "aprender Facebook", → "iniciar sesión primero". Instrucciones sencillas, paso a paso.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9"/>
          <p:cNvSpPr/>
          <p:nvPr/>
        </p:nvSpPr>
        <p:spPr>
          <a:xfrm>
            <a:off x="1556666" y="6013313"/>
            <a:ext cx="161568" cy="1155382"/>
          </a:xfrm>
          <a:prstGeom prst="roundRect">
            <a:avLst>
              <a:gd fmla="val 56008" name="adj"/>
            </a:avLst>
          </a:prstGeom>
          <a:solidFill>
            <a:srgbClr val="DDEEE6"/>
          </a:solidFill>
          <a:ln cap="flat" cmpd="sng" w="9525">
            <a:solidFill>
              <a:srgbClr val="C3D4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9"/>
          <p:cNvSpPr/>
          <p:nvPr/>
        </p:nvSpPr>
        <p:spPr>
          <a:xfrm>
            <a:off x="1948041" y="6013313"/>
            <a:ext cx="45633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4642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Repite el ejercicio varias veces</a:t>
            </a:r>
            <a:endParaRPr sz="2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9"/>
          <p:cNvSpPr/>
          <p:nvPr/>
        </p:nvSpPr>
        <p:spPr>
          <a:xfrm>
            <a:off x="1948041" y="6479085"/>
            <a:ext cx="6504900" cy="6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Clr>
                <a:srgbClr val="3B4E4E"/>
              </a:buClr>
              <a:buSzPts val="2800"/>
              <a:buFont typeface="Calibri"/>
              <a:buNone/>
            </a:pPr>
            <a:r>
              <a:rPr lang="es" sz="2800">
                <a:solidFill>
                  <a:srgbClr val="3B4E4E"/>
                </a:solidFill>
                <a:latin typeface="Calibri"/>
                <a:ea typeface="Calibri"/>
                <a:cs typeface="Calibri"/>
                <a:sym typeface="Calibri"/>
              </a:rPr>
              <a:t>"Intentémoslo juntos de nuevo". Anime a las personas a anotar los pasos clave.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27" name="Google Shape;12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36035" y="6479085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</cp:coreProperties>
</file>