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</p:sldIdLst>
  <p:sldSz cy="8229600" cx="14630400"/>
  <p:notesSz cx="8229600" cy="146304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0" roundtripDataSignature="AMtx7miICDu1lPEk2YX7W0eK+RvcHuMC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customschemas.google.com/relationships/presentationmetadata" Target="metadata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slide" Target="slides/slide33.xml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39" Type="http://schemas.openxmlformats.org/officeDocument/2006/relationships/slide" Target="slides/slide35.xml"/><Relationship Id="rId16" Type="http://schemas.openxmlformats.org/officeDocument/2006/relationships/slide" Target="slides/slide12.xml"/><Relationship Id="rId38" Type="http://schemas.openxmlformats.org/officeDocument/2006/relationships/slide" Target="slides/slide34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" name="Google Shape;36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0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0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1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1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2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2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3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3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4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4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5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5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6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7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8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8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1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1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" name="Google Shape;46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4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5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5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6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6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1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31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2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32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3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3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5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35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6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36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7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37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8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38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3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9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39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0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40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1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41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7" name="Google Shape;297;p4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4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3" name="Google Shape;313;p4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4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6" name="Google Shape;326;p4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4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" name="Google Shape;70;p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9" name="Google Shape;79;p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" name="Google Shape;88;p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7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8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9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" name="Google Shape;7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4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 master">
  <p:cSld name="Slide 6 mast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2" name="Google Shape;32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" name="Google Shape;10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4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3" name="Google Shape;13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4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 master">
  <p:cSld name="Slide 7 mast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" name="Google Shape;1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5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 master">
  <p:cSld name="Slide 8 mast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9" name="Google Shape;19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5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 master">
  <p:cSld name="Slide 9 mast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2" name="Google Shape;2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6" name="Google Shape;26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9" name="Google Shape;29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Relationship Id="rId4" Type="http://schemas.openxmlformats.org/officeDocument/2006/relationships/image" Target="../media/image1.png"/><Relationship Id="rId5" Type="http://schemas.openxmlformats.org/officeDocument/2006/relationships/image" Target="../media/image3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g"/><Relationship Id="rId4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Relationship Id="rId4" Type="http://schemas.openxmlformats.org/officeDocument/2006/relationships/image" Target="../media/image1.png"/><Relationship Id="rId5" Type="http://schemas.openxmlformats.org/officeDocument/2006/relationships/image" Target="../media/image3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jpg"/><Relationship Id="rId4" Type="http://schemas.openxmlformats.org/officeDocument/2006/relationships/image" Target="../media/image1.png"/><Relationship Id="rId5" Type="http://schemas.openxmlformats.org/officeDocument/2006/relationships/image" Target="../media/image3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jpg"/><Relationship Id="rId4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jpg"/><Relationship Id="rId4" Type="http://schemas.openxmlformats.org/officeDocument/2006/relationships/image" Target="../media/image1.png"/><Relationship Id="rId5" Type="http://schemas.openxmlformats.org/officeDocument/2006/relationships/image" Target="../media/image3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2.jp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jpg"/><Relationship Id="rId4" Type="http://schemas.openxmlformats.org/officeDocument/2006/relationships/image" Target="../media/image1.png"/><Relationship Id="rId5" Type="http://schemas.openxmlformats.org/officeDocument/2006/relationships/image" Target="../media/image3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png"/><Relationship Id="rId4" Type="http://schemas.openxmlformats.org/officeDocument/2006/relationships/image" Target="../media/image1.png"/><Relationship Id="rId5" Type="http://schemas.openxmlformats.org/officeDocument/2006/relationships/image" Target="../media/image3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8.png"/><Relationship Id="rId4" Type="http://schemas.openxmlformats.org/officeDocument/2006/relationships/image" Target="../media/image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9.jpg"/><Relationship Id="rId4" Type="http://schemas.openxmlformats.org/officeDocument/2006/relationships/image" Target="../media/image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1.jpg"/><Relationship Id="rId4" Type="http://schemas.openxmlformats.org/officeDocument/2006/relationships/image" Target="../media/image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5.jpg"/><Relationship Id="rId4" Type="http://schemas.openxmlformats.org/officeDocument/2006/relationships/image" Target="../media/image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3.jpg"/><Relationship Id="rId4" Type="http://schemas.openxmlformats.org/officeDocument/2006/relationships/image" Target="../media/image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1.jpg"/><Relationship Id="rId4" Type="http://schemas.openxmlformats.org/officeDocument/2006/relationships/image" Target="../media/image1.png"/><Relationship Id="rId5" Type="http://schemas.openxmlformats.org/officeDocument/2006/relationships/image" Target="../media/image3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5.jpg"/><Relationship Id="rId4" Type="http://schemas.openxmlformats.org/officeDocument/2006/relationships/image" Target="../media/image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0.jpg"/><Relationship Id="rId4" Type="http://schemas.openxmlformats.org/officeDocument/2006/relationships/image" Target="../media/image1.png"/><Relationship Id="rId5" Type="http://schemas.openxmlformats.org/officeDocument/2006/relationships/image" Target="../media/image3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6.png"/><Relationship Id="rId4" Type="http://schemas.openxmlformats.org/officeDocument/2006/relationships/image" Target="../media/image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4.jpg"/><Relationship Id="rId4" Type="http://schemas.openxmlformats.org/officeDocument/2006/relationships/image" Target="../media/image1.png"/><Relationship Id="rId5" Type="http://schemas.openxmlformats.org/officeDocument/2006/relationships/image" Target="../media/image3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8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facebook.com/" TargetMode="External"/><Relationship Id="rId4" Type="http://schemas.openxmlformats.org/officeDocument/2006/relationships/image" Target="../media/image14.jpg"/><Relationship Id="rId5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1.png"/><Relationship Id="rId5" Type="http://schemas.openxmlformats.org/officeDocument/2006/relationships/image" Target="../media/image3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Relationship Id="rId4" Type="http://schemas.openxmlformats.org/officeDocument/2006/relationships/image" Target="../media/image1.png"/><Relationship Id="rId5" Type="http://schemas.openxmlformats.org/officeDocument/2006/relationships/image" Target="../media/image3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Relationship Id="rId4" Type="http://schemas.openxmlformats.org/officeDocument/2006/relationships/image" Target="../media/image1.png"/><Relationship Id="rId5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9" name="Google Shape;3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69238" y="241968"/>
            <a:ext cx="5083135" cy="7624703"/>
          </a:xfrm>
          <a:custGeom>
            <a:rect b="b" l="l" r="r" t="t"/>
            <a:pathLst>
              <a:path extrusionOk="0" fill="none" h="7624703" w="5083135">
                <a:moveTo>
                  <a:pt x="0" y="0"/>
                </a:moveTo>
                <a:cubicBezTo>
                  <a:pt x="199410" y="-16685"/>
                  <a:pt x="250039" y="24573"/>
                  <a:pt x="412299" y="0"/>
                </a:cubicBezTo>
                <a:cubicBezTo>
                  <a:pt x="574559" y="-24573"/>
                  <a:pt x="812826" y="56971"/>
                  <a:pt x="1078754" y="0"/>
                </a:cubicBezTo>
                <a:cubicBezTo>
                  <a:pt x="1344682" y="-56971"/>
                  <a:pt x="1403707" y="35334"/>
                  <a:pt x="1541884" y="0"/>
                </a:cubicBezTo>
                <a:cubicBezTo>
                  <a:pt x="1680061" y="-35334"/>
                  <a:pt x="1941721" y="44475"/>
                  <a:pt x="2055846" y="0"/>
                </a:cubicBezTo>
                <a:cubicBezTo>
                  <a:pt x="2169971" y="-44475"/>
                  <a:pt x="2404099" y="40789"/>
                  <a:pt x="2569807" y="0"/>
                </a:cubicBezTo>
                <a:cubicBezTo>
                  <a:pt x="2735515" y="-40789"/>
                  <a:pt x="2998624" y="16631"/>
                  <a:pt x="3185431" y="0"/>
                </a:cubicBezTo>
                <a:cubicBezTo>
                  <a:pt x="3372238" y="-16631"/>
                  <a:pt x="3640075" y="7984"/>
                  <a:pt x="3801055" y="0"/>
                </a:cubicBezTo>
                <a:cubicBezTo>
                  <a:pt x="3962035" y="-7984"/>
                  <a:pt x="4070009" y="18543"/>
                  <a:pt x="4264185" y="0"/>
                </a:cubicBezTo>
                <a:cubicBezTo>
                  <a:pt x="4458361" y="-18543"/>
                  <a:pt x="4917852" y="39709"/>
                  <a:pt x="5083135" y="0"/>
                </a:cubicBezTo>
                <a:cubicBezTo>
                  <a:pt x="5118166" y="138015"/>
                  <a:pt x="5043415" y="268852"/>
                  <a:pt x="5083135" y="357775"/>
                </a:cubicBezTo>
                <a:cubicBezTo>
                  <a:pt x="5122855" y="446699"/>
                  <a:pt x="5058321" y="723650"/>
                  <a:pt x="5083135" y="944290"/>
                </a:cubicBezTo>
                <a:cubicBezTo>
                  <a:pt x="5107949" y="1164931"/>
                  <a:pt x="4995549" y="1478465"/>
                  <a:pt x="5083135" y="1683300"/>
                </a:cubicBezTo>
                <a:cubicBezTo>
                  <a:pt x="5170721" y="1888135"/>
                  <a:pt x="5057321" y="2077064"/>
                  <a:pt x="5083135" y="2346062"/>
                </a:cubicBezTo>
                <a:cubicBezTo>
                  <a:pt x="5108949" y="2615060"/>
                  <a:pt x="5043814" y="2679774"/>
                  <a:pt x="5083135" y="3008825"/>
                </a:cubicBezTo>
                <a:cubicBezTo>
                  <a:pt x="5122456" y="3337876"/>
                  <a:pt x="5045137" y="3286405"/>
                  <a:pt x="5083135" y="3442847"/>
                </a:cubicBezTo>
                <a:cubicBezTo>
                  <a:pt x="5121133" y="3599289"/>
                  <a:pt x="5082317" y="3802473"/>
                  <a:pt x="5083135" y="4029362"/>
                </a:cubicBezTo>
                <a:cubicBezTo>
                  <a:pt x="5083953" y="4256252"/>
                  <a:pt x="5043071" y="4385170"/>
                  <a:pt x="5083135" y="4539631"/>
                </a:cubicBezTo>
                <a:cubicBezTo>
                  <a:pt x="5123199" y="4694092"/>
                  <a:pt x="5066731" y="4894535"/>
                  <a:pt x="5083135" y="5202394"/>
                </a:cubicBezTo>
                <a:cubicBezTo>
                  <a:pt x="5099539" y="5510253"/>
                  <a:pt x="5061256" y="5470460"/>
                  <a:pt x="5083135" y="5712662"/>
                </a:cubicBezTo>
                <a:cubicBezTo>
                  <a:pt x="5105014" y="5954864"/>
                  <a:pt x="5083028" y="5993479"/>
                  <a:pt x="5083135" y="6146684"/>
                </a:cubicBezTo>
                <a:cubicBezTo>
                  <a:pt x="5083242" y="6299889"/>
                  <a:pt x="5036495" y="6431849"/>
                  <a:pt x="5083135" y="6656952"/>
                </a:cubicBezTo>
                <a:cubicBezTo>
                  <a:pt x="5129775" y="6882055"/>
                  <a:pt x="5070878" y="6866833"/>
                  <a:pt x="5083135" y="7014727"/>
                </a:cubicBezTo>
                <a:cubicBezTo>
                  <a:pt x="5095392" y="7162622"/>
                  <a:pt x="5045880" y="7412745"/>
                  <a:pt x="5083135" y="7624703"/>
                </a:cubicBezTo>
                <a:cubicBezTo>
                  <a:pt x="4814780" y="7655792"/>
                  <a:pt x="4676696" y="7570533"/>
                  <a:pt x="4467511" y="7624703"/>
                </a:cubicBezTo>
                <a:cubicBezTo>
                  <a:pt x="4258326" y="7678873"/>
                  <a:pt x="4188311" y="7569599"/>
                  <a:pt x="3953549" y="7624703"/>
                </a:cubicBezTo>
                <a:cubicBezTo>
                  <a:pt x="3718787" y="7679807"/>
                  <a:pt x="3560833" y="7596773"/>
                  <a:pt x="3388757" y="7624703"/>
                </a:cubicBezTo>
                <a:cubicBezTo>
                  <a:pt x="3216681" y="7652633"/>
                  <a:pt x="3048795" y="7618650"/>
                  <a:pt x="2925627" y="7624703"/>
                </a:cubicBezTo>
                <a:cubicBezTo>
                  <a:pt x="2802459" y="7630756"/>
                  <a:pt x="2578951" y="7599692"/>
                  <a:pt x="2360834" y="7624703"/>
                </a:cubicBezTo>
                <a:cubicBezTo>
                  <a:pt x="2142717" y="7649714"/>
                  <a:pt x="2120703" y="7616127"/>
                  <a:pt x="1897704" y="7624703"/>
                </a:cubicBezTo>
                <a:cubicBezTo>
                  <a:pt x="1674705" y="7633279"/>
                  <a:pt x="1613536" y="7619419"/>
                  <a:pt x="1383742" y="7624703"/>
                </a:cubicBezTo>
                <a:cubicBezTo>
                  <a:pt x="1153948" y="7629987"/>
                  <a:pt x="1049165" y="7592107"/>
                  <a:pt x="717287" y="7624703"/>
                </a:cubicBezTo>
                <a:cubicBezTo>
                  <a:pt x="385409" y="7657299"/>
                  <a:pt x="337426" y="7608403"/>
                  <a:pt x="0" y="7624703"/>
                </a:cubicBezTo>
                <a:cubicBezTo>
                  <a:pt x="-34106" y="7427505"/>
                  <a:pt x="51135" y="7306459"/>
                  <a:pt x="0" y="7114434"/>
                </a:cubicBezTo>
                <a:cubicBezTo>
                  <a:pt x="-51135" y="6922409"/>
                  <a:pt x="11183" y="6801297"/>
                  <a:pt x="0" y="6527919"/>
                </a:cubicBezTo>
                <a:cubicBezTo>
                  <a:pt x="-11183" y="6254541"/>
                  <a:pt x="44745" y="6225068"/>
                  <a:pt x="0" y="5941403"/>
                </a:cubicBezTo>
                <a:cubicBezTo>
                  <a:pt x="-44745" y="5657738"/>
                  <a:pt x="39233" y="5521219"/>
                  <a:pt x="0" y="5202394"/>
                </a:cubicBezTo>
                <a:cubicBezTo>
                  <a:pt x="-39233" y="4883569"/>
                  <a:pt x="15445" y="4796445"/>
                  <a:pt x="0" y="4615878"/>
                </a:cubicBezTo>
                <a:cubicBezTo>
                  <a:pt x="-15445" y="4435311"/>
                  <a:pt x="3736" y="4366355"/>
                  <a:pt x="0" y="4258103"/>
                </a:cubicBezTo>
                <a:cubicBezTo>
                  <a:pt x="-3736" y="4149852"/>
                  <a:pt x="72278" y="3825356"/>
                  <a:pt x="0" y="3595341"/>
                </a:cubicBezTo>
                <a:cubicBezTo>
                  <a:pt x="-72278" y="3365326"/>
                  <a:pt x="26618" y="3405289"/>
                  <a:pt x="0" y="3237566"/>
                </a:cubicBezTo>
                <a:cubicBezTo>
                  <a:pt x="-26618" y="3069844"/>
                  <a:pt x="35039" y="2981611"/>
                  <a:pt x="0" y="2879792"/>
                </a:cubicBezTo>
                <a:cubicBezTo>
                  <a:pt x="-35039" y="2777973"/>
                  <a:pt x="10080" y="2481345"/>
                  <a:pt x="0" y="2293276"/>
                </a:cubicBezTo>
                <a:cubicBezTo>
                  <a:pt x="-10080" y="2105207"/>
                  <a:pt x="44885" y="2037649"/>
                  <a:pt x="0" y="1859255"/>
                </a:cubicBezTo>
                <a:cubicBezTo>
                  <a:pt x="-44885" y="1680861"/>
                  <a:pt x="69077" y="1522187"/>
                  <a:pt x="0" y="1196492"/>
                </a:cubicBezTo>
                <a:cubicBezTo>
                  <a:pt x="-69077" y="870797"/>
                  <a:pt x="39767" y="945472"/>
                  <a:pt x="0" y="838717"/>
                </a:cubicBezTo>
                <a:cubicBezTo>
                  <a:pt x="-39767" y="731962"/>
                  <a:pt x="35000" y="292070"/>
                  <a:pt x="0" y="0"/>
                </a:cubicBezTo>
                <a:close/>
              </a:path>
              <a:path extrusionOk="0" h="7624703" w="5083135">
                <a:moveTo>
                  <a:pt x="0" y="0"/>
                </a:moveTo>
                <a:cubicBezTo>
                  <a:pt x="272457" y="-48880"/>
                  <a:pt x="472569" y="8054"/>
                  <a:pt x="615624" y="0"/>
                </a:cubicBezTo>
                <a:cubicBezTo>
                  <a:pt x="758679" y="-8054"/>
                  <a:pt x="930275" y="22193"/>
                  <a:pt x="1027923" y="0"/>
                </a:cubicBezTo>
                <a:cubicBezTo>
                  <a:pt x="1125571" y="-22193"/>
                  <a:pt x="1346524" y="31058"/>
                  <a:pt x="1643547" y="0"/>
                </a:cubicBezTo>
                <a:cubicBezTo>
                  <a:pt x="1940570" y="-31058"/>
                  <a:pt x="2126569" y="22695"/>
                  <a:pt x="2259171" y="0"/>
                </a:cubicBezTo>
                <a:cubicBezTo>
                  <a:pt x="2391773" y="-22695"/>
                  <a:pt x="2486471" y="2069"/>
                  <a:pt x="2671470" y="0"/>
                </a:cubicBezTo>
                <a:cubicBezTo>
                  <a:pt x="2856469" y="-2069"/>
                  <a:pt x="3023554" y="28100"/>
                  <a:pt x="3337925" y="0"/>
                </a:cubicBezTo>
                <a:cubicBezTo>
                  <a:pt x="3652297" y="-28100"/>
                  <a:pt x="3599240" y="9224"/>
                  <a:pt x="3801055" y="0"/>
                </a:cubicBezTo>
                <a:cubicBezTo>
                  <a:pt x="4002870" y="-9224"/>
                  <a:pt x="4212667" y="58036"/>
                  <a:pt x="4416680" y="0"/>
                </a:cubicBezTo>
                <a:cubicBezTo>
                  <a:pt x="4620693" y="-58036"/>
                  <a:pt x="4883362" y="79149"/>
                  <a:pt x="5083135" y="0"/>
                </a:cubicBezTo>
                <a:cubicBezTo>
                  <a:pt x="5099530" y="210580"/>
                  <a:pt x="5050081" y="297801"/>
                  <a:pt x="5083135" y="510269"/>
                </a:cubicBezTo>
                <a:cubicBezTo>
                  <a:pt x="5116189" y="722737"/>
                  <a:pt x="5015797" y="1039327"/>
                  <a:pt x="5083135" y="1249278"/>
                </a:cubicBezTo>
                <a:cubicBezTo>
                  <a:pt x="5150473" y="1459229"/>
                  <a:pt x="5074835" y="1544304"/>
                  <a:pt x="5083135" y="1683300"/>
                </a:cubicBezTo>
                <a:cubicBezTo>
                  <a:pt x="5091435" y="1822296"/>
                  <a:pt x="5075774" y="1973449"/>
                  <a:pt x="5083135" y="2117321"/>
                </a:cubicBezTo>
                <a:cubicBezTo>
                  <a:pt x="5090496" y="2261193"/>
                  <a:pt x="5027300" y="2499891"/>
                  <a:pt x="5083135" y="2627590"/>
                </a:cubicBezTo>
                <a:cubicBezTo>
                  <a:pt x="5138970" y="2755289"/>
                  <a:pt x="5078189" y="2893150"/>
                  <a:pt x="5083135" y="3061612"/>
                </a:cubicBezTo>
                <a:cubicBezTo>
                  <a:pt x="5088081" y="3230074"/>
                  <a:pt x="5015856" y="3519253"/>
                  <a:pt x="5083135" y="3800621"/>
                </a:cubicBezTo>
                <a:cubicBezTo>
                  <a:pt x="5150414" y="4081989"/>
                  <a:pt x="5049716" y="4070475"/>
                  <a:pt x="5083135" y="4158396"/>
                </a:cubicBezTo>
                <a:cubicBezTo>
                  <a:pt x="5116554" y="4246317"/>
                  <a:pt x="5043532" y="4561439"/>
                  <a:pt x="5083135" y="4897405"/>
                </a:cubicBezTo>
                <a:cubicBezTo>
                  <a:pt x="5122738" y="5233371"/>
                  <a:pt x="5063014" y="5199013"/>
                  <a:pt x="5083135" y="5331427"/>
                </a:cubicBezTo>
                <a:cubicBezTo>
                  <a:pt x="5103256" y="5463841"/>
                  <a:pt x="5050754" y="5645932"/>
                  <a:pt x="5083135" y="5765448"/>
                </a:cubicBezTo>
                <a:cubicBezTo>
                  <a:pt x="5115516" y="5884964"/>
                  <a:pt x="5017865" y="6239622"/>
                  <a:pt x="5083135" y="6504458"/>
                </a:cubicBezTo>
                <a:cubicBezTo>
                  <a:pt x="5148405" y="6769294"/>
                  <a:pt x="5072813" y="6896185"/>
                  <a:pt x="5083135" y="7014727"/>
                </a:cubicBezTo>
                <a:cubicBezTo>
                  <a:pt x="5093457" y="7133269"/>
                  <a:pt x="5080584" y="7348857"/>
                  <a:pt x="5083135" y="7624703"/>
                </a:cubicBezTo>
                <a:cubicBezTo>
                  <a:pt x="4982952" y="7635115"/>
                  <a:pt x="4795094" y="7612171"/>
                  <a:pt x="4670836" y="7624703"/>
                </a:cubicBezTo>
                <a:cubicBezTo>
                  <a:pt x="4546578" y="7637235"/>
                  <a:pt x="4245035" y="7622480"/>
                  <a:pt x="4004381" y="7624703"/>
                </a:cubicBezTo>
                <a:cubicBezTo>
                  <a:pt x="3763727" y="7626926"/>
                  <a:pt x="3746794" y="7601200"/>
                  <a:pt x="3592082" y="7624703"/>
                </a:cubicBezTo>
                <a:cubicBezTo>
                  <a:pt x="3437370" y="7648206"/>
                  <a:pt x="3146423" y="7588285"/>
                  <a:pt x="2976458" y="7624703"/>
                </a:cubicBezTo>
                <a:cubicBezTo>
                  <a:pt x="2806493" y="7661121"/>
                  <a:pt x="2628096" y="7611190"/>
                  <a:pt x="2513328" y="7624703"/>
                </a:cubicBezTo>
                <a:cubicBezTo>
                  <a:pt x="2398560" y="7638216"/>
                  <a:pt x="2065887" y="7547002"/>
                  <a:pt x="1846872" y="7624703"/>
                </a:cubicBezTo>
                <a:cubicBezTo>
                  <a:pt x="1627857" y="7702404"/>
                  <a:pt x="1442801" y="7563221"/>
                  <a:pt x="1332911" y="7624703"/>
                </a:cubicBezTo>
                <a:cubicBezTo>
                  <a:pt x="1223021" y="7686185"/>
                  <a:pt x="1029355" y="7580941"/>
                  <a:pt x="920612" y="7624703"/>
                </a:cubicBezTo>
                <a:cubicBezTo>
                  <a:pt x="811869" y="7668465"/>
                  <a:pt x="261483" y="7613960"/>
                  <a:pt x="0" y="7624703"/>
                </a:cubicBezTo>
                <a:cubicBezTo>
                  <a:pt x="-64909" y="7263098"/>
                  <a:pt x="66372" y="7090471"/>
                  <a:pt x="0" y="6885693"/>
                </a:cubicBezTo>
                <a:cubicBezTo>
                  <a:pt x="-66372" y="6680915"/>
                  <a:pt x="6106" y="6545700"/>
                  <a:pt x="0" y="6299178"/>
                </a:cubicBezTo>
                <a:cubicBezTo>
                  <a:pt x="-6106" y="6052657"/>
                  <a:pt x="27665" y="6031365"/>
                  <a:pt x="0" y="5941403"/>
                </a:cubicBezTo>
                <a:cubicBezTo>
                  <a:pt x="-27665" y="5851442"/>
                  <a:pt x="1093" y="5702261"/>
                  <a:pt x="0" y="5507382"/>
                </a:cubicBezTo>
                <a:cubicBezTo>
                  <a:pt x="-1093" y="5312503"/>
                  <a:pt x="45943" y="4969207"/>
                  <a:pt x="0" y="4768372"/>
                </a:cubicBezTo>
                <a:cubicBezTo>
                  <a:pt x="-45943" y="4567537"/>
                  <a:pt x="54696" y="4219148"/>
                  <a:pt x="0" y="4029362"/>
                </a:cubicBezTo>
                <a:cubicBezTo>
                  <a:pt x="-54696" y="3839576"/>
                  <a:pt x="30932" y="3670489"/>
                  <a:pt x="0" y="3366600"/>
                </a:cubicBezTo>
                <a:cubicBezTo>
                  <a:pt x="-30932" y="3062711"/>
                  <a:pt x="58894" y="2913075"/>
                  <a:pt x="0" y="2627590"/>
                </a:cubicBezTo>
                <a:cubicBezTo>
                  <a:pt x="-58894" y="2342105"/>
                  <a:pt x="32574" y="2394160"/>
                  <a:pt x="0" y="2193568"/>
                </a:cubicBezTo>
                <a:cubicBezTo>
                  <a:pt x="-32574" y="1992976"/>
                  <a:pt x="1178" y="1764563"/>
                  <a:pt x="0" y="1607053"/>
                </a:cubicBezTo>
                <a:cubicBezTo>
                  <a:pt x="-1178" y="1449544"/>
                  <a:pt x="32505" y="1211004"/>
                  <a:pt x="0" y="944290"/>
                </a:cubicBezTo>
                <a:cubicBezTo>
                  <a:pt x="-32505" y="677576"/>
                  <a:pt x="47916" y="687699"/>
                  <a:pt x="0" y="510269"/>
                </a:cubicBezTo>
                <a:cubicBezTo>
                  <a:pt x="-47916" y="332839"/>
                  <a:pt x="8972" y="106850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0" name="Google Shape;40;p1"/>
          <p:cNvSpPr/>
          <p:nvPr/>
        </p:nvSpPr>
        <p:spPr>
          <a:xfrm>
            <a:off x="837724" y="2148267"/>
            <a:ext cx="7468500" cy="14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400"/>
              <a:buFont typeface="Calibri"/>
              <a:buNone/>
            </a:pPr>
            <a:r>
              <a:rPr b="1" i="0" lang="es" sz="4400" u="none" cap="none" strike="noStrik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Redes sociales </a:t>
            </a:r>
            <a:endParaRPr b="1" i="0" sz="4400" u="none" cap="none" strike="noStrike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400"/>
              <a:buFont typeface="Calibri"/>
              <a:buNone/>
            </a:pPr>
            <a:r>
              <a:rPr b="1" i="0" lang="es" sz="4400" u="none" cap="none" strike="noStrik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y participación digital</a:t>
            </a:r>
            <a:endParaRPr b="1" i="0" sz="4400" u="none" cap="none" strike="noStrike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/>
          <p:nvPr/>
        </p:nvSpPr>
        <p:spPr>
          <a:xfrm>
            <a:off x="837724" y="4271248"/>
            <a:ext cx="7468553" cy="766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Times New Roman"/>
              <a:buNone/>
            </a:pPr>
            <a:r>
              <a:rPr b="1" i="0" lang="e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¿Cómo puedes divertirte y estar al día</a:t>
            </a:r>
            <a:r>
              <a:rPr b="0" i="0" lang="e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0" i="0" sz="2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 grupo de logotipos con texto&#10;&#10;El contenido generado por IA puede ser incorrecto." id="42" name="Google Shape;4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70870" y="362929"/>
            <a:ext cx="4679870" cy="1893775"/>
          </a:xfrm>
          <a:custGeom>
            <a:rect b="b" l="l" r="r" t="t"/>
            <a:pathLst>
              <a:path extrusionOk="0" fill="none" h="1893775" w="4679870">
                <a:moveTo>
                  <a:pt x="0" y="0"/>
                </a:moveTo>
                <a:cubicBezTo>
                  <a:pt x="129461" y="-23751"/>
                  <a:pt x="399197" y="25669"/>
                  <a:pt x="631782" y="0"/>
                </a:cubicBezTo>
                <a:cubicBezTo>
                  <a:pt x="864367" y="-25669"/>
                  <a:pt x="1126187" y="79274"/>
                  <a:pt x="1310364" y="0"/>
                </a:cubicBezTo>
                <a:cubicBezTo>
                  <a:pt x="1494541" y="-79274"/>
                  <a:pt x="1770385" y="3815"/>
                  <a:pt x="1895347" y="0"/>
                </a:cubicBezTo>
                <a:cubicBezTo>
                  <a:pt x="2020309" y="-3815"/>
                  <a:pt x="2224674" y="66227"/>
                  <a:pt x="2480331" y="0"/>
                </a:cubicBezTo>
                <a:cubicBezTo>
                  <a:pt x="2735988" y="-66227"/>
                  <a:pt x="2889431" y="54626"/>
                  <a:pt x="3112114" y="0"/>
                </a:cubicBezTo>
                <a:cubicBezTo>
                  <a:pt x="3334797" y="-54626"/>
                  <a:pt x="3477128" y="63030"/>
                  <a:pt x="3743896" y="0"/>
                </a:cubicBezTo>
                <a:cubicBezTo>
                  <a:pt x="4010664" y="-63030"/>
                  <a:pt x="4319563" y="56490"/>
                  <a:pt x="4679870" y="0"/>
                </a:cubicBezTo>
                <a:cubicBezTo>
                  <a:pt x="4725321" y="87240"/>
                  <a:pt x="4631584" y="221496"/>
                  <a:pt x="4679870" y="435568"/>
                </a:cubicBezTo>
                <a:cubicBezTo>
                  <a:pt x="4728156" y="649640"/>
                  <a:pt x="4666943" y="769236"/>
                  <a:pt x="4679870" y="871137"/>
                </a:cubicBezTo>
                <a:cubicBezTo>
                  <a:pt x="4692797" y="973038"/>
                  <a:pt x="4662261" y="1224153"/>
                  <a:pt x="4679870" y="1344580"/>
                </a:cubicBezTo>
                <a:cubicBezTo>
                  <a:pt x="4697479" y="1465007"/>
                  <a:pt x="4630086" y="1652829"/>
                  <a:pt x="4679870" y="1893775"/>
                </a:cubicBezTo>
                <a:cubicBezTo>
                  <a:pt x="4398607" y="1936315"/>
                  <a:pt x="4294183" y="1876421"/>
                  <a:pt x="4048088" y="1893775"/>
                </a:cubicBezTo>
                <a:cubicBezTo>
                  <a:pt x="3801993" y="1911129"/>
                  <a:pt x="3603489" y="1890200"/>
                  <a:pt x="3369506" y="1893775"/>
                </a:cubicBezTo>
                <a:cubicBezTo>
                  <a:pt x="3135523" y="1897350"/>
                  <a:pt x="2988224" y="1869487"/>
                  <a:pt x="2784523" y="1893775"/>
                </a:cubicBezTo>
                <a:cubicBezTo>
                  <a:pt x="2580822" y="1918063"/>
                  <a:pt x="2452857" y="1854062"/>
                  <a:pt x="2293136" y="1893775"/>
                </a:cubicBezTo>
                <a:cubicBezTo>
                  <a:pt x="2133415" y="1933488"/>
                  <a:pt x="2029018" y="1860866"/>
                  <a:pt x="1801750" y="1893775"/>
                </a:cubicBezTo>
                <a:cubicBezTo>
                  <a:pt x="1574482" y="1926684"/>
                  <a:pt x="1367546" y="1814310"/>
                  <a:pt x="1123169" y="1893775"/>
                </a:cubicBezTo>
                <a:cubicBezTo>
                  <a:pt x="878792" y="1973240"/>
                  <a:pt x="769226" y="1879588"/>
                  <a:pt x="678581" y="1893775"/>
                </a:cubicBezTo>
                <a:cubicBezTo>
                  <a:pt x="587936" y="1907962"/>
                  <a:pt x="156309" y="1853518"/>
                  <a:pt x="0" y="1893775"/>
                </a:cubicBezTo>
                <a:cubicBezTo>
                  <a:pt x="-22434" y="1759788"/>
                  <a:pt x="21675" y="1559209"/>
                  <a:pt x="0" y="1439269"/>
                </a:cubicBezTo>
                <a:cubicBezTo>
                  <a:pt x="-21675" y="1319329"/>
                  <a:pt x="16964" y="1201035"/>
                  <a:pt x="0" y="1003701"/>
                </a:cubicBezTo>
                <a:cubicBezTo>
                  <a:pt x="-16964" y="806367"/>
                  <a:pt x="40575" y="724749"/>
                  <a:pt x="0" y="568133"/>
                </a:cubicBezTo>
                <a:cubicBezTo>
                  <a:pt x="-40575" y="411517"/>
                  <a:pt x="16336" y="260242"/>
                  <a:pt x="0" y="0"/>
                </a:cubicBezTo>
                <a:close/>
              </a:path>
              <a:path extrusionOk="0" h="1893775" w="4679870">
                <a:moveTo>
                  <a:pt x="0" y="0"/>
                </a:moveTo>
                <a:cubicBezTo>
                  <a:pt x="189051" y="-1884"/>
                  <a:pt x="330898" y="8549"/>
                  <a:pt x="491386" y="0"/>
                </a:cubicBezTo>
                <a:cubicBezTo>
                  <a:pt x="651874" y="-8549"/>
                  <a:pt x="943882" y="19556"/>
                  <a:pt x="1076370" y="0"/>
                </a:cubicBezTo>
                <a:cubicBezTo>
                  <a:pt x="1208858" y="-19556"/>
                  <a:pt x="1558820" y="17876"/>
                  <a:pt x="1754951" y="0"/>
                </a:cubicBezTo>
                <a:cubicBezTo>
                  <a:pt x="1951082" y="-17876"/>
                  <a:pt x="2257433" y="50363"/>
                  <a:pt x="2386734" y="0"/>
                </a:cubicBezTo>
                <a:cubicBezTo>
                  <a:pt x="2516035" y="-50363"/>
                  <a:pt x="2805371" y="8283"/>
                  <a:pt x="2924919" y="0"/>
                </a:cubicBezTo>
                <a:cubicBezTo>
                  <a:pt x="3044468" y="-8283"/>
                  <a:pt x="3278005" y="60945"/>
                  <a:pt x="3463104" y="0"/>
                </a:cubicBezTo>
                <a:cubicBezTo>
                  <a:pt x="3648203" y="-60945"/>
                  <a:pt x="3923200" y="71743"/>
                  <a:pt x="4094886" y="0"/>
                </a:cubicBezTo>
                <a:cubicBezTo>
                  <a:pt x="4266572" y="-71743"/>
                  <a:pt x="4394416" y="30602"/>
                  <a:pt x="4679870" y="0"/>
                </a:cubicBezTo>
                <a:cubicBezTo>
                  <a:pt x="4718703" y="166180"/>
                  <a:pt x="4678962" y="292528"/>
                  <a:pt x="4679870" y="416631"/>
                </a:cubicBezTo>
                <a:cubicBezTo>
                  <a:pt x="4680778" y="540734"/>
                  <a:pt x="4651007" y="692488"/>
                  <a:pt x="4679870" y="833261"/>
                </a:cubicBezTo>
                <a:cubicBezTo>
                  <a:pt x="4708733" y="974034"/>
                  <a:pt x="4627433" y="1135674"/>
                  <a:pt x="4679870" y="1306705"/>
                </a:cubicBezTo>
                <a:cubicBezTo>
                  <a:pt x="4732307" y="1477736"/>
                  <a:pt x="4679459" y="1703524"/>
                  <a:pt x="4679870" y="1893775"/>
                </a:cubicBezTo>
                <a:cubicBezTo>
                  <a:pt x="4483751" y="1911390"/>
                  <a:pt x="4211474" y="1851246"/>
                  <a:pt x="4048088" y="1893775"/>
                </a:cubicBezTo>
                <a:cubicBezTo>
                  <a:pt x="3884702" y="1936304"/>
                  <a:pt x="3685176" y="1887662"/>
                  <a:pt x="3509903" y="1893775"/>
                </a:cubicBezTo>
                <a:cubicBezTo>
                  <a:pt x="3334631" y="1899888"/>
                  <a:pt x="3041930" y="1829721"/>
                  <a:pt x="2878120" y="1893775"/>
                </a:cubicBezTo>
                <a:cubicBezTo>
                  <a:pt x="2714310" y="1957829"/>
                  <a:pt x="2610816" y="1886759"/>
                  <a:pt x="2433532" y="1893775"/>
                </a:cubicBezTo>
                <a:cubicBezTo>
                  <a:pt x="2256248" y="1900791"/>
                  <a:pt x="2199469" y="1871503"/>
                  <a:pt x="1988945" y="1893775"/>
                </a:cubicBezTo>
                <a:cubicBezTo>
                  <a:pt x="1778421" y="1916047"/>
                  <a:pt x="1525613" y="1875215"/>
                  <a:pt x="1310364" y="1893775"/>
                </a:cubicBezTo>
                <a:cubicBezTo>
                  <a:pt x="1095115" y="1912335"/>
                  <a:pt x="974294" y="1886413"/>
                  <a:pt x="865776" y="1893775"/>
                </a:cubicBezTo>
                <a:cubicBezTo>
                  <a:pt x="757258" y="1901137"/>
                  <a:pt x="296426" y="1792459"/>
                  <a:pt x="0" y="1893775"/>
                </a:cubicBezTo>
                <a:cubicBezTo>
                  <a:pt x="-8980" y="1667886"/>
                  <a:pt x="34615" y="1497291"/>
                  <a:pt x="0" y="1382456"/>
                </a:cubicBezTo>
                <a:cubicBezTo>
                  <a:pt x="-34615" y="1267621"/>
                  <a:pt x="3606" y="1095694"/>
                  <a:pt x="0" y="965825"/>
                </a:cubicBezTo>
                <a:cubicBezTo>
                  <a:pt x="-3606" y="835956"/>
                  <a:pt x="46088" y="709564"/>
                  <a:pt x="0" y="549195"/>
                </a:cubicBezTo>
                <a:cubicBezTo>
                  <a:pt x="-46088" y="388826"/>
                  <a:pt x="45427" y="132792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3" name="Google Shape;43;p1"/>
          <p:cNvSpPr txBox="1"/>
          <p:nvPr/>
        </p:nvSpPr>
        <p:spPr>
          <a:xfrm>
            <a:off x="278025" y="7077476"/>
            <a:ext cx="8588100" cy="10512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Financiado por la Unión Europea. Sin embargo, los puntos de vista y opiniones expresados son únicamente los del autor o autores y no reflejan necesariamente los de la Unión Europea o de la Agencia Ejecutiva Europea de Educación y Cultura (EACEA). Ni la Unión Europea ni la EACEA pueden ser consideradas responsables de ellos.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"/>
          <p:cNvSpPr/>
          <p:nvPr/>
        </p:nvSpPr>
        <p:spPr>
          <a:xfrm>
            <a:off x="1115851" y="1298300"/>
            <a:ext cx="12398700" cy="544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i="0" lang="es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s" sz="4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¿Cómo puedo unirme a un grupo?</a:t>
            </a:r>
            <a:endParaRPr>
              <a:solidFill>
                <a:srgbClr val="FF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Paso a paso: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Abre la aplicación de Facebook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 en el icono de </a:t>
            </a: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lupa (búsqueda) 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la parte superior de la pantalla.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Introduzca el </a:t>
            </a: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le interese, por ejemplo,</a:t>
            </a:r>
            <a:b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"Recetas", "Ancianos deLębork", "Jardín", "Historia de Polonia".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los resultados, haga clic en la </a:t>
            </a: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pestaña "Grupos".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Elija el grupo que le guste y haga clic en el  botón </a:t>
            </a: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"Unirse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".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 posible que Facebook te pida que aceptes la política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o respuestas a preguntas.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ratis Un alegre grupo de mujeres con las manos levantadas disfrutando de un día soleado en la playa de Santa Mónica. foto almacenada" id="126" name="Google Shape;12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28536" y="3978107"/>
            <a:ext cx="2834331" cy="4251497"/>
          </a:xfrm>
          <a:custGeom>
            <a:rect b="b" l="l" r="r" t="t"/>
            <a:pathLst>
              <a:path extrusionOk="0" h="4251497" w="2834331">
                <a:moveTo>
                  <a:pt x="0" y="0"/>
                </a:moveTo>
                <a:cubicBezTo>
                  <a:pt x="280910" y="-36619"/>
                  <a:pt x="360001" y="38800"/>
                  <a:pt x="595210" y="0"/>
                </a:cubicBezTo>
                <a:cubicBezTo>
                  <a:pt x="830419" y="-38800"/>
                  <a:pt x="1079828" y="69483"/>
                  <a:pt x="1218762" y="0"/>
                </a:cubicBezTo>
                <a:cubicBezTo>
                  <a:pt x="1357696" y="-69483"/>
                  <a:pt x="1521018" y="19660"/>
                  <a:pt x="1700599" y="0"/>
                </a:cubicBezTo>
                <a:cubicBezTo>
                  <a:pt x="1880180" y="-19660"/>
                  <a:pt x="1985949" y="29556"/>
                  <a:pt x="2267465" y="0"/>
                </a:cubicBezTo>
                <a:cubicBezTo>
                  <a:pt x="2548981" y="-29556"/>
                  <a:pt x="2690529" y="25521"/>
                  <a:pt x="2834331" y="0"/>
                </a:cubicBezTo>
                <a:cubicBezTo>
                  <a:pt x="2867356" y="138356"/>
                  <a:pt x="2781331" y="306705"/>
                  <a:pt x="2834331" y="531437"/>
                </a:cubicBezTo>
                <a:cubicBezTo>
                  <a:pt x="2887331" y="756169"/>
                  <a:pt x="2770076" y="872951"/>
                  <a:pt x="2834331" y="1147904"/>
                </a:cubicBezTo>
                <a:cubicBezTo>
                  <a:pt x="2898586" y="1422857"/>
                  <a:pt x="2832236" y="1505819"/>
                  <a:pt x="2834331" y="1721856"/>
                </a:cubicBezTo>
                <a:cubicBezTo>
                  <a:pt x="2836426" y="1937893"/>
                  <a:pt x="2830934" y="1968325"/>
                  <a:pt x="2834331" y="2125749"/>
                </a:cubicBezTo>
                <a:cubicBezTo>
                  <a:pt x="2837728" y="2283173"/>
                  <a:pt x="2794191" y="2364673"/>
                  <a:pt x="2834331" y="2572156"/>
                </a:cubicBezTo>
                <a:cubicBezTo>
                  <a:pt x="2874471" y="2779639"/>
                  <a:pt x="2801811" y="2977469"/>
                  <a:pt x="2834331" y="3188623"/>
                </a:cubicBezTo>
                <a:cubicBezTo>
                  <a:pt x="2866851" y="3399777"/>
                  <a:pt x="2814850" y="3465103"/>
                  <a:pt x="2834331" y="3635030"/>
                </a:cubicBezTo>
                <a:cubicBezTo>
                  <a:pt x="2853812" y="3804957"/>
                  <a:pt x="2820468" y="4079494"/>
                  <a:pt x="2834331" y="4251497"/>
                </a:cubicBezTo>
                <a:cubicBezTo>
                  <a:pt x="2649030" y="4293043"/>
                  <a:pt x="2459282" y="4242367"/>
                  <a:pt x="2324151" y="4251497"/>
                </a:cubicBezTo>
                <a:cubicBezTo>
                  <a:pt x="2189020" y="4260627"/>
                  <a:pt x="2061499" y="4194393"/>
                  <a:pt x="1842315" y="4251497"/>
                </a:cubicBezTo>
                <a:cubicBezTo>
                  <a:pt x="1623131" y="4308601"/>
                  <a:pt x="1491927" y="4229340"/>
                  <a:pt x="1332136" y="4251497"/>
                </a:cubicBezTo>
                <a:cubicBezTo>
                  <a:pt x="1172345" y="4273654"/>
                  <a:pt x="970802" y="4244232"/>
                  <a:pt x="821956" y="4251497"/>
                </a:cubicBezTo>
                <a:cubicBezTo>
                  <a:pt x="673110" y="4258762"/>
                  <a:pt x="164791" y="4224462"/>
                  <a:pt x="0" y="4251497"/>
                </a:cubicBezTo>
                <a:cubicBezTo>
                  <a:pt x="-25747" y="4154756"/>
                  <a:pt x="31477" y="4017486"/>
                  <a:pt x="0" y="3805090"/>
                </a:cubicBezTo>
                <a:cubicBezTo>
                  <a:pt x="-31477" y="3592694"/>
                  <a:pt x="25509" y="3514192"/>
                  <a:pt x="0" y="3401198"/>
                </a:cubicBezTo>
                <a:cubicBezTo>
                  <a:pt x="-25509" y="3288204"/>
                  <a:pt x="29493" y="2979630"/>
                  <a:pt x="0" y="2784731"/>
                </a:cubicBezTo>
                <a:cubicBezTo>
                  <a:pt x="-29493" y="2589832"/>
                  <a:pt x="40002" y="2299584"/>
                  <a:pt x="0" y="2168263"/>
                </a:cubicBezTo>
                <a:cubicBezTo>
                  <a:pt x="-40002" y="2036942"/>
                  <a:pt x="42378" y="1863223"/>
                  <a:pt x="0" y="1594311"/>
                </a:cubicBezTo>
                <a:cubicBezTo>
                  <a:pt x="-42378" y="1325399"/>
                  <a:pt x="50441" y="1307311"/>
                  <a:pt x="0" y="1062874"/>
                </a:cubicBezTo>
                <a:cubicBezTo>
                  <a:pt x="-50441" y="818437"/>
                  <a:pt x="31993" y="758187"/>
                  <a:pt x="0" y="573952"/>
                </a:cubicBezTo>
                <a:cubicBezTo>
                  <a:pt x="-31993" y="389717"/>
                  <a:pt x="41674" y="188732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127" name="Google Shape;12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64187" y="21058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08200" y="6194875"/>
            <a:ext cx="2348825" cy="2348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1"/>
          <p:cNvSpPr txBox="1"/>
          <p:nvPr/>
        </p:nvSpPr>
        <p:spPr>
          <a:xfrm>
            <a:off x="518984" y="887278"/>
            <a:ext cx="13938300" cy="49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000"/>
              <a:buFont typeface="Calibri"/>
              <a:buNone/>
            </a:pPr>
            <a:r>
              <a:rPr lang="es" sz="4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Puedes </a:t>
            </a:r>
            <a:r>
              <a:rPr b="1" lang="es" sz="4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crear tus propias páginas</a:t>
            </a:r>
            <a:r>
              <a:rPr lang="es" sz="4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, no solo tu cuenta personal o tus grupos.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 es una gran opción si quieres: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Promover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pasatiempos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(por ejemplo, manualidades, cocina, fotografía).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Crear un sitio web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un club de personas mayores, un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grupo de vecinos, una organización.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Realizar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actividades locales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(por ejemplo, venta de conservas, libros, servicios).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Compartir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conocimientos o recuerdos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(por ejemplo, fotos de archivo de la ciudad, historias familiares).</a:t>
            </a:r>
            <a:endParaRPr/>
          </a:p>
        </p:txBody>
      </p:sp>
      <p:pic>
        <p:nvPicPr>
          <p:cNvPr descr="Gratis Vista en primer plano del logotipo de la aplicación de Facebook en una pantalla digital con fondo borroso. foto almacenada" id="134" name="Google Shape;134;p11"/>
          <p:cNvPicPr preferRelativeResize="0"/>
          <p:nvPr/>
        </p:nvPicPr>
        <p:blipFill rotWithShape="1">
          <a:blip r:embed="rId3">
            <a:alphaModFix/>
          </a:blip>
          <a:srcRect b="18866" l="0" r="0" t="17653"/>
          <a:stretch/>
        </p:blipFill>
        <p:spPr>
          <a:xfrm>
            <a:off x="7999249" y="5567124"/>
            <a:ext cx="5835596" cy="2326947"/>
          </a:xfrm>
          <a:custGeom>
            <a:rect b="b" l="l" r="r" t="t"/>
            <a:pathLst>
              <a:path extrusionOk="0" h="2651792" w="6650252">
                <a:moveTo>
                  <a:pt x="0" y="0"/>
                </a:moveTo>
                <a:cubicBezTo>
                  <a:pt x="175091" y="-30889"/>
                  <a:pt x="276452" y="10034"/>
                  <a:pt x="354680" y="0"/>
                </a:cubicBezTo>
                <a:cubicBezTo>
                  <a:pt x="432908" y="-10034"/>
                  <a:pt x="606715" y="31065"/>
                  <a:pt x="709360" y="0"/>
                </a:cubicBezTo>
                <a:cubicBezTo>
                  <a:pt x="812005" y="-31065"/>
                  <a:pt x="903192" y="27891"/>
                  <a:pt x="1064040" y="0"/>
                </a:cubicBezTo>
                <a:cubicBezTo>
                  <a:pt x="1224888" y="-27891"/>
                  <a:pt x="1313144" y="55662"/>
                  <a:pt x="1551725" y="0"/>
                </a:cubicBezTo>
                <a:cubicBezTo>
                  <a:pt x="1790306" y="-55662"/>
                  <a:pt x="1852323" y="4770"/>
                  <a:pt x="1972908" y="0"/>
                </a:cubicBezTo>
                <a:cubicBezTo>
                  <a:pt x="2093493" y="-4770"/>
                  <a:pt x="2333662" y="52935"/>
                  <a:pt x="2660101" y="0"/>
                </a:cubicBezTo>
                <a:cubicBezTo>
                  <a:pt x="2986540" y="-52935"/>
                  <a:pt x="2993117" y="55570"/>
                  <a:pt x="3214288" y="0"/>
                </a:cubicBezTo>
                <a:cubicBezTo>
                  <a:pt x="3435459" y="-55570"/>
                  <a:pt x="3527504" y="21836"/>
                  <a:pt x="3701974" y="0"/>
                </a:cubicBezTo>
                <a:cubicBezTo>
                  <a:pt x="3876444" y="-21836"/>
                  <a:pt x="4106730" y="70443"/>
                  <a:pt x="4322664" y="0"/>
                </a:cubicBezTo>
                <a:cubicBezTo>
                  <a:pt x="4538598" y="-70443"/>
                  <a:pt x="4575506" y="23594"/>
                  <a:pt x="4677344" y="0"/>
                </a:cubicBezTo>
                <a:cubicBezTo>
                  <a:pt x="4779182" y="-23594"/>
                  <a:pt x="5098497" y="36262"/>
                  <a:pt x="5364537" y="0"/>
                </a:cubicBezTo>
                <a:cubicBezTo>
                  <a:pt x="5630577" y="-36262"/>
                  <a:pt x="5632755" y="10110"/>
                  <a:pt x="5719217" y="0"/>
                </a:cubicBezTo>
                <a:cubicBezTo>
                  <a:pt x="5805679" y="-10110"/>
                  <a:pt x="6254389" y="101696"/>
                  <a:pt x="6650252" y="0"/>
                </a:cubicBezTo>
                <a:cubicBezTo>
                  <a:pt x="6712324" y="232408"/>
                  <a:pt x="6613614" y="370964"/>
                  <a:pt x="6650252" y="556876"/>
                </a:cubicBezTo>
                <a:cubicBezTo>
                  <a:pt x="6686890" y="742788"/>
                  <a:pt x="6619899" y="954740"/>
                  <a:pt x="6650252" y="1140271"/>
                </a:cubicBezTo>
                <a:cubicBezTo>
                  <a:pt x="6680605" y="1325803"/>
                  <a:pt x="6616496" y="1500401"/>
                  <a:pt x="6650252" y="1697147"/>
                </a:cubicBezTo>
                <a:cubicBezTo>
                  <a:pt x="6684008" y="1893893"/>
                  <a:pt x="6539470" y="2322673"/>
                  <a:pt x="6650252" y="2651792"/>
                </a:cubicBezTo>
                <a:cubicBezTo>
                  <a:pt x="6464603" y="2705407"/>
                  <a:pt x="6322966" y="2595257"/>
                  <a:pt x="6096064" y="2651792"/>
                </a:cubicBezTo>
                <a:cubicBezTo>
                  <a:pt x="5869162" y="2708327"/>
                  <a:pt x="5768591" y="2594248"/>
                  <a:pt x="5608379" y="2651792"/>
                </a:cubicBezTo>
                <a:cubicBezTo>
                  <a:pt x="5448168" y="2709336"/>
                  <a:pt x="5139060" y="2599192"/>
                  <a:pt x="4921186" y="2651792"/>
                </a:cubicBezTo>
                <a:cubicBezTo>
                  <a:pt x="4703312" y="2704392"/>
                  <a:pt x="4643802" y="2651189"/>
                  <a:pt x="4566506" y="2651792"/>
                </a:cubicBezTo>
                <a:cubicBezTo>
                  <a:pt x="4489210" y="2652395"/>
                  <a:pt x="4299517" y="2616233"/>
                  <a:pt x="4211826" y="2651792"/>
                </a:cubicBezTo>
                <a:cubicBezTo>
                  <a:pt x="4124135" y="2687351"/>
                  <a:pt x="3876072" y="2643814"/>
                  <a:pt x="3657639" y="2651792"/>
                </a:cubicBezTo>
                <a:cubicBezTo>
                  <a:pt x="3439206" y="2659770"/>
                  <a:pt x="3281215" y="2646107"/>
                  <a:pt x="3103451" y="2651792"/>
                </a:cubicBezTo>
                <a:cubicBezTo>
                  <a:pt x="2925687" y="2657477"/>
                  <a:pt x="2845423" y="2642453"/>
                  <a:pt x="2748771" y="2651792"/>
                </a:cubicBezTo>
                <a:cubicBezTo>
                  <a:pt x="2652119" y="2661131"/>
                  <a:pt x="2383058" y="2640167"/>
                  <a:pt x="2261086" y="2651792"/>
                </a:cubicBezTo>
                <a:cubicBezTo>
                  <a:pt x="2139115" y="2663417"/>
                  <a:pt x="2027151" y="2614193"/>
                  <a:pt x="1906406" y="2651792"/>
                </a:cubicBezTo>
                <a:cubicBezTo>
                  <a:pt x="1785661" y="2689391"/>
                  <a:pt x="1527736" y="2612381"/>
                  <a:pt x="1219213" y="2651792"/>
                </a:cubicBezTo>
                <a:cubicBezTo>
                  <a:pt x="910690" y="2691203"/>
                  <a:pt x="828802" y="2626207"/>
                  <a:pt x="598523" y="2651792"/>
                </a:cubicBezTo>
                <a:cubicBezTo>
                  <a:pt x="368244" y="2677377"/>
                  <a:pt x="173340" y="2641681"/>
                  <a:pt x="0" y="2651792"/>
                </a:cubicBezTo>
                <a:cubicBezTo>
                  <a:pt x="-64846" y="2373907"/>
                  <a:pt x="642" y="2249019"/>
                  <a:pt x="0" y="2068398"/>
                </a:cubicBezTo>
                <a:cubicBezTo>
                  <a:pt x="-642" y="1887777"/>
                  <a:pt x="4390" y="1730035"/>
                  <a:pt x="0" y="1617593"/>
                </a:cubicBezTo>
                <a:cubicBezTo>
                  <a:pt x="-4390" y="1505152"/>
                  <a:pt x="58558" y="1307810"/>
                  <a:pt x="0" y="1113753"/>
                </a:cubicBezTo>
                <a:cubicBezTo>
                  <a:pt x="-58558" y="919696"/>
                  <a:pt x="9702" y="754583"/>
                  <a:pt x="0" y="583394"/>
                </a:cubicBezTo>
                <a:cubicBezTo>
                  <a:pt x="-9702" y="412205"/>
                  <a:pt x="22237" y="264011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135" name="Google Shape;135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706" y="6108687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"/>
          <p:cNvSpPr txBox="1"/>
          <p:nvPr/>
        </p:nvSpPr>
        <p:spPr>
          <a:xfrm>
            <a:off x="734900" y="1083200"/>
            <a:ext cx="9107100" cy="60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Cómo iniciar tu propio sitio web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en Facebook?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Paso a paso:</a:t>
            </a:r>
            <a:endParaRPr/>
          </a:p>
          <a:p>
            <a:pPr indent="-1778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bre la aplicación de Facebook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778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Haz clic en el icono de la cuenta (tu foto de perfil)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➤ Se encuentra en la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esquina superior derecha de la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pantalla.</a:t>
            </a:r>
            <a:endParaRPr/>
          </a:p>
          <a:p>
            <a:pPr indent="-1778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Desplácese hacia abajo y busque la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sección "Páginas"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(la verá junto a "Juegos", "Citas", "Mercado", etc.)</a:t>
            </a:r>
            <a:endParaRPr/>
          </a:p>
          <a:p>
            <a:pPr indent="-1778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"Páginas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 y luego haga clic en el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botón "+ Crear"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"Crear una nueva página".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subida" id="141" name="Google Shape;14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1902" y="1083210"/>
            <a:ext cx="2928551" cy="6268929"/>
          </a:xfrm>
          <a:custGeom>
            <a:rect b="b" l="l" r="r" t="t"/>
            <a:pathLst>
              <a:path extrusionOk="0" h="6268929" w="2928551">
                <a:moveTo>
                  <a:pt x="0" y="0"/>
                </a:moveTo>
                <a:cubicBezTo>
                  <a:pt x="159887" y="-44573"/>
                  <a:pt x="413962" y="57558"/>
                  <a:pt x="527139" y="0"/>
                </a:cubicBezTo>
                <a:cubicBezTo>
                  <a:pt x="640316" y="-57558"/>
                  <a:pt x="929978" y="10428"/>
                  <a:pt x="1083564" y="0"/>
                </a:cubicBezTo>
                <a:cubicBezTo>
                  <a:pt x="1237150" y="-10428"/>
                  <a:pt x="1422077" y="24948"/>
                  <a:pt x="1698560" y="0"/>
                </a:cubicBezTo>
                <a:cubicBezTo>
                  <a:pt x="1975043" y="-24948"/>
                  <a:pt x="2097706" y="57897"/>
                  <a:pt x="2284270" y="0"/>
                </a:cubicBezTo>
                <a:cubicBezTo>
                  <a:pt x="2470834" y="-57897"/>
                  <a:pt x="2697375" y="76993"/>
                  <a:pt x="2928551" y="0"/>
                </a:cubicBezTo>
                <a:cubicBezTo>
                  <a:pt x="2968198" y="313589"/>
                  <a:pt x="2887788" y="447524"/>
                  <a:pt x="2928551" y="695281"/>
                </a:cubicBezTo>
                <a:cubicBezTo>
                  <a:pt x="2969314" y="943038"/>
                  <a:pt x="2897885" y="1157191"/>
                  <a:pt x="2928551" y="1390562"/>
                </a:cubicBezTo>
                <a:cubicBezTo>
                  <a:pt x="2959217" y="1623933"/>
                  <a:pt x="2867735" y="1757479"/>
                  <a:pt x="2928551" y="2023154"/>
                </a:cubicBezTo>
                <a:cubicBezTo>
                  <a:pt x="2989367" y="2288829"/>
                  <a:pt x="2870749" y="2408717"/>
                  <a:pt x="2928551" y="2718436"/>
                </a:cubicBezTo>
                <a:cubicBezTo>
                  <a:pt x="2986353" y="3028155"/>
                  <a:pt x="2906695" y="3063678"/>
                  <a:pt x="2928551" y="3225649"/>
                </a:cubicBezTo>
                <a:cubicBezTo>
                  <a:pt x="2950407" y="3387620"/>
                  <a:pt x="2910094" y="3563607"/>
                  <a:pt x="2928551" y="3795552"/>
                </a:cubicBezTo>
                <a:cubicBezTo>
                  <a:pt x="2947008" y="4027497"/>
                  <a:pt x="2916399" y="4069196"/>
                  <a:pt x="2928551" y="4240076"/>
                </a:cubicBezTo>
                <a:cubicBezTo>
                  <a:pt x="2940703" y="4410956"/>
                  <a:pt x="2865606" y="4563089"/>
                  <a:pt x="2928551" y="4809978"/>
                </a:cubicBezTo>
                <a:cubicBezTo>
                  <a:pt x="2991496" y="5056867"/>
                  <a:pt x="2899139" y="5282978"/>
                  <a:pt x="2928551" y="5505259"/>
                </a:cubicBezTo>
                <a:cubicBezTo>
                  <a:pt x="2957963" y="5727540"/>
                  <a:pt x="2851971" y="6104752"/>
                  <a:pt x="2928551" y="6268929"/>
                </a:cubicBezTo>
                <a:cubicBezTo>
                  <a:pt x="2672527" y="6332896"/>
                  <a:pt x="2567001" y="6251424"/>
                  <a:pt x="2313555" y="6268929"/>
                </a:cubicBezTo>
                <a:cubicBezTo>
                  <a:pt x="2060109" y="6286434"/>
                  <a:pt x="1912054" y="6200639"/>
                  <a:pt x="1727845" y="6268929"/>
                </a:cubicBezTo>
                <a:cubicBezTo>
                  <a:pt x="1543636" y="6337219"/>
                  <a:pt x="1390574" y="6215964"/>
                  <a:pt x="1112849" y="6268929"/>
                </a:cubicBezTo>
                <a:cubicBezTo>
                  <a:pt x="835124" y="6321894"/>
                  <a:pt x="727963" y="6260554"/>
                  <a:pt x="614996" y="6268929"/>
                </a:cubicBezTo>
                <a:cubicBezTo>
                  <a:pt x="502029" y="6277304"/>
                  <a:pt x="166149" y="6223428"/>
                  <a:pt x="0" y="6268929"/>
                </a:cubicBezTo>
                <a:cubicBezTo>
                  <a:pt x="-55917" y="6136369"/>
                  <a:pt x="23721" y="5960430"/>
                  <a:pt x="0" y="5699026"/>
                </a:cubicBezTo>
                <a:cubicBezTo>
                  <a:pt x="-23721" y="5437622"/>
                  <a:pt x="48" y="5385162"/>
                  <a:pt x="0" y="5129124"/>
                </a:cubicBezTo>
                <a:cubicBezTo>
                  <a:pt x="-48" y="4873086"/>
                  <a:pt x="31642" y="4704756"/>
                  <a:pt x="0" y="4496532"/>
                </a:cubicBezTo>
                <a:cubicBezTo>
                  <a:pt x="-31642" y="4288308"/>
                  <a:pt x="71033" y="4014367"/>
                  <a:pt x="0" y="3801251"/>
                </a:cubicBezTo>
                <a:cubicBezTo>
                  <a:pt x="-71033" y="3588135"/>
                  <a:pt x="61573" y="3311903"/>
                  <a:pt x="0" y="3105969"/>
                </a:cubicBezTo>
                <a:cubicBezTo>
                  <a:pt x="-61573" y="2900035"/>
                  <a:pt x="31367" y="2666553"/>
                  <a:pt x="0" y="2536067"/>
                </a:cubicBezTo>
                <a:cubicBezTo>
                  <a:pt x="-31367" y="2405581"/>
                  <a:pt x="16062" y="2217524"/>
                  <a:pt x="0" y="1966164"/>
                </a:cubicBezTo>
                <a:cubicBezTo>
                  <a:pt x="-16062" y="1714804"/>
                  <a:pt x="1793" y="1640809"/>
                  <a:pt x="0" y="1458951"/>
                </a:cubicBezTo>
                <a:cubicBezTo>
                  <a:pt x="-1793" y="1277093"/>
                  <a:pt x="13138" y="1073786"/>
                  <a:pt x="0" y="826359"/>
                </a:cubicBezTo>
                <a:cubicBezTo>
                  <a:pt x="-13138" y="578932"/>
                  <a:pt x="82127" y="283494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142" name="Google Shape;14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57943" y="6442329"/>
            <a:ext cx="1764019" cy="178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6341475"/>
            <a:ext cx="2306950" cy="230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3"/>
          <p:cNvSpPr txBox="1"/>
          <p:nvPr/>
        </p:nvSpPr>
        <p:spPr>
          <a:xfrm>
            <a:off x="852626" y="840425"/>
            <a:ext cx="13324200" cy="43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❓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¿Puedo unirme a una página de Facebook?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te unes a una página como lo harías con un grupo.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En su lugar, puedes: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 gusta una página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haga clic en el  botón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"Me gusta"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Seguir una página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haga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"Seguir"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(esto le permitirá ver nuevas publicaciones de esa página en su sección de noticias)</a:t>
            </a:r>
            <a:endParaRPr/>
          </a:p>
        </p:txBody>
      </p:sp>
      <p:pic>
        <p:nvPicPr>
          <p:cNvPr descr="preencoded.png" id="149" name="Google Shape;14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23967" y="5826864"/>
            <a:ext cx="10676238" cy="2017260"/>
          </a:xfrm>
          <a:custGeom>
            <a:rect b="b" l="l" r="r" t="t"/>
            <a:pathLst>
              <a:path extrusionOk="0" fill="none" h="2017260" w="10676238">
                <a:moveTo>
                  <a:pt x="0" y="0"/>
                </a:moveTo>
                <a:cubicBezTo>
                  <a:pt x="81905" y="-4794"/>
                  <a:pt x="149228" y="6406"/>
                  <a:pt x="272837" y="0"/>
                </a:cubicBezTo>
                <a:cubicBezTo>
                  <a:pt x="396446" y="-6406"/>
                  <a:pt x="612042" y="56376"/>
                  <a:pt x="759199" y="0"/>
                </a:cubicBezTo>
                <a:cubicBezTo>
                  <a:pt x="906356" y="-56376"/>
                  <a:pt x="949768" y="5023"/>
                  <a:pt x="1138799" y="0"/>
                </a:cubicBezTo>
                <a:cubicBezTo>
                  <a:pt x="1327830" y="-5023"/>
                  <a:pt x="1424935" y="44998"/>
                  <a:pt x="1625161" y="0"/>
                </a:cubicBezTo>
                <a:cubicBezTo>
                  <a:pt x="1825387" y="-44998"/>
                  <a:pt x="2008768" y="2333"/>
                  <a:pt x="2325047" y="0"/>
                </a:cubicBezTo>
                <a:cubicBezTo>
                  <a:pt x="2641326" y="-2333"/>
                  <a:pt x="2602565" y="42882"/>
                  <a:pt x="2704647" y="0"/>
                </a:cubicBezTo>
                <a:cubicBezTo>
                  <a:pt x="2806729" y="-42882"/>
                  <a:pt x="3086851" y="47672"/>
                  <a:pt x="3191009" y="0"/>
                </a:cubicBezTo>
                <a:cubicBezTo>
                  <a:pt x="3295167" y="-47672"/>
                  <a:pt x="3396174" y="5670"/>
                  <a:pt x="3463846" y="0"/>
                </a:cubicBezTo>
                <a:cubicBezTo>
                  <a:pt x="3531518" y="-5670"/>
                  <a:pt x="3767490" y="32386"/>
                  <a:pt x="3843446" y="0"/>
                </a:cubicBezTo>
                <a:cubicBezTo>
                  <a:pt x="3919402" y="-32386"/>
                  <a:pt x="4266508" y="51280"/>
                  <a:pt x="4650095" y="0"/>
                </a:cubicBezTo>
                <a:cubicBezTo>
                  <a:pt x="5033682" y="-51280"/>
                  <a:pt x="4838706" y="3232"/>
                  <a:pt x="4922932" y="0"/>
                </a:cubicBezTo>
                <a:cubicBezTo>
                  <a:pt x="5007158" y="-3232"/>
                  <a:pt x="5341383" y="41119"/>
                  <a:pt x="5516056" y="0"/>
                </a:cubicBezTo>
                <a:cubicBezTo>
                  <a:pt x="5690729" y="-41119"/>
                  <a:pt x="5887281" y="51825"/>
                  <a:pt x="6109181" y="0"/>
                </a:cubicBezTo>
                <a:cubicBezTo>
                  <a:pt x="6331081" y="-51825"/>
                  <a:pt x="6658978" y="83260"/>
                  <a:pt x="6809067" y="0"/>
                </a:cubicBezTo>
                <a:cubicBezTo>
                  <a:pt x="6959156" y="-83260"/>
                  <a:pt x="7112592" y="1682"/>
                  <a:pt x="7188667" y="0"/>
                </a:cubicBezTo>
                <a:cubicBezTo>
                  <a:pt x="7264742" y="-1682"/>
                  <a:pt x="7445677" y="1256"/>
                  <a:pt x="7568266" y="0"/>
                </a:cubicBezTo>
                <a:cubicBezTo>
                  <a:pt x="7690855" y="-1256"/>
                  <a:pt x="7849935" y="26313"/>
                  <a:pt x="7947866" y="0"/>
                </a:cubicBezTo>
                <a:cubicBezTo>
                  <a:pt x="8045797" y="-26313"/>
                  <a:pt x="8246762" y="49231"/>
                  <a:pt x="8434228" y="0"/>
                </a:cubicBezTo>
                <a:cubicBezTo>
                  <a:pt x="8621694" y="-49231"/>
                  <a:pt x="8635917" y="5259"/>
                  <a:pt x="8707065" y="0"/>
                </a:cubicBezTo>
                <a:cubicBezTo>
                  <a:pt x="8778213" y="-5259"/>
                  <a:pt x="8905693" y="35979"/>
                  <a:pt x="9086665" y="0"/>
                </a:cubicBezTo>
                <a:cubicBezTo>
                  <a:pt x="9267637" y="-35979"/>
                  <a:pt x="9540436" y="35592"/>
                  <a:pt x="9679789" y="0"/>
                </a:cubicBezTo>
                <a:cubicBezTo>
                  <a:pt x="9819142" y="-35592"/>
                  <a:pt x="10430333" y="19564"/>
                  <a:pt x="10676238" y="0"/>
                </a:cubicBezTo>
                <a:cubicBezTo>
                  <a:pt x="10683513" y="245905"/>
                  <a:pt x="10659337" y="258354"/>
                  <a:pt x="10676238" y="504315"/>
                </a:cubicBezTo>
                <a:cubicBezTo>
                  <a:pt x="10693139" y="750276"/>
                  <a:pt x="10655198" y="904078"/>
                  <a:pt x="10676238" y="1028803"/>
                </a:cubicBezTo>
                <a:cubicBezTo>
                  <a:pt x="10697278" y="1153528"/>
                  <a:pt x="10667661" y="1372353"/>
                  <a:pt x="10676238" y="1553290"/>
                </a:cubicBezTo>
                <a:cubicBezTo>
                  <a:pt x="10684815" y="1734227"/>
                  <a:pt x="10649410" y="1820081"/>
                  <a:pt x="10676238" y="2017260"/>
                </a:cubicBezTo>
                <a:cubicBezTo>
                  <a:pt x="10375516" y="2091124"/>
                  <a:pt x="10089063" y="1951947"/>
                  <a:pt x="9869589" y="2017260"/>
                </a:cubicBezTo>
                <a:cubicBezTo>
                  <a:pt x="9650115" y="2082573"/>
                  <a:pt x="9363749" y="1952053"/>
                  <a:pt x="9169702" y="2017260"/>
                </a:cubicBezTo>
                <a:cubicBezTo>
                  <a:pt x="8975655" y="2082467"/>
                  <a:pt x="8695702" y="2001166"/>
                  <a:pt x="8469815" y="2017260"/>
                </a:cubicBezTo>
                <a:cubicBezTo>
                  <a:pt x="8243928" y="2033354"/>
                  <a:pt x="8318199" y="2016230"/>
                  <a:pt x="8196978" y="2017260"/>
                </a:cubicBezTo>
                <a:cubicBezTo>
                  <a:pt x="8075757" y="2018290"/>
                  <a:pt x="7978003" y="1984291"/>
                  <a:pt x="7817379" y="2017260"/>
                </a:cubicBezTo>
                <a:cubicBezTo>
                  <a:pt x="7656755" y="2050229"/>
                  <a:pt x="7567981" y="1994158"/>
                  <a:pt x="7437779" y="2017260"/>
                </a:cubicBezTo>
                <a:cubicBezTo>
                  <a:pt x="7307577" y="2040362"/>
                  <a:pt x="6995417" y="1966714"/>
                  <a:pt x="6844655" y="2017260"/>
                </a:cubicBezTo>
                <a:cubicBezTo>
                  <a:pt x="6693893" y="2067806"/>
                  <a:pt x="6584123" y="1986663"/>
                  <a:pt x="6465055" y="2017260"/>
                </a:cubicBezTo>
                <a:cubicBezTo>
                  <a:pt x="6345987" y="2047857"/>
                  <a:pt x="5998001" y="1982058"/>
                  <a:pt x="5871931" y="2017260"/>
                </a:cubicBezTo>
                <a:cubicBezTo>
                  <a:pt x="5745861" y="2052462"/>
                  <a:pt x="5502864" y="2006697"/>
                  <a:pt x="5172044" y="2017260"/>
                </a:cubicBezTo>
                <a:cubicBezTo>
                  <a:pt x="4841224" y="2027823"/>
                  <a:pt x="4702431" y="1992991"/>
                  <a:pt x="4472157" y="2017260"/>
                </a:cubicBezTo>
                <a:cubicBezTo>
                  <a:pt x="4241883" y="2041529"/>
                  <a:pt x="4306441" y="1994778"/>
                  <a:pt x="4199320" y="2017260"/>
                </a:cubicBezTo>
                <a:cubicBezTo>
                  <a:pt x="4092199" y="2039742"/>
                  <a:pt x="4006743" y="2003308"/>
                  <a:pt x="3926483" y="2017260"/>
                </a:cubicBezTo>
                <a:cubicBezTo>
                  <a:pt x="3846223" y="2031212"/>
                  <a:pt x="3484421" y="1994234"/>
                  <a:pt x="3226596" y="2017260"/>
                </a:cubicBezTo>
                <a:cubicBezTo>
                  <a:pt x="2968771" y="2040286"/>
                  <a:pt x="2702511" y="2007952"/>
                  <a:pt x="2419947" y="2017260"/>
                </a:cubicBezTo>
                <a:cubicBezTo>
                  <a:pt x="2137383" y="2026568"/>
                  <a:pt x="1964882" y="1981812"/>
                  <a:pt x="1826823" y="2017260"/>
                </a:cubicBezTo>
                <a:cubicBezTo>
                  <a:pt x="1688764" y="2052708"/>
                  <a:pt x="1214417" y="2011309"/>
                  <a:pt x="1020174" y="2017260"/>
                </a:cubicBezTo>
                <a:cubicBezTo>
                  <a:pt x="825931" y="2023211"/>
                  <a:pt x="286116" y="1940800"/>
                  <a:pt x="0" y="2017260"/>
                </a:cubicBezTo>
                <a:cubicBezTo>
                  <a:pt x="-45958" y="1865329"/>
                  <a:pt x="715" y="1623872"/>
                  <a:pt x="0" y="1512945"/>
                </a:cubicBezTo>
                <a:cubicBezTo>
                  <a:pt x="-715" y="1402019"/>
                  <a:pt x="55308" y="1269569"/>
                  <a:pt x="0" y="1048975"/>
                </a:cubicBezTo>
                <a:cubicBezTo>
                  <a:pt x="-55308" y="828381"/>
                  <a:pt x="14355" y="789524"/>
                  <a:pt x="0" y="585005"/>
                </a:cubicBezTo>
                <a:cubicBezTo>
                  <a:pt x="-14355" y="380486"/>
                  <a:pt x="3638" y="242661"/>
                  <a:pt x="0" y="0"/>
                </a:cubicBezTo>
                <a:close/>
              </a:path>
              <a:path extrusionOk="0" h="2017260" w="10676238">
                <a:moveTo>
                  <a:pt x="0" y="0"/>
                </a:moveTo>
                <a:cubicBezTo>
                  <a:pt x="96236" y="-28379"/>
                  <a:pt x="209194" y="28750"/>
                  <a:pt x="272837" y="0"/>
                </a:cubicBezTo>
                <a:cubicBezTo>
                  <a:pt x="336480" y="-28750"/>
                  <a:pt x="626897" y="15199"/>
                  <a:pt x="759199" y="0"/>
                </a:cubicBezTo>
                <a:cubicBezTo>
                  <a:pt x="891501" y="-15199"/>
                  <a:pt x="1007323" y="30148"/>
                  <a:pt x="1138799" y="0"/>
                </a:cubicBezTo>
                <a:cubicBezTo>
                  <a:pt x="1270275" y="-30148"/>
                  <a:pt x="1369516" y="38613"/>
                  <a:pt x="1518398" y="0"/>
                </a:cubicBezTo>
                <a:cubicBezTo>
                  <a:pt x="1667280" y="-38613"/>
                  <a:pt x="1788218" y="25773"/>
                  <a:pt x="2004760" y="0"/>
                </a:cubicBezTo>
                <a:cubicBezTo>
                  <a:pt x="2221302" y="-25773"/>
                  <a:pt x="2386660" y="9524"/>
                  <a:pt x="2704647" y="0"/>
                </a:cubicBezTo>
                <a:cubicBezTo>
                  <a:pt x="3022634" y="-9524"/>
                  <a:pt x="3009260" y="50114"/>
                  <a:pt x="3191009" y="0"/>
                </a:cubicBezTo>
                <a:cubicBezTo>
                  <a:pt x="3372758" y="-50114"/>
                  <a:pt x="3398645" y="8450"/>
                  <a:pt x="3463846" y="0"/>
                </a:cubicBezTo>
                <a:cubicBezTo>
                  <a:pt x="3529047" y="-8450"/>
                  <a:pt x="3646086" y="15763"/>
                  <a:pt x="3736683" y="0"/>
                </a:cubicBezTo>
                <a:cubicBezTo>
                  <a:pt x="3827280" y="-15763"/>
                  <a:pt x="4012933" y="3447"/>
                  <a:pt x="4223045" y="0"/>
                </a:cubicBezTo>
                <a:cubicBezTo>
                  <a:pt x="4433157" y="-3447"/>
                  <a:pt x="4424481" y="38485"/>
                  <a:pt x="4602645" y="0"/>
                </a:cubicBezTo>
                <a:cubicBezTo>
                  <a:pt x="4780809" y="-38485"/>
                  <a:pt x="4772691" y="10660"/>
                  <a:pt x="4875482" y="0"/>
                </a:cubicBezTo>
                <a:cubicBezTo>
                  <a:pt x="4978273" y="-10660"/>
                  <a:pt x="5346961" y="81545"/>
                  <a:pt x="5575369" y="0"/>
                </a:cubicBezTo>
                <a:cubicBezTo>
                  <a:pt x="5803777" y="-81545"/>
                  <a:pt x="5790111" y="9838"/>
                  <a:pt x="5848206" y="0"/>
                </a:cubicBezTo>
                <a:cubicBezTo>
                  <a:pt x="5906301" y="-9838"/>
                  <a:pt x="6382252" y="14469"/>
                  <a:pt x="6548093" y="0"/>
                </a:cubicBezTo>
                <a:cubicBezTo>
                  <a:pt x="6713934" y="-14469"/>
                  <a:pt x="6806534" y="31212"/>
                  <a:pt x="6927692" y="0"/>
                </a:cubicBezTo>
                <a:cubicBezTo>
                  <a:pt x="7048850" y="-31212"/>
                  <a:pt x="7260953" y="54705"/>
                  <a:pt x="7414054" y="0"/>
                </a:cubicBezTo>
                <a:cubicBezTo>
                  <a:pt x="7567155" y="-54705"/>
                  <a:pt x="7782617" y="36410"/>
                  <a:pt x="8007179" y="0"/>
                </a:cubicBezTo>
                <a:cubicBezTo>
                  <a:pt x="8231741" y="-36410"/>
                  <a:pt x="8252016" y="917"/>
                  <a:pt x="8386778" y="0"/>
                </a:cubicBezTo>
                <a:cubicBezTo>
                  <a:pt x="8521540" y="-917"/>
                  <a:pt x="8572016" y="2712"/>
                  <a:pt x="8659615" y="0"/>
                </a:cubicBezTo>
                <a:cubicBezTo>
                  <a:pt x="8747214" y="-2712"/>
                  <a:pt x="9112137" y="27623"/>
                  <a:pt x="9252740" y="0"/>
                </a:cubicBezTo>
                <a:cubicBezTo>
                  <a:pt x="9393344" y="-27623"/>
                  <a:pt x="9540714" y="16509"/>
                  <a:pt x="9739102" y="0"/>
                </a:cubicBezTo>
                <a:cubicBezTo>
                  <a:pt x="9937490" y="-16509"/>
                  <a:pt x="10359893" y="10122"/>
                  <a:pt x="10676238" y="0"/>
                </a:cubicBezTo>
                <a:cubicBezTo>
                  <a:pt x="10725358" y="115996"/>
                  <a:pt x="10637431" y="348846"/>
                  <a:pt x="10676238" y="484142"/>
                </a:cubicBezTo>
                <a:cubicBezTo>
                  <a:pt x="10715045" y="619438"/>
                  <a:pt x="10656723" y="857289"/>
                  <a:pt x="10676238" y="968285"/>
                </a:cubicBezTo>
                <a:cubicBezTo>
                  <a:pt x="10695753" y="1079281"/>
                  <a:pt x="10662615" y="1205525"/>
                  <a:pt x="10676238" y="1412082"/>
                </a:cubicBezTo>
                <a:cubicBezTo>
                  <a:pt x="10689861" y="1618639"/>
                  <a:pt x="10655833" y="1784271"/>
                  <a:pt x="10676238" y="2017260"/>
                </a:cubicBezTo>
                <a:cubicBezTo>
                  <a:pt x="10528703" y="2078884"/>
                  <a:pt x="10285176" y="1949451"/>
                  <a:pt x="9976351" y="2017260"/>
                </a:cubicBezTo>
                <a:cubicBezTo>
                  <a:pt x="9667526" y="2085069"/>
                  <a:pt x="9755303" y="1997802"/>
                  <a:pt x="9596752" y="2017260"/>
                </a:cubicBezTo>
                <a:cubicBezTo>
                  <a:pt x="9438201" y="2036718"/>
                  <a:pt x="9036393" y="1966830"/>
                  <a:pt x="8790103" y="2017260"/>
                </a:cubicBezTo>
                <a:cubicBezTo>
                  <a:pt x="8543813" y="2067690"/>
                  <a:pt x="8650677" y="2008237"/>
                  <a:pt x="8517265" y="2017260"/>
                </a:cubicBezTo>
                <a:cubicBezTo>
                  <a:pt x="8383853" y="2026283"/>
                  <a:pt x="7982867" y="1999498"/>
                  <a:pt x="7817379" y="2017260"/>
                </a:cubicBezTo>
                <a:cubicBezTo>
                  <a:pt x="7651891" y="2035022"/>
                  <a:pt x="7617542" y="1981783"/>
                  <a:pt x="7437779" y="2017260"/>
                </a:cubicBezTo>
                <a:cubicBezTo>
                  <a:pt x="7258016" y="2052737"/>
                  <a:pt x="6982491" y="1959321"/>
                  <a:pt x="6737892" y="2017260"/>
                </a:cubicBezTo>
                <a:cubicBezTo>
                  <a:pt x="6493293" y="2075199"/>
                  <a:pt x="6124754" y="1977746"/>
                  <a:pt x="5931243" y="2017260"/>
                </a:cubicBezTo>
                <a:cubicBezTo>
                  <a:pt x="5737732" y="2056774"/>
                  <a:pt x="5685197" y="2001043"/>
                  <a:pt x="5444881" y="2017260"/>
                </a:cubicBezTo>
                <a:cubicBezTo>
                  <a:pt x="5204565" y="2033477"/>
                  <a:pt x="5259538" y="2004711"/>
                  <a:pt x="5172044" y="2017260"/>
                </a:cubicBezTo>
                <a:cubicBezTo>
                  <a:pt x="5084550" y="2029809"/>
                  <a:pt x="4923517" y="2000472"/>
                  <a:pt x="4792445" y="2017260"/>
                </a:cubicBezTo>
                <a:cubicBezTo>
                  <a:pt x="4661373" y="2034048"/>
                  <a:pt x="4521994" y="2014761"/>
                  <a:pt x="4306083" y="2017260"/>
                </a:cubicBezTo>
                <a:cubicBezTo>
                  <a:pt x="4090172" y="2019759"/>
                  <a:pt x="4109534" y="2012730"/>
                  <a:pt x="4033245" y="2017260"/>
                </a:cubicBezTo>
                <a:cubicBezTo>
                  <a:pt x="3956956" y="2021790"/>
                  <a:pt x="3644390" y="1963399"/>
                  <a:pt x="3546884" y="2017260"/>
                </a:cubicBezTo>
                <a:cubicBezTo>
                  <a:pt x="3449378" y="2071121"/>
                  <a:pt x="3043590" y="1973257"/>
                  <a:pt x="2846997" y="2017260"/>
                </a:cubicBezTo>
                <a:cubicBezTo>
                  <a:pt x="2650404" y="2061263"/>
                  <a:pt x="2371644" y="1978718"/>
                  <a:pt x="2147110" y="2017260"/>
                </a:cubicBezTo>
                <a:cubicBezTo>
                  <a:pt x="1922576" y="2055802"/>
                  <a:pt x="1616326" y="1950438"/>
                  <a:pt x="1447223" y="2017260"/>
                </a:cubicBezTo>
                <a:cubicBezTo>
                  <a:pt x="1278120" y="2084082"/>
                  <a:pt x="1174468" y="1977635"/>
                  <a:pt x="960861" y="2017260"/>
                </a:cubicBezTo>
                <a:cubicBezTo>
                  <a:pt x="747254" y="2056885"/>
                  <a:pt x="238750" y="2012989"/>
                  <a:pt x="0" y="2017260"/>
                </a:cubicBezTo>
                <a:cubicBezTo>
                  <a:pt x="-45524" y="1812884"/>
                  <a:pt x="41618" y="1722379"/>
                  <a:pt x="0" y="1472600"/>
                </a:cubicBezTo>
                <a:cubicBezTo>
                  <a:pt x="-41618" y="1222821"/>
                  <a:pt x="29107" y="1193514"/>
                  <a:pt x="0" y="968285"/>
                </a:cubicBezTo>
                <a:cubicBezTo>
                  <a:pt x="-29107" y="743057"/>
                  <a:pt x="18862" y="695143"/>
                  <a:pt x="0" y="504315"/>
                </a:cubicBezTo>
                <a:cubicBezTo>
                  <a:pt x="-18862" y="313487"/>
                  <a:pt x="42732" y="183208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150" name="Google Shape;15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9852" y="5941854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4"/>
          <p:cNvSpPr txBox="1"/>
          <p:nvPr/>
        </p:nvSpPr>
        <p:spPr>
          <a:xfrm>
            <a:off x="766119" y="581453"/>
            <a:ext cx="119118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️Otras configuraciones importantes para personas mayores en Facebook:</a:t>
            </a:r>
            <a:endParaRPr sz="4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4"/>
          <p:cNvSpPr txBox="1"/>
          <p:nvPr/>
        </p:nvSpPr>
        <p:spPr>
          <a:xfrm>
            <a:off x="879323" y="2129158"/>
            <a:ext cx="119118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Tiempo dedicado a Facebook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⏱️ </a:t>
            </a:r>
            <a:r>
              <a:rPr i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Configuración → Tiempo de permanencia en la aplicación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Muestra cuánto tiempo pasas en Facebook por día.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Puede configurar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recordatorios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tomar descansos (¡por su salud!).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Notificaciones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Configuración → notificaciones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Puede desactivar las notificaciones de elementos innecesarios.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Ajustes de sonido y vibración (para una mayor comodidad).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Esquema de Megaphone1" id="157" name="Google Shape;15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9806" y="4633101"/>
            <a:ext cx="3015046" cy="30150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a bandera azul con estrellas amarillas&#10;&#10;Descripción generada automáticamente" id="158" name="Google Shape;15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8955" y="5995947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5"/>
          <p:cNvSpPr txBox="1"/>
          <p:nvPr/>
        </p:nvSpPr>
        <p:spPr>
          <a:xfrm>
            <a:off x="766119" y="581453"/>
            <a:ext cx="1191191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️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Otras configuraciones importantes para personas mayores en Facebook: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5"/>
          <p:cNvSpPr txBox="1"/>
          <p:nvPr/>
        </p:nvSpPr>
        <p:spPr>
          <a:xfrm>
            <a:off x="876952" y="2040124"/>
            <a:ext cx="13122900" cy="44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Bloqueo de perfil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Configuración → perfil de bloque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Puedes bloquear tu perfil para restringir el acceso a las personas que no están en tu lista de amigos.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Las personas que no sean tus amigos no verán tus publicaciones.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Almacenamiento y fotos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 Configuración de Medios → Fotos y Videos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Puedes configurar las fotos de Facebook para que se guarden automáticamente.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¡Cuidado con el espacio en tu teléfono!</a:t>
            </a:r>
            <a:endParaRPr/>
          </a:p>
        </p:txBody>
      </p:sp>
      <p:pic>
        <p:nvPicPr>
          <p:cNvPr descr="Esquema de Megaphone1" id="165" name="Google Shape;16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15356" y="5449776"/>
            <a:ext cx="3015046" cy="30150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a bandera azul con estrellas amarillas&#10;&#10;Descripción generada automáticamente" id="166" name="Google Shape;16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7" y="6442326"/>
            <a:ext cx="1764019" cy="1787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6"/>
          <p:cNvSpPr txBox="1"/>
          <p:nvPr/>
        </p:nvSpPr>
        <p:spPr>
          <a:xfrm>
            <a:off x="766119" y="636925"/>
            <a:ext cx="11986200" cy="39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e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¿Conoces Instagram?</a:t>
            </a:r>
            <a:endParaRPr>
              <a:solidFill>
                <a:srgbClr val="FF0000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Instagram es una aplicación gratuita en la que puedes: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Compartir fotos y videos de la vida cotidiana.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❤️ Comenta y haz clic en "Me gusta" en las fotos de tus amigos.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Ver contenido interesante sobre viajes, gastronomía, naturaleza, artesanías, etc.,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Escribe mensajes privados.</a:t>
            </a:r>
            <a:endParaRPr/>
          </a:p>
        </p:txBody>
      </p:sp>
      <p:pic>
        <p:nvPicPr>
          <p:cNvPr descr="Instagram - Wikipedia, la enciclopedia libre" id="172" name="Google Shape;17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15153" y="4343601"/>
            <a:ext cx="3332849" cy="33328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a bandera azul con estrellas amarillas&#10;&#10;Descripción generada automáticamente" id="173" name="Google Shape;17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90047" y="24765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6135550"/>
            <a:ext cx="2486101" cy="2486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7"/>
          <p:cNvSpPr txBox="1"/>
          <p:nvPr/>
        </p:nvSpPr>
        <p:spPr>
          <a:xfrm>
            <a:off x="642550" y="980691"/>
            <a:ext cx="13308300" cy="44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¿Cómo instalo y creo una cuenta?</a:t>
            </a:r>
            <a:endParaRPr>
              <a:solidFill>
                <a:srgbClr val="FF0000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Descarga la aplicación "Instagram" de Google Play Store (Android) o App Store (iPhone).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Abre la aplicación y haz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"Registrarse".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Escoger: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 correo electrónico </a:t>
            </a: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número de teléfono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crear una contraseña,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Ingrese su nombre de pila o nombre de usuario.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Agrega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 foto de perfil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 está, ¡estás listo para usar Instagram!</a:t>
            </a:r>
            <a:endParaRPr/>
          </a:p>
        </p:txBody>
      </p:sp>
      <p:pic>
        <p:nvPicPr>
          <p:cNvPr descr="Gratis Vista superior de un capuchino con un teléfono inteligente que muestra Instagram en una alfombra. foto almacenada" id="180" name="Google Shape;18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83279" y="2730843"/>
            <a:ext cx="3303888" cy="4955832"/>
          </a:xfrm>
          <a:custGeom>
            <a:rect b="b" l="l" r="r" t="t"/>
            <a:pathLst>
              <a:path extrusionOk="0" h="4955832" w="3303888">
                <a:moveTo>
                  <a:pt x="0" y="0"/>
                </a:moveTo>
                <a:cubicBezTo>
                  <a:pt x="169874" y="-14325"/>
                  <a:pt x="424523" y="44962"/>
                  <a:pt x="550648" y="0"/>
                </a:cubicBezTo>
                <a:cubicBezTo>
                  <a:pt x="676773" y="-44962"/>
                  <a:pt x="911643" y="38029"/>
                  <a:pt x="1002179" y="0"/>
                </a:cubicBezTo>
                <a:cubicBezTo>
                  <a:pt x="1092715" y="-38029"/>
                  <a:pt x="1398323" y="64196"/>
                  <a:pt x="1552827" y="0"/>
                </a:cubicBezTo>
                <a:cubicBezTo>
                  <a:pt x="1707331" y="-64196"/>
                  <a:pt x="1802434" y="45103"/>
                  <a:pt x="2004359" y="0"/>
                </a:cubicBezTo>
                <a:cubicBezTo>
                  <a:pt x="2206284" y="-45103"/>
                  <a:pt x="2279889" y="44665"/>
                  <a:pt x="2521968" y="0"/>
                </a:cubicBezTo>
                <a:cubicBezTo>
                  <a:pt x="2764047" y="-44665"/>
                  <a:pt x="2961845" y="37122"/>
                  <a:pt x="3303888" y="0"/>
                </a:cubicBezTo>
                <a:cubicBezTo>
                  <a:pt x="3346057" y="220749"/>
                  <a:pt x="3294890" y="342963"/>
                  <a:pt x="3303888" y="550648"/>
                </a:cubicBezTo>
                <a:cubicBezTo>
                  <a:pt x="3312886" y="758333"/>
                  <a:pt x="3251860" y="834395"/>
                  <a:pt x="3303888" y="1051738"/>
                </a:cubicBezTo>
                <a:cubicBezTo>
                  <a:pt x="3355916" y="1269081"/>
                  <a:pt x="3249681" y="1415926"/>
                  <a:pt x="3303888" y="1602386"/>
                </a:cubicBezTo>
                <a:cubicBezTo>
                  <a:pt x="3358095" y="1788846"/>
                  <a:pt x="3234198" y="2073606"/>
                  <a:pt x="3303888" y="2252150"/>
                </a:cubicBezTo>
                <a:cubicBezTo>
                  <a:pt x="3373578" y="2430694"/>
                  <a:pt x="3276972" y="2485821"/>
                  <a:pt x="3303888" y="2654123"/>
                </a:cubicBezTo>
                <a:cubicBezTo>
                  <a:pt x="3330804" y="2822425"/>
                  <a:pt x="3261000" y="2999051"/>
                  <a:pt x="3303888" y="3105655"/>
                </a:cubicBezTo>
                <a:cubicBezTo>
                  <a:pt x="3346776" y="3212259"/>
                  <a:pt x="3268865" y="3413893"/>
                  <a:pt x="3303888" y="3705861"/>
                </a:cubicBezTo>
                <a:cubicBezTo>
                  <a:pt x="3338911" y="3997829"/>
                  <a:pt x="3275189" y="4015891"/>
                  <a:pt x="3303888" y="4107834"/>
                </a:cubicBezTo>
                <a:cubicBezTo>
                  <a:pt x="3332587" y="4199777"/>
                  <a:pt x="3268887" y="4563454"/>
                  <a:pt x="3303888" y="4955832"/>
                </a:cubicBezTo>
                <a:cubicBezTo>
                  <a:pt x="3192091" y="4994958"/>
                  <a:pt x="2998929" y="4912494"/>
                  <a:pt x="2786279" y="4955832"/>
                </a:cubicBezTo>
                <a:cubicBezTo>
                  <a:pt x="2573629" y="4999170"/>
                  <a:pt x="2419485" y="4917500"/>
                  <a:pt x="2202592" y="4955832"/>
                </a:cubicBezTo>
                <a:cubicBezTo>
                  <a:pt x="1985699" y="4994164"/>
                  <a:pt x="1931630" y="4914238"/>
                  <a:pt x="1718022" y="4955832"/>
                </a:cubicBezTo>
                <a:cubicBezTo>
                  <a:pt x="1504414" y="4997426"/>
                  <a:pt x="1450447" y="4921248"/>
                  <a:pt x="1266490" y="4955832"/>
                </a:cubicBezTo>
                <a:cubicBezTo>
                  <a:pt x="1082533" y="4990416"/>
                  <a:pt x="940961" y="4923547"/>
                  <a:pt x="682804" y="4955832"/>
                </a:cubicBezTo>
                <a:cubicBezTo>
                  <a:pt x="424647" y="4988117"/>
                  <a:pt x="140024" y="4911885"/>
                  <a:pt x="0" y="4955832"/>
                </a:cubicBezTo>
                <a:cubicBezTo>
                  <a:pt x="-16953" y="4753294"/>
                  <a:pt x="28214" y="4539820"/>
                  <a:pt x="0" y="4355626"/>
                </a:cubicBezTo>
                <a:cubicBezTo>
                  <a:pt x="-28214" y="4171432"/>
                  <a:pt x="15220" y="4115367"/>
                  <a:pt x="0" y="3904094"/>
                </a:cubicBezTo>
                <a:cubicBezTo>
                  <a:pt x="-15220" y="3692821"/>
                  <a:pt x="21989" y="3525215"/>
                  <a:pt x="0" y="3353446"/>
                </a:cubicBezTo>
                <a:cubicBezTo>
                  <a:pt x="-21989" y="3181677"/>
                  <a:pt x="41541" y="3016818"/>
                  <a:pt x="0" y="2901915"/>
                </a:cubicBezTo>
                <a:cubicBezTo>
                  <a:pt x="-41541" y="2787012"/>
                  <a:pt x="40749" y="2469059"/>
                  <a:pt x="0" y="2351267"/>
                </a:cubicBezTo>
                <a:cubicBezTo>
                  <a:pt x="-40749" y="2233475"/>
                  <a:pt x="63590" y="1840864"/>
                  <a:pt x="0" y="1701502"/>
                </a:cubicBezTo>
                <a:cubicBezTo>
                  <a:pt x="-63590" y="1562140"/>
                  <a:pt x="53005" y="1351865"/>
                  <a:pt x="0" y="1101296"/>
                </a:cubicBezTo>
                <a:cubicBezTo>
                  <a:pt x="-53005" y="850727"/>
                  <a:pt x="53211" y="803130"/>
                  <a:pt x="0" y="649765"/>
                </a:cubicBezTo>
                <a:cubicBezTo>
                  <a:pt x="-53211" y="496400"/>
                  <a:pt x="40090" y="251401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181" name="Google Shape;18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5203" y="6055327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8"/>
          <p:cNvSpPr txBox="1"/>
          <p:nvPr/>
        </p:nvSpPr>
        <p:spPr>
          <a:xfrm>
            <a:off x="580776" y="727500"/>
            <a:ext cx="13551300" cy="60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¿Tienes Facebook? ¡Empieza Instagram aún más rápido!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t/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¿Cómo conecto Instagram con Facebook?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Instala la aplicación de Instagram.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Abre Instagram y haz clic en: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"Iniciar sesión con Facebook"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 ha iniciado sesión en la aplicación de Facebook, ¡Instagram lo hará automáticamente!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Confirme los datos y agregue una foto de perfil (puede ser la misma que en FB).</a:t>
            </a:r>
            <a:endParaRPr/>
          </a:p>
        </p:txBody>
      </p:sp>
      <p:pic>
        <p:nvPicPr>
          <p:cNvPr descr="Gratis Primer plano vibrante de íconos de aplicaciones de redes sociales populares en la pantalla de un teléfono inteligente. foto almacenada" id="187" name="Google Shape;187;p18"/>
          <p:cNvPicPr preferRelativeResize="0"/>
          <p:nvPr/>
        </p:nvPicPr>
        <p:blipFill rotWithShape="1">
          <a:blip r:embed="rId3">
            <a:alphaModFix/>
          </a:blip>
          <a:srcRect b="29588" l="0" r="22757" t="10389"/>
          <a:stretch/>
        </p:blipFill>
        <p:spPr>
          <a:xfrm>
            <a:off x="9276626" y="1850099"/>
            <a:ext cx="4855386" cy="2829646"/>
          </a:xfrm>
          <a:custGeom>
            <a:rect b="b" l="l" r="r" t="t"/>
            <a:pathLst>
              <a:path extrusionOk="0" h="3388798" w="5814833">
                <a:moveTo>
                  <a:pt x="0" y="0"/>
                </a:moveTo>
                <a:cubicBezTo>
                  <a:pt x="115704" y="-45176"/>
                  <a:pt x="318009" y="53664"/>
                  <a:pt x="523335" y="0"/>
                </a:cubicBezTo>
                <a:cubicBezTo>
                  <a:pt x="728661" y="-53664"/>
                  <a:pt x="897535" y="70010"/>
                  <a:pt x="1221115" y="0"/>
                </a:cubicBezTo>
                <a:cubicBezTo>
                  <a:pt x="1544695" y="-70010"/>
                  <a:pt x="1534574" y="20222"/>
                  <a:pt x="1686302" y="0"/>
                </a:cubicBezTo>
                <a:cubicBezTo>
                  <a:pt x="1838030" y="-20222"/>
                  <a:pt x="2144461" y="13251"/>
                  <a:pt x="2325933" y="0"/>
                </a:cubicBezTo>
                <a:cubicBezTo>
                  <a:pt x="2507405" y="-13251"/>
                  <a:pt x="2707094" y="17691"/>
                  <a:pt x="2965565" y="0"/>
                </a:cubicBezTo>
                <a:cubicBezTo>
                  <a:pt x="3224036" y="-17691"/>
                  <a:pt x="3327724" y="37875"/>
                  <a:pt x="3663345" y="0"/>
                </a:cubicBezTo>
                <a:cubicBezTo>
                  <a:pt x="3998966" y="-37875"/>
                  <a:pt x="3955579" y="40573"/>
                  <a:pt x="4128531" y="0"/>
                </a:cubicBezTo>
                <a:cubicBezTo>
                  <a:pt x="4301483" y="-40573"/>
                  <a:pt x="4455795" y="44050"/>
                  <a:pt x="4710015" y="0"/>
                </a:cubicBezTo>
                <a:cubicBezTo>
                  <a:pt x="4964235" y="-44050"/>
                  <a:pt x="4933539" y="41665"/>
                  <a:pt x="5117053" y="0"/>
                </a:cubicBezTo>
                <a:cubicBezTo>
                  <a:pt x="5300567" y="-41665"/>
                  <a:pt x="5572973" y="29609"/>
                  <a:pt x="5814833" y="0"/>
                </a:cubicBezTo>
                <a:cubicBezTo>
                  <a:pt x="5887357" y="150537"/>
                  <a:pt x="5805380" y="340998"/>
                  <a:pt x="5814833" y="632576"/>
                </a:cubicBezTo>
                <a:cubicBezTo>
                  <a:pt x="5824286" y="924154"/>
                  <a:pt x="5801265" y="1055239"/>
                  <a:pt x="5814833" y="1231263"/>
                </a:cubicBezTo>
                <a:cubicBezTo>
                  <a:pt x="5828401" y="1407287"/>
                  <a:pt x="5782432" y="1732801"/>
                  <a:pt x="5814833" y="1863839"/>
                </a:cubicBezTo>
                <a:cubicBezTo>
                  <a:pt x="5847234" y="1994877"/>
                  <a:pt x="5784462" y="2208530"/>
                  <a:pt x="5814833" y="2428639"/>
                </a:cubicBezTo>
                <a:cubicBezTo>
                  <a:pt x="5845204" y="2648748"/>
                  <a:pt x="5760899" y="2984820"/>
                  <a:pt x="5814833" y="3388798"/>
                </a:cubicBezTo>
                <a:cubicBezTo>
                  <a:pt x="5722880" y="3418274"/>
                  <a:pt x="5558254" y="3349705"/>
                  <a:pt x="5407795" y="3388798"/>
                </a:cubicBezTo>
                <a:cubicBezTo>
                  <a:pt x="5257336" y="3427891"/>
                  <a:pt x="5159303" y="3359282"/>
                  <a:pt x="5000756" y="3388798"/>
                </a:cubicBezTo>
                <a:cubicBezTo>
                  <a:pt x="4842209" y="3418314"/>
                  <a:pt x="4764245" y="3379216"/>
                  <a:pt x="4535570" y="3388798"/>
                </a:cubicBezTo>
                <a:cubicBezTo>
                  <a:pt x="4306895" y="3398380"/>
                  <a:pt x="4191163" y="3366988"/>
                  <a:pt x="3954086" y="3388798"/>
                </a:cubicBezTo>
                <a:cubicBezTo>
                  <a:pt x="3717009" y="3410608"/>
                  <a:pt x="3672925" y="3356406"/>
                  <a:pt x="3547048" y="3388798"/>
                </a:cubicBezTo>
                <a:cubicBezTo>
                  <a:pt x="3421171" y="3421190"/>
                  <a:pt x="3231966" y="3354486"/>
                  <a:pt x="3081861" y="3388798"/>
                </a:cubicBezTo>
                <a:cubicBezTo>
                  <a:pt x="2931756" y="3423110"/>
                  <a:pt x="2730042" y="3363789"/>
                  <a:pt x="2442230" y="3388798"/>
                </a:cubicBezTo>
                <a:cubicBezTo>
                  <a:pt x="2154418" y="3413807"/>
                  <a:pt x="1981406" y="3305713"/>
                  <a:pt x="1744450" y="3388798"/>
                </a:cubicBezTo>
                <a:cubicBezTo>
                  <a:pt x="1507494" y="3471883"/>
                  <a:pt x="1328296" y="3350096"/>
                  <a:pt x="1221115" y="3388798"/>
                </a:cubicBezTo>
                <a:cubicBezTo>
                  <a:pt x="1113934" y="3427500"/>
                  <a:pt x="944644" y="3347307"/>
                  <a:pt x="697780" y="3388798"/>
                </a:cubicBezTo>
                <a:cubicBezTo>
                  <a:pt x="450916" y="3430289"/>
                  <a:pt x="160331" y="3376380"/>
                  <a:pt x="0" y="3388798"/>
                </a:cubicBezTo>
                <a:cubicBezTo>
                  <a:pt x="-17322" y="3173506"/>
                  <a:pt x="49116" y="3075178"/>
                  <a:pt x="0" y="2823998"/>
                </a:cubicBezTo>
                <a:cubicBezTo>
                  <a:pt x="-49116" y="2572818"/>
                  <a:pt x="43603" y="2363774"/>
                  <a:pt x="0" y="2191423"/>
                </a:cubicBezTo>
                <a:cubicBezTo>
                  <a:pt x="-43603" y="2019072"/>
                  <a:pt x="39895" y="1860444"/>
                  <a:pt x="0" y="1728287"/>
                </a:cubicBezTo>
                <a:cubicBezTo>
                  <a:pt x="-39895" y="1596130"/>
                  <a:pt x="36677" y="1418630"/>
                  <a:pt x="0" y="1197375"/>
                </a:cubicBezTo>
                <a:cubicBezTo>
                  <a:pt x="-36677" y="976120"/>
                  <a:pt x="58008" y="875973"/>
                  <a:pt x="0" y="598688"/>
                </a:cubicBezTo>
                <a:cubicBezTo>
                  <a:pt x="-58008" y="321403"/>
                  <a:pt x="46492" y="129315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188" name="Google Shape;18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612468" y="6240679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6467125"/>
            <a:ext cx="2097525" cy="209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1"/>
          <p:cNvSpPr txBox="1"/>
          <p:nvPr/>
        </p:nvSpPr>
        <p:spPr>
          <a:xfrm>
            <a:off x="761314" y="513076"/>
            <a:ext cx="13691400" cy="60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configuración de Instagram más importante para personas mayores.</a:t>
            </a:r>
            <a:endParaRPr>
              <a:solidFill>
                <a:srgbClr val="FF0000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Cuenta privada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➡️ Configuración y actividad → Privacidad de la cuenta →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Habilitar "Cuenta privada"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Esto garantiza que solo los seguidores aprobados puedan ver tus fotos y vídeos.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Los extraños no verán tu perfil.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Limitar los comentarios y mensajes no deseados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➡️ Configuración y actividad → Comentarios/Mensajes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Puede bloquear mensajes de extraños.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Puedes ocultar los comentarios ofensivos automáticamente.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egáfono rosa" id="195" name="Google Shape;19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64624" y="5468550"/>
            <a:ext cx="3765409" cy="2259245"/>
          </a:xfrm>
          <a:custGeom>
            <a:rect b="b" l="l" r="r" t="t"/>
            <a:pathLst>
              <a:path extrusionOk="0" fill="none" h="2449046" w="4081744">
                <a:moveTo>
                  <a:pt x="0" y="0"/>
                </a:moveTo>
                <a:cubicBezTo>
                  <a:pt x="137033" y="-47590"/>
                  <a:pt x="361508" y="20791"/>
                  <a:pt x="460654" y="0"/>
                </a:cubicBezTo>
                <a:cubicBezTo>
                  <a:pt x="559800" y="-20791"/>
                  <a:pt x="906951" y="44240"/>
                  <a:pt x="1125395" y="0"/>
                </a:cubicBezTo>
                <a:cubicBezTo>
                  <a:pt x="1343839" y="-44240"/>
                  <a:pt x="1491570" y="8293"/>
                  <a:pt x="1667684" y="0"/>
                </a:cubicBezTo>
                <a:cubicBezTo>
                  <a:pt x="1843798" y="-8293"/>
                  <a:pt x="1955089" y="40827"/>
                  <a:pt x="2128338" y="0"/>
                </a:cubicBezTo>
                <a:cubicBezTo>
                  <a:pt x="2301587" y="-40827"/>
                  <a:pt x="2359500" y="30730"/>
                  <a:pt x="2588992" y="0"/>
                </a:cubicBezTo>
                <a:cubicBezTo>
                  <a:pt x="2818484" y="-30730"/>
                  <a:pt x="2864169" y="55506"/>
                  <a:pt x="3090463" y="0"/>
                </a:cubicBezTo>
                <a:cubicBezTo>
                  <a:pt x="3316757" y="-55506"/>
                  <a:pt x="3835927" y="34220"/>
                  <a:pt x="4081744" y="0"/>
                </a:cubicBezTo>
                <a:cubicBezTo>
                  <a:pt x="4096239" y="228232"/>
                  <a:pt x="4029156" y="385362"/>
                  <a:pt x="4081744" y="514300"/>
                </a:cubicBezTo>
                <a:cubicBezTo>
                  <a:pt x="4134332" y="643238"/>
                  <a:pt x="4074466" y="803380"/>
                  <a:pt x="4081744" y="930637"/>
                </a:cubicBezTo>
                <a:cubicBezTo>
                  <a:pt x="4089022" y="1057894"/>
                  <a:pt x="4043246" y="1147571"/>
                  <a:pt x="4081744" y="1346975"/>
                </a:cubicBezTo>
                <a:cubicBezTo>
                  <a:pt x="4120242" y="1546379"/>
                  <a:pt x="4075303" y="1659377"/>
                  <a:pt x="4081744" y="1885765"/>
                </a:cubicBezTo>
                <a:cubicBezTo>
                  <a:pt x="4088185" y="2112153"/>
                  <a:pt x="4034284" y="2273009"/>
                  <a:pt x="4081744" y="2449046"/>
                </a:cubicBezTo>
                <a:cubicBezTo>
                  <a:pt x="3861315" y="2505958"/>
                  <a:pt x="3684442" y="2448723"/>
                  <a:pt x="3498638" y="2449046"/>
                </a:cubicBezTo>
                <a:cubicBezTo>
                  <a:pt x="3312834" y="2449369"/>
                  <a:pt x="3095958" y="2407149"/>
                  <a:pt x="2874714" y="2449046"/>
                </a:cubicBezTo>
                <a:cubicBezTo>
                  <a:pt x="2653470" y="2490943"/>
                  <a:pt x="2582276" y="2442115"/>
                  <a:pt x="2332425" y="2449046"/>
                </a:cubicBezTo>
                <a:cubicBezTo>
                  <a:pt x="2082574" y="2455977"/>
                  <a:pt x="1983434" y="2404800"/>
                  <a:pt x="1790136" y="2449046"/>
                </a:cubicBezTo>
                <a:cubicBezTo>
                  <a:pt x="1596838" y="2493292"/>
                  <a:pt x="1385366" y="2383134"/>
                  <a:pt x="1207030" y="2449046"/>
                </a:cubicBezTo>
                <a:cubicBezTo>
                  <a:pt x="1028694" y="2514958"/>
                  <a:pt x="753127" y="2443624"/>
                  <a:pt x="542289" y="2449046"/>
                </a:cubicBezTo>
                <a:cubicBezTo>
                  <a:pt x="331451" y="2454468"/>
                  <a:pt x="161378" y="2448906"/>
                  <a:pt x="0" y="2449046"/>
                </a:cubicBezTo>
                <a:cubicBezTo>
                  <a:pt x="-18233" y="2295284"/>
                  <a:pt x="40429" y="2176348"/>
                  <a:pt x="0" y="2032708"/>
                </a:cubicBezTo>
                <a:cubicBezTo>
                  <a:pt x="-40429" y="1889068"/>
                  <a:pt x="16810" y="1729919"/>
                  <a:pt x="0" y="1493918"/>
                </a:cubicBezTo>
                <a:cubicBezTo>
                  <a:pt x="-16810" y="1257917"/>
                  <a:pt x="40286" y="1165911"/>
                  <a:pt x="0" y="1053090"/>
                </a:cubicBezTo>
                <a:cubicBezTo>
                  <a:pt x="-40286" y="940269"/>
                  <a:pt x="16613" y="767010"/>
                  <a:pt x="0" y="612261"/>
                </a:cubicBezTo>
                <a:cubicBezTo>
                  <a:pt x="-16613" y="457512"/>
                  <a:pt x="49072" y="261895"/>
                  <a:pt x="0" y="0"/>
                </a:cubicBezTo>
                <a:close/>
              </a:path>
              <a:path extrusionOk="0" h="2449046" w="4081744">
                <a:moveTo>
                  <a:pt x="0" y="0"/>
                </a:moveTo>
                <a:cubicBezTo>
                  <a:pt x="221312" y="-24768"/>
                  <a:pt x="370943" y="7294"/>
                  <a:pt x="583106" y="0"/>
                </a:cubicBezTo>
                <a:cubicBezTo>
                  <a:pt x="795269" y="-7294"/>
                  <a:pt x="928861" y="19702"/>
                  <a:pt x="1043760" y="0"/>
                </a:cubicBezTo>
                <a:cubicBezTo>
                  <a:pt x="1158659" y="-19702"/>
                  <a:pt x="1435107" y="10489"/>
                  <a:pt x="1667684" y="0"/>
                </a:cubicBezTo>
                <a:cubicBezTo>
                  <a:pt x="1900261" y="-10489"/>
                  <a:pt x="2004169" y="49409"/>
                  <a:pt x="2169155" y="0"/>
                </a:cubicBezTo>
                <a:cubicBezTo>
                  <a:pt x="2334141" y="-49409"/>
                  <a:pt x="2522542" y="10529"/>
                  <a:pt x="2833897" y="0"/>
                </a:cubicBezTo>
                <a:cubicBezTo>
                  <a:pt x="3145252" y="-10529"/>
                  <a:pt x="3178589" y="3337"/>
                  <a:pt x="3335368" y="0"/>
                </a:cubicBezTo>
                <a:cubicBezTo>
                  <a:pt x="3492147" y="-3337"/>
                  <a:pt x="3899682" y="26258"/>
                  <a:pt x="4081744" y="0"/>
                </a:cubicBezTo>
                <a:cubicBezTo>
                  <a:pt x="4106500" y="144351"/>
                  <a:pt x="4025857" y="313137"/>
                  <a:pt x="4081744" y="489809"/>
                </a:cubicBezTo>
                <a:cubicBezTo>
                  <a:pt x="4137631" y="666481"/>
                  <a:pt x="4035899" y="727359"/>
                  <a:pt x="4081744" y="955128"/>
                </a:cubicBezTo>
                <a:cubicBezTo>
                  <a:pt x="4127589" y="1182897"/>
                  <a:pt x="4062327" y="1214637"/>
                  <a:pt x="4081744" y="1420447"/>
                </a:cubicBezTo>
                <a:cubicBezTo>
                  <a:pt x="4101161" y="1626257"/>
                  <a:pt x="4025267" y="1698974"/>
                  <a:pt x="4081744" y="1934746"/>
                </a:cubicBezTo>
                <a:cubicBezTo>
                  <a:pt x="4138221" y="2170518"/>
                  <a:pt x="4051334" y="2234533"/>
                  <a:pt x="4081744" y="2449046"/>
                </a:cubicBezTo>
                <a:cubicBezTo>
                  <a:pt x="3858440" y="2483110"/>
                  <a:pt x="3793083" y="2419861"/>
                  <a:pt x="3621090" y="2449046"/>
                </a:cubicBezTo>
                <a:cubicBezTo>
                  <a:pt x="3449097" y="2478231"/>
                  <a:pt x="3221146" y="2411336"/>
                  <a:pt x="3037984" y="2449046"/>
                </a:cubicBezTo>
                <a:cubicBezTo>
                  <a:pt x="2854822" y="2486756"/>
                  <a:pt x="2639900" y="2386271"/>
                  <a:pt x="2495695" y="2449046"/>
                </a:cubicBezTo>
                <a:cubicBezTo>
                  <a:pt x="2351490" y="2511821"/>
                  <a:pt x="2079718" y="2378958"/>
                  <a:pt x="1830954" y="2449046"/>
                </a:cubicBezTo>
                <a:cubicBezTo>
                  <a:pt x="1582190" y="2519134"/>
                  <a:pt x="1541037" y="2412114"/>
                  <a:pt x="1329482" y="2449046"/>
                </a:cubicBezTo>
                <a:cubicBezTo>
                  <a:pt x="1117927" y="2485978"/>
                  <a:pt x="1034962" y="2438893"/>
                  <a:pt x="868828" y="2449046"/>
                </a:cubicBezTo>
                <a:cubicBezTo>
                  <a:pt x="702694" y="2459199"/>
                  <a:pt x="348143" y="2366874"/>
                  <a:pt x="0" y="2449046"/>
                </a:cubicBezTo>
                <a:cubicBezTo>
                  <a:pt x="-17614" y="2305552"/>
                  <a:pt x="29079" y="2169092"/>
                  <a:pt x="0" y="1959237"/>
                </a:cubicBezTo>
                <a:cubicBezTo>
                  <a:pt x="-29079" y="1749382"/>
                  <a:pt x="14359" y="1695871"/>
                  <a:pt x="0" y="1444937"/>
                </a:cubicBezTo>
                <a:cubicBezTo>
                  <a:pt x="-14359" y="1194003"/>
                  <a:pt x="8474" y="1109202"/>
                  <a:pt x="0" y="906147"/>
                </a:cubicBezTo>
                <a:cubicBezTo>
                  <a:pt x="-8474" y="703092"/>
                  <a:pt x="26210" y="543396"/>
                  <a:pt x="0" y="440828"/>
                </a:cubicBezTo>
                <a:cubicBezTo>
                  <a:pt x="-26210" y="338260"/>
                  <a:pt x="3740" y="90465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196" name="Google Shape;19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4375" y="6469279"/>
            <a:ext cx="1764019" cy="1787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9" name="Google Shape;4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8778" y="593124"/>
            <a:ext cx="4695568" cy="7043352"/>
          </a:xfrm>
          <a:custGeom>
            <a:rect b="b" l="l" r="r" t="t"/>
            <a:pathLst>
              <a:path extrusionOk="0" fill="none" h="7043352" w="4695568">
                <a:moveTo>
                  <a:pt x="0" y="0"/>
                </a:moveTo>
                <a:cubicBezTo>
                  <a:pt x="156598" y="-28781"/>
                  <a:pt x="427011" y="50112"/>
                  <a:pt x="633902" y="0"/>
                </a:cubicBezTo>
                <a:cubicBezTo>
                  <a:pt x="840793" y="-50112"/>
                  <a:pt x="1032628" y="26052"/>
                  <a:pt x="1173892" y="0"/>
                </a:cubicBezTo>
                <a:cubicBezTo>
                  <a:pt x="1315156" y="-26052"/>
                  <a:pt x="1453411" y="50792"/>
                  <a:pt x="1666927" y="0"/>
                </a:cubicBezTo>
                <a:cubicBezTo>
                  <a:pt x="1880444" y="-50792"/>
                  <a:pt x="2066972" y="68676"/>
                  <a:pt x="2300828" y="0"/>
                </a:cubicBezTo>
                <a:cubicBezTo>
                  <a:pt x="2534684" y="-68676"/>
                  <a:pt x="2617021" y="7067"/>
                  <a:pt x="2887774" y="0"/>
                </a:cubicBezTo>
                <a:cubicBezTo>
                  <a:pt x="3158527" y="-7067"/>
                  <a:pt x="3162471" y="4236"/>
                  <a:pt x="3427765" y="0"/>
                </a:cubicBezTo>
                <a:cubicBezTo>
                  <a:pt x="3693059" y="-4236"/>
                  <a:pt x="3857076" y="16668"/>
                  <a:pt x="3967755" y="0"/>
                </a:cubicBezTo>
                <a:cubicBezTo>
                  <a:pt x="4078434" y="-16668"/>
                  <a:pt x="4549946" y="37773"/>
                  <a:pt x="4695568" y="0"/>
                </a:cubicBezTo>
                <a:cubicBezTo>
                  <a:pt x="4735449" y="205070"/>
                  <a:pt x="4664552" y="298413"/>
                  <a:pt x="4695568" y="446079"/>
                </a:cubicBezTo>
                <a:cubicBezTo>
                  <a:pt x="4726584" y="593745"/>
                  <a:pt x="4677992" y="838598"/>
                  <a:pt x="4695568" y="962591"/>
                </a:cubicBezTo>
                <a:cubicBezTo>
                  <a:pt x="4713144" y="1086584"/>
                  <a:pt x="4686638" y="1236481"/>
                  <a:pt x="4695568" y="1338237"/>
                </a:cubicBezTo>
                <a:cubicBezTo>
                  <a:pt x="4704498" y="1439993"/>
                  <a:pt x="4652887" y="1728747"/>
                  <a:pt x="4695568" y="1925183"/>
                </a:cubicBezTo>
                <a:cubicBezTo>
                  <a:pt x="4738249" y="2121619"/>
                  <a:pt x="4655159" y="2317729"/>
                  <a:pt x="4695568" y="2512129"/>
                </a:cubicBezTo>
                <a:cubicBezTo>
                  <a:pt x="4735977" y="2706529"/>
                  <a:pt x="4682088" y="3042885"/>
                  <a:pt x="4695568" y="3239942"/>
                </a:cubicBezTo>
                <a:cubicBezTo>
                  <a:pt x="4709048" y="3436999"/>
                  <a:pt x="4628222" y="3606250"/>
                  <a:pt x="4695568" y="3967755"/>
                </a:cubicBezTo>
                <a:cubicBezTo>
                  <a:pt x="4762914" y="4329260"/>
                  <a:pt x="4651559" y="4347041"/>
                  <a:pt x="4695568" y="4625134"/>
                </a:cubicBezTo>
                <a:cubicBezTo>
                  <a:pt x="4739577" y="4903227"/>
                  <a:pt x="4694865" y="4913692"/>
                  <a:pt x="4695568" y="5000780"/>
                </a:cubicBezTo>
                <a:cubicBezTo>
                  <a:pt x="4696271" y="5087868"/>
                  <a:pt x="4656418" y="5299923"/>
                  <a:pt x="4695568" y="5376425"/>
                </a:cubicBezTo>
                <a:cubicBezTo>
                  <a:pt x="4734718" y="5452927"/>
                  <a:pt x="4631803" y="5758054"/>
                  <a:pt x="4695568" y="6033805"/>
                </a:cubicBezTo>
                <a:cubicBezTo>
                  <a:pt x="4759333" y="6309556"/>
                  <a:pt x="4679050" y="6346787"/>
                  <a:pt x="4695568" y="6479884"/>
                </a:cubicBezTo>
                <a:cubicBezTo>
                  <a:pt x="4712086" y="6612981"/>
                  <a:pt x="4682381" y="6804116"/>
                  <a:pt x="4695568" y="7043352"/>
                </a:cubicBezTo>
                <a:cubicBezTo>
                  <a:pt x="4546083" y="7118570"/>
                  <a:pt x="4241408" y="6980873"/>
                  <a:pt x="4014711" y="7043352"/>
                </a:cubicBezTo>
                <a:cubicBezTo>
                  <a:pt x="3788014" y="7105831"/>
                  <a:pt x="3549472" y="7014571"/>
                  <a:pt x="3427765" y="7043352"/>
                </a:cubicBezTo>
                <a:cubicBezTo>
                  <a:pt x="3306058" y="7072133"/>
                  <a:pt x="3119553" y="6988222"/>
                  <a:pt x="2887774" y="7043352"/>
                </a:cubicBezTo>
                <a:cubicBezTo>
                  <a:pt x="2655995" y="7098482"/>
                  <a:pt x="2542861" y="6989846"/>
                  <a:pt x="2347784" y="7043352"/>
                </a:cubicBezTo>
                <a:cubicBezTo>
                  <a:pt x="2152707" y="7096858"/>
                  <a:pt x="1966137" y="7042719"/>
                  <a:pt x="1760838" y="7043352"/>
                </a:cubicBezTo>
                <a:cubicBezTo>
                  <a:pt x="1555539" y="7043985"/>
                  <a:pt x="1274250" y="7039923"/>
                  <a:pt x="1126936" y="7043352"/>
                </a:cubicBezTo>
                <a:cubicBezTo>
                  <a:pt x="979622" y="7046781"/>
                  <a:pt x="781999" y="7019970"/>
                  <a:pt x="586946" y="7043352"/>
                </a:cubicBezTo>
                <a:cubicBezTo>
                  <a:pt x="391893" y="7066734"/>
                  <a:pt x="214406" y="6975839"/>
                  <a:pt x="0" y="7043352"/>
                </a:cubicBezTo>
                <a:cubicBezTo>
                  <a:pt x="-59493" y="6825778"/>
                  <a:pt x="61369" y="6751313"/>
                  <a:pt x="0" y="6526840"/>
                </a:cubicBezTo>
                <a:cubicBezTo>
                  <a:pt x="-61369" y="6302367"/>
                  <a:pt x="35001" y="6169189"/>
                  <a:pt x="0" y="5869460"/>
                </a:cubicBezTo>
                <a:cubicBezTo>
                  <a:pt x="-35001" y="5569731"/>
                  <a:pt x="52897" y="5574995"/>
                  <a:pt x="0" y="5352948"/>
                </a:cubicBezTo>
                <a:cubicBezTo>
                  <a:pt x="-52897" y="5130901"/>
                  <a:pt x="23999" y="5063808"/>
                  <a:pt x="0" y="4836435"/>
                </a:cubicBezTo>
                <a:cubicBezTo>
                  <a:pt x="-23999" y="4609062"/>
                  <a:pt x="32544" y="4336051"/>
                  <a:pt x="0" y="4108622"/>
                </a:cubicBezTo>
                <a:cubicBezTo>
                  <a:pt x="-32544" y="3881193"/>
                  <a:pt x="49542" y="3705949"/>
                  <a:pt x="0" y="3521676"/>
                </a:cubicBezTo>
                <a:cubicBezTo>
                  <a:pt x="-49542" y="3337403"/>
                  <a:pt x="48772" y="3171482"/>
                  <a:pt x="0" y="2864296"/>
                </a:cubicBezTo>
                <a:cubicBezTo>
                  <a:pt x="-48772" y="2557110"/>
                  <a:pt x="596" y="2359297"/>
                  <a:pt x="0" y="2206917"/>
                </a:cubicBezTo>
                <a:cubicBezTo>
                  <a:pt x="-596" y="2054537"/>
                  <a:pt x="46281" y="1681418"/>
                  <a:pt x="0" y="1549537"/>
                </a:cubicBezTo>
                <a:cubicBezTo>
                  <a:pt x="-46281" y="1417656"/>
                  <a:pt x="19822" y="1193721"/>
                  <a:pt x="0" y="1103458"/>
                </a:cubicBezTo>
                <a:cubicBezTo>
                  <a:pt x="-19822" y="1013195"/>
                  <a:pt x="11608" y="382547"/>
                  <a:pt x="0" y="0"/>
                </a:cubicBezTo>
                <a:close/>
              </a:path>
              <a:path extrusionOk="0" h="7043352" w="4695568">
                <a:moveTo>
                  <a:pt x="0" y="0"/>
                </a:moveTo>
                <a:cubicBezTo>
                  <a:pt x="253887" y="-26277"/>
                  <a:pt x="280636" y="14956"/>
                  <a:pt x="539990" y="0"/>
                </a:cubicBezTo>
                <a:cubicBezTo>
                  <a:pt x="799344" y="-14956"/>
                  <a:pt x="1000434" y="40709"/>
                  <a:pt x="1220848" y="0"/>
                </a:cubicBezTo>
                <a:cubicBezTo>
                  <a:pt x="1441262" y="-40709"/>
                  <a:pt x="1466305" y="28123"/>
                  <a:pt x="1666927" y="0"/>
                </a:cubicBezTo>
                <a:cubicBezTo>
                  <a:pt x="1867549" y="-28123"/>
                  <a:pt x="2075288" y="58126"/>
                  <a:pt x="2253873" y="0"/>
                </a:cubicBezTo>
                <a:cubicBezTo>
                  <a:pt x="2432458" y="-58126"/>
                  <a:pt x="2684610" y="5377"/>
                  <a:pt x="2887774" y="0"/>
                </a:cubicBezTo>
                <a:cubicBezTo>
                  <a:pt x="3090938" y="-5377"/>
                  <a:pt x="3319605" y="44497"/>
                  <a:pt x="3474720" y="0"/>
                </a:cubicBezTo>
                <a:cubicBezTo>
                  <a:pt x="3629835" y="-44497"/>
                  <a:pt x="3825827" y="45199"/>
                  <a:pt x="4061666" y="0"/>
                </a:cubicBezTo>
                <a:cubicBezTo>
                  <a:pt x="4297505" y="-45199"/>
                  <a:pt x="4519966" y="17347"/>
                  <a:pt x="4695568" y="0"/>
                </a:cubicBezTo>
                <a:cubicBezTo>
                  <a:pt x="4748327" y="188451"/>
                  <a:pt x="4677347" y="284047"/>
                  <a:pt x="4695568" y="446079"/>
                </a:cubicBezTo>
                <a:cubicBezTo>
                  <a:pt x="4713789" y="608111"/>
                  <a:pt x="4671939" y="715579"/>
                  <a:pt x="4695568" y="821724"/>
                </a:cubicBezTo>
                <a:cubicBezTo>
                  <a:pt x="4719197" y="927869"/>
                  <a:pt x="4634694" y="1135201"/>
                  <a:pt x="4695568" y="1408670"/>
                </a:cubicBezTo>
                <a:cubicBezTo>
                  <a:pt x="4756442" y="1682139"/>
                  <a:pt x="4626694" y="1869598"/>
                  <a:pt x="4695568" y="2136483"/>
                </a:cubicBezTo>
                <a:cubicBezTo>
                  <a:pt x="4764442" y="2403368"/>
                  <a:pt x="4640317" y="2455768"/>
                  <a:pt x="4695568" y="2723429"/>
                </a:cubicBezTo>
                <a:cubicBezTo>
                  <a:pt x="4750819" y="2991090"/>
                  <a:pt x="4677500" y="3049062"/>
                  <a:pt x="4695568" y="3239942"/>
                </a:cubicBezTo>
                <a:cubicBezTo>
                  <a:pt x="4713636" y="3430822"/>
                  <a:pt x="4693763" y="3517284"/>
                  <a:pt x="4695568" y="3756454"/>
                </a:cubicBezTo>
                <a:cubicBezTo>
                  <a:pt x="4697373" y="3995624"/>
                  <a:pt x="4663542" y="4008328"/>
                  <a:pt x="4695568" y="4202533"/>
                </a:cubicBezTo>
                <a:cubicBezTo>
                  <a:pt x="4727594" y="4396738"/>
                  <a:pt x="4650261" y="4581196"/>
                  <a:pt x="4695568" y="4859913"/>
                </a:cubicBezTo>
                <a:cubicBezTo>
                  <a:pt x="4740875" y="5138630"/>
                  <a:pt x="4676607" y="5051733"/>
                  <a:pt x="4695568" y="5235558"/>
                </a:cubicBezTo>
                <a:cubicBezTo>
                  <a:pt x="4714529" y="5419383"/>
                  <a:pt x="4670747" y="5539209"/>
                  <a:pt x="4695568" y="5681637"/>
                </a:cubicBezTo>
                <a:cubicBezTo>
                  <a:pt x="4720389" y="5824065"/>
                  <a:pt x="4654728" y="5992352"/>
                  <a:pt x="4695568" y="6127716"/>
                </a:cubicBezTo>
                <a:cubicBezTo>
                  <a:pt x="4736408" y="6263080"/>
                  <a:pt x="4624738" y="6609766"/>
                  <a:pt x="4695568" y="7043352"/>
                </a:cubicBezTo>
                <a:cubicBezTo>
                  <a:pt x="4416567" y="7049551"/>
                  <a:pt x="4267316" y="7004687"/>
                  <a:pt x="4014711" y="7043352"/>
                </a:cubicBezTo>
                <a:cubicBezTo>
                  <a:pt x="3762106" y="7082017"/>
                  <a:pt x="3676944" y="7030130"/>
                  <a:pt x="3474720" y="7043352"/>
                </a:cubicBezTo>
                <a:cubicBezTo>
                  <a:pt x="3272496" y="7056574"/>
                  <a:pt x="3126260" y="6993580"/>
                  <a:pt x="3028641" y="7043352"/>
                </a:cubicBezTo>
                <a:cubicBezTo>
                  <a:pt x="2931022" y="7093124"/>
                  <a:pt x="2630204" y="7015480"/>
                  <a:pt x="2488651" y="7043352"/>
                </a:cubicBezTo>
                <a:cubicBezTo>
                  <a:pt x="2347098" y="7071224"/>
                  <a:pt x="2124581" y="7014781"/>
                  <a:pt x="1995616" y="7043352"/>
                </a:cubicBezTo>
                <a:cubicBezTo>
                  <a:pt x="1866651" y="7071923"/>
                  <a:pt x="1659417" y="7024200"/>
                  <a:pt x="1549537" y="7043352"/>
                </a:cubicBezTo>
                <a:cubicBezTo>
                  <a:pt x="1439657" y="7062504"/>
                  <a:pt x="1286407" y="6993632"/>
                  <a:pt x="1103458" y="7043352"/>
                </a:cubicBezTo>
                <a:cubicBezTo>
                  <a:pt x="920509" y="7093072"/>
                  <a:pt x="720989" y="7037787"/>
                  <a:pt x="563468" y="7043352"/>
                </a:cubicBezTo>
                <a:cubicBezTo>
                  <a:pt x="405947" y="7048917"/>
                  <a:pt x="147568" y="7000613"/>
                  <a:pt x="0" y="7043352"/>
                </a:cubicBezTo>
                <a:cubicBezTo>
                  <a:pt x="-62368" y="6747693"/>
                  <a:pt x="54354" y="6554011"/>
                  <a:pt x="0" y="6385972"/>
                </a:cubicBezTo>
                <a:cubicBezTo>
                  <a:pt x="-54354" y="6217933"/>
                  <a:pt x="2186" y="5908665"/>
                  <a:pt x="0" y="5658159"/>
                </a:cubicBezTo>
                <a:cubicBezTo>
                  <a:pt x="-2186" y="5407653"/>
                  <a:pt x="6613" y="5137584"/>
                  <a:pt x="0" y="5000780"/>
                </a:cubicBezTo>
                <a:cubicBezTo>
                  <a:pt x="-6613" y="4863976"/>
                  <a:pt x="22638" y="4791929"/>
                  <a:pt x="0" y="4625134"/>
                </a:cubicBezTo>
                <a:cubicBezTo>
                  <a:pt x="-22638" y="4458339"/>
                  <a:pt x="46589" y="4219475"/>
                  <a:pt x="0" y="4108622"/>
                </a:cubicBezTo>
                <a:cubicBezTo>
                  <a:pt x="-46589" y="3997769"/>
                  <a:pt x="18636" y="3554732"/>
                  <a:pt x="0" y="3380809"/>
                </a:cubicBezTo>
                <a:cubicBezTo>
                  <a:pt x="-18636" y="3206886"/>
                  <a:pt x="3091" y="2886243"/>
                  <a:pt x="0" y="2652996"/>
                </a:cubicBezTo>
                <a:cubicBezTo>
                  <a:pt x="-3091" y="2419749"/>
                  <a:pt x="46235" y="2338288"/>
                  <a:pt x="0" y="2136483"/>
                </a:cubicBezTo>
                <a:cubicBezTo>
                  <a:pt x="-46235" y="1934678"/>
                  <a:pt x="18490" y="1877177"/>
                  <a:pt x="0" y="1760838"/>
                </a:cubicBezTo>
                <a:cubicBezTo>
                  <a:pt x="-18490" y="1644500"/>
                  <a:pt x="29376" y="1333696"/>
                  <a:pt x="0" y="1103458"/>
                </a:cubicBezTo>
                <a:cubicBezTo>
                  <a:pt x="-29376" y="873220"/>
                  <a:pt x="32717" y="472932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0" name="Google Shape;50;p2"/>
          <p:cNvSpPr/>
          <p:nvPr/>
        </p:nvSpPr>
        <p:spPr>
          <a:xfrm>
            <a:off x="6365317" y="815328"/>
            <a:ext cx="7732157" cy="17795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675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3700"/>
              <a:buFont typeface="Calibri"/>
              <a:buNone/>
            </a:pPr>
            <a:r>
              <a:rPr lang="es" sz="37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Introducción: ¿Cómo ayudan las redes sociales a las personas mayores?</a:t>
            </a:r>
            <a:endParaRPr sz="37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6365317" y="2544588"/>
            <a:ext cx="453866" cy="453866"/>
          </a:xfrm>
          <a:prstGeom prst="roundRect">
            <a:avLst>
              <a:gd fmla="val 18667" name="adj"/>
            </a:avLst>
          </a:prstGeom>
          <a:solidFill>
            <a:srgbClr val="F0D4F7"/>
          </a:solidFill>
          <a:ln cap="flat" cmpd="sng" w="9525">
            <a:solidFill>
              <a:srgbClr val="D6BA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6521050" y="2629122"/>
            <a:ext cx="142399" cy="2847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7857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800"/>
              <a:buFont typeface="Arial"/>
              <a:buNone/>
            </a:pPr>
            <a:r>
              <a:rPr lang="es" sz="2800">
                <a:solidFill>
                  <a:srgbClr val="272525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7020875" y="2544600"/>
            <a:ext cx="3049200" cy="2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2142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Objetivo del taller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6605800" y="3137750"/>
            <a:ext cx="3049200" cy="46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04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" sz="2400">
                <a:solidFill>
                  <a:schemeClr val="dk1"/>
                </a:solidFill>
              </a:rPr>
              <a:t>Aprenderás a usar Facebook, Instagram, Threads y YouTube.</a:t>
            </a:r>
            <a:br>
              <a:rPr lang="es" sz="2400">
                <a:solidFill>
                  <a:schemeClr val="dk1"/>
                </a:solidFill>
              </a:rPr>
            </a:br>
            <a:r>
              <a:rPr lang="es" sz="2400">
                <a:solidFill>
                  <a:schemeClr val="dk1"/>
                </a:solidFill>
              </a:rPr>
              <a:t>Aprenderá a crear cuentas, publicar fotos y videos, crear publicaciones e historias.</a:t>
            </a:r>
            <a:br>
              <a:rPr lang="es" sz="2400">
                <a:solidFill>
                  <a:schemeClr val="dk1"/>
                </a:solidFill>
              </a:rPr>
            </a:br>
            <a:r>
              <a:rPr lang="es" sz="2400">
                <a:solidFill>
                  <a:schemeClr val="dk1"/>
                </a:solidFill>
              </a:rPr>
              <a:t>Aprenderá las reglas de seguridad y privacidad y cómo evitar información falsa.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10332241" y="2544588"/>
            <a:ext cx="453866" cy="453866"/>
          </a:xfrm>
          <a:prstGeom prst="roundRect">
            <a:avLst>
              <a:gd fmla="val 18667" name="adj"/>
            </a:avLst>
          </a:prstGeom>
          <a:solidFill>
            <a:srgbClr val="F0D4F7"/>
          </a:solidFill>
          <a:ln cap="flat" cmpd="sng" w="9525">
            <a:solidFill>
              <a:srgbClr val="D6BA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10487975" y="2629122"/>
            <a:ext cx="142399" cy="2847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7857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800"/>
              <a:buFont typeface="Arial"/>
              <a:buNone/>
            </a:pPr>
            <a:r>
              <a:rPr lang="es" sz="2800">
                <a:solidFill>
                  <a:srgbClr val="272525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10987799" y="2544588"/>
            <a:ext cx="3109674" cy="5931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2142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Beneficios de las redes sociales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10630375" y="3335182"/>
            <a:ext cx="3109800" cy="31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04166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400"/>
              <a:buFont typeface="Arial"/>
              <a:buNone/>
            </a:pPr>
            <a:r>
              <a:rPr lang="es" sz="2400">
                <a:solidFill>
                  <a:srgbClr val="272525"/>
                </a:solidFill>
                <a:latin typeface="Arial"/>
                <a:ea typeface="Arial"/>
                <a:cs typeface="Arial"/>
                <a:sym typeface="Arial"/>
              </a:rPr>
              <a:t>Facilidad de contacto con familiares y amigos. Acceso a la información y a los grupos temáticos. La oportunidad de compartir tus pasiones y recuerdos.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59" name="Google Shape;5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36035" y="6349619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4"/>
          <p:cNvSpPr txBox="1"/>
          <p:nvPr/>
        </p:nvSpPr>
        <p:spPr>
          <a:xfrm>
            <a:off x="798372" y="868975"/>
            <a:ext cx="13378200" cy="52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¿Cómo agrego una publicación en Instagram?</a:t>
            </a:r>
            <a:endParaRPr>
              <a:solidFill>
                <a:srgbClr val="FF0000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Paso a paso (teléfono):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Abre la aplicación de Instagram.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"+" (más)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la parte inferior de la pantalla o en la esquina superior derecha (según la versión de la aplicación).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Elija una foto de la galería de su teléfono o tome una nueva foto con su cámara.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"Siguiente"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(o "Siguiente").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(Opcional) Elija  un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filtro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embellecer la foto.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"Siguiente"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nuevamente.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Haga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"Compartir".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Mano libre sosteniendo un teléfono inteligente que muestra un primer plano de la pantalla de un perfil de Instagram. foto almacenada" id="202" name="Google Shape;20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73250" y="4680775"/>
            <a:ext cx="2074626" cy="3111939"/>
          </a:xfrm>
          <a:custGeom>
            <a:rect b="b" l="l" r="r" t="t"/>
            <a:pathLst>
              <a:path extrusionOk="0" h="4461561" w="2974374">
                <a:moveTo>
                  <a:pt x="0" y="0"/>
                </a:moveTo>
                <a:cubicBezTo>
                  <a:pt x="213605" y="-7442"/>
                  <a:pt x="369559" y="7223"/>
                  <a:pt x="505644" y="0"/>
                </a:cubicBezTo>
                <a:cubicBezTo>
                  <a:pt x="641729" y="-7223"/>
                  <a:pt x="928070" y="54510"/>
                  <a:pt x="1100518" y="0"/>
                </a:cubicBezTo>
                <a:cubicBezTo>
                  <a:pt x="1272966" y="-54510"/>
                  <a:pt x="1538483" y="41669"/>
                  <a:pt x="1665649" y="0"/>
                </a:cubicBezTo>
                <a:cubicBezTo>
                  <a:pt x="1792815" y="-41669"/>
                  <a:pt x="2057282" y="35565"/>
                  <a:pt x="2171293" y="0"/>
                </a:cubicBezTo>
                <a:cubicBezTo>
                  <a:pt x="2285304" y="-35565"/>
                  <a:pt x="2752735" y="68845"/>
                  <a:pt x="2974374" y="0"/>
                </a:cubicBezTo>
                <a:cubicBezTo>
                  <a:pt x="3000140" y="191677"/>
                  <a:pt x="2973804" y="253805"/>
                  <a:pt x="2974374" y="423848"/>
                </a:cubicBezTo>
                <a:cubicBezTo>
                  <a:pt x="2974944" y="593891"/>
                  <a:pt x="2941659" y="739959"/>
                  <a:pt x="2974374" y="936928"/>
                </a:cubicBezTo>
                <a:cubicBezTo>
                  <a:pt x="3007089" y="1133897"/>
                  <a:pt x="2951011" y="1242998"/>
                  <a:pt x="2974374" y="1405392"/>
                </a:cubicBezTo>
                <a:cubicBezTo>
                  <a:pt x="2997737" y="1567786"/>
                  <a:pt x="2919966" y="1705683"/>
                  <a:pt x="2974374" y="1918471"/>
                </a:cubicBezTo>
                <a:cubicBezTo>
                  <a:pt x="3028782" y="2131259"/>
                  <a:pt x="2960645" y="2132980"/>
                  <a:pt x="2974374" y="2342320"/>
                </a:cubicBezTo>
                <a:cubicBezTo>
                  <a:pt x="2988103" y="2551660"/>
                  <a:pt x="2942867" y="2707239"/>
                  <a:pt x="2974374" y="2944630"/>
                </a:cubicBezTo>
                <a:cubicBezTo>
                  <a:pt x="3005881" y="3182021"/>
                  <a:pt x="2949621" y="3273009"/>
                  <a:pt x="2974374" y="3457710"/>
                </a:cubicBezTo>
                <a:cubicBezTo>
                  <a:pt x="2999127" y="3642411"/>
                  <a:pt x="2953825" y="3996749"/>
                  <a:pt x="2974374" y="4461561"/>
                </a:cubicBezTo>
                <a:cubicBezTo>
                  <a:pt x="2853764" y="4499165"/>
                  <a:pt x="2644456" y="4453620"/>
                  <a:pt x="2468730" y="4461561"/>
                </a:cubicBezTo>
                <a:cubicBezTo>
                  <a:pt x="2293004" y="4469502"/>
                  <a:pt x="2154232" y="4443545"/>
                  <a:pt x="1844112" y="4461561"/>
                </a:cubicBezTo>
                <a:cubicBezTo>
                  <a:pt x="1533992" y="4479577"/>
                  <a:pt x="1531681" y="4445949"/>
                  <a:pt x="1308725" y="4461561"/>
                </a:cubicBezTo>
                <a:cubicBezTo>
                  <a:pt x="1085769" y="4477173"/>
                  <a:pt x="961365" y="4391979"/>
                  <a:pt x="684106" y="4461561"/>
                </a:cubicBezTo>
                <a:cubicBezTo>
                  <a:pt x="406847" y="4531143"/>
                  <a:pt x="246777" y="4445589"/>
                  <a:pt x="0" y="4461561"/>
                </a:cubicBezTo>
                <a:cubicBezTo>
                  <a:pt x="-64852" y="4248817"/>
                  <a:pt x="55930" y="4152529"/>
                  <a:pt x="0" y="3903866"/>
                </a:cubicBezTo>
                <a:cubicBezTo>
                  <a:pt x="-55930" y="3655204"/>
                  <a:pt x="50511" y="3581072"/>
                  <a:pt x="0" y="3480018"/>
                </a:cubicBezTo>
                <a:cubicBezTo>
                  <a:pt x="-50511" y="3378964"/>
                  <a:pt x="32024" y="3177995"/>
                  <a:pt x="0" y="3056169"/>
                </a:cubicBezTo>
                <a:cubicBezTo>
                  <a:pt x="-32024" y="2934343"/>
                  <a:pt x="50156" y="2638419"/>
                  <a:pt x="0" y="2498474"/>
                </a:cubicBezTo>
                <a:cubicBezTo>
                  <a:pt x="-50156" y="2358529"/>
                  <a:pt x="23750" y="2040836"/>
                  <a:pt x="0" y="1851548"/>
                </a:cubicBezTo>
                <a:cubicBezTo>
                  <a:pt x="-23750" y="1662260"/>
                  <a:pt x="12483" y="1354071"/>
                  <a:pt x="0" y="1204621"/>
                </a:cubicBezTo>
                <a:cubicBezTo>
                  <a:pt x="-12483" y="1055171"/>
                  <a:pt x="10261" y="759936"/>
                  <a:pt x="0" y="557695"/>
                </a:cubicBezTo>
                <a:cubicBezTo>
                  <a:pt x="-10261" y="355454"/>
                  <a:pt x="51450" y="224326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203" name="Google Shape;20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05952" y="185523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6376375"/>
            <a:ext cx="1853226" cy="1853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5"/>
          <p:cNvSpPr txBox="1"/>
          <p:nvPr/>
        </p:nvSpPr>
        <p:spPr>
          <a:xfrm>
            <a:off x="432486" y="587498"/>
            <a:ext cx="13777784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Puedes crear videos en Instagram –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¡Y de varias maneras diferentes!</a:t>
            </a:r>
            <a:br>
              <a:rPr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r>
              <a:rPr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Esta es una característica muy genial y creativa que incluso a los principiantes les puede gustar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5"/>
          <p:cNvSpPr txBox="1"/>
          <p:nvPr/>
        </p:nvSpPr>
        <p:spPr>
          <a:xfrm>
            <a:off x="432474" y="3186525"/>
            <a:ext cx="67320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1️⃣ Carretes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Vídeos cortos de hasta 90 segundos.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perfectos para mostrar un hobby, un paseo,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Recetas, recuerdos.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Puede agregar música, texto y efectos.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¿Dónde encontrarlos?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la parte inferior de la pantalla, toca el icono (carretes). Puedes ver la de otra persona o hacer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"+",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crear el tuyo propio.</a:t>
            </a:r>
            <a:endParaRPr/>
          </a:p>
        </p:txBody>
      </p:sp>
      <p:sp>
        <p:nvSpPr>
          <p:cNvPr id="211" name="Google Shape;211;p25"/>
          <p:cNvSpPr txBox="1"/>
          <p:nvPr/>
        </p:nvSpPr>
        <p:spPr>
          <a:xfrm>
            <a:off x="7315200" y="3374993"/>
            <a:ext cx="73152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2️⃣ Historias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Duran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sólo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24 horas.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puedes grabar un video o tomar una foto.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puedes agregar texto, pegatinas, tiempo, clima.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¿Dónde?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la parte superior de la página de inicio de →, haga clic en su Foto con Plus ➕</a:t>
            </a:r>
            <a:endParaRPr/>
          </a:p>
        </p:txBody>
      </p:sp>
      <p:pic>
        <p:nvPicPr>
          <p:cNvPr descr="Una bandera azul con estrellas amarillas&#10;&#10;Descripción generada automáticamente" id="212" name="Google Shape;21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46252" y="124085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6"/>
          <p:cNvSpPr txBox="1"/>
          <p:nvPr/>
        </p:nvSpPr>
        <p:spPr>
          <a:xfrm>
            <a:off x="710496" y="2693950"/>
            <a:ext cx="136659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3️⃣ Video en perfil (Publicar con video)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El video aparece en su perfil.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Puede durar hasta 10 minutos (si lo agrega desde su teléfono).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Puede agregar una descripción y ubicación.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¿Cómo?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Haz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"+" → "Publicar"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 selecciona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video de tu galería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graba uno nuevo.</a:t>
            </a:r>
            <a:endParaRPr/>
          </a:p>
        </p:txBody>
      </p:sp>
      <p:sp>
        <p:nvSpPr>
          <p:cNvPr id="218" name="Google Shape;218;p26"/>
          <p:cNvSpPr txBox="1"/>
          <p:nvPr/>
        </p:nvSpPr>
        <p:spPr>
          <a:xfrm>
            <a:off x="599301" y="988065"/>
            <a:ext cx="118933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Otra forma de hacer vídeos  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descr="Cámara de vídeo con relleno sólido" id="219" name="Google Shape;21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87104" y="926757"/>
            <a:ext cx="3188043" cy="31880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a bandera azul con estrellas amarillas&#10;&#10;Descripción generada automáticamente" id="220" name="Google Shape;220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612468" y="6240679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6353400"/>
            <a:ext cx="2121649" cy="2121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1"/>
          <p:cNvSpPr txBox="1"/>
          <p:nvPr/>
        </p:nvSpPr>
        <p:spPr>
          <a:xfrm>
            <a:off x="840249" y="613750"/>
            <a:ext cx="13106100" cy="40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▶️ </a:t>
            </a:r>
            <a:r>
              <a:rPr b="1" lang="es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YouTube para personas mayores</a:t>
            </a:r>
            <a:endParaRPr>
              <a:solidFill>
                <a:srgbClr val="FF0000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¿Qué es YouTube?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YouTube es una aplicación y un sitio gratuitos en los que puedes: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Escucha música de diferentes épocas y estilos.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️ - Ver recetas y consejos caseros.</a:t>
            </a:r>
            <a:endParaRPr/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♀️ ejercicio junto con el profesor (por ejemplo, yoga, estiramientos, gimnasia).</a:t>
            </a:r>
            <a:endParaRPr/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prender cosas nuevas (idioma, uso del teléfono, fotografía).</a:t>
            </a:r>
            <a:endParaRPr/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Mira interesantes películas de viajes, naturaleza y educativas.</a:t>
            </a:r>
            <a:endParaRPr/>
          </a:p>
        </p:txBody>
      </p:sp>
      <p:pic>
        <p:nvPicPr>
          <p:cNvPr id="227" name="Google Shape;227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63017" y="4954531"/>
            <a:ext cx="5754130" cy="24162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a bandera azul con estrellas amarillas&#10;&#10;Descripción generada automáticamente" id="228" name="Google Shape;228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706" y="5828571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2"/>
          <p:cNvSpPr txBox="1"/>
          <p:nvPr/>
        </p:nvSpPr>
        <p:spPr>
          <a:xfrm>
            <a:off x="840259" y="966050"/>
            <a:ext cx="10058400" cy="58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uso YouTube en mi teléfono?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Paso a paso: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Abre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aplicación de YouTube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(triángulo ▶️ rojo ).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(Si no tiene uno, descárguelo desde Google Play Store o App Store)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Haga clic  en el icono de la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lupa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la parte superior e introduzca un tema, como: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"Ejercicios para principiantes 60+"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"Consejos para el jardín del balcón"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"Ganchillo para principiantes"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"Historia del polaco en 10 minutos"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"Cómo usar un smartphone paso a paso"</a:t>
            </a:r>
            <a:endParaRPr/>
          </a:p>
        </p:txBody>
      </p:sp>
      <p:pic>
        <p:nvPicPr>
          <p:cNvPr descr="Gratis Una mano que sostiene un teléfono inteligente que muestra la aplicación de YouTube en interiores. foto almacenada" id="234" name="Google Shape;234;p32"/>
          <p:cNvPicPr preferRelativeResize="0"/>
          <p:nvPr/>
        </p:nvPicPr>
        <p:blipFill rotWithShape="1">
          <a:blip r:embed="rId3">
            <a:alphaModFix/>
          </a:blip>
          <a:srcRect b="0" l="33740" r="30626" t="9178"/>
          <a:stretch/>
        </p:blipFill>
        <p:spPr>
          <a:xfrm>
            <a:off x="10898640" y="484675"/>
            <a:ext cx="3452876" cy="5867236"/>
          </a:xfrm>
          <a:custGeom>
            <a:rect b="b" l="l" r="r" t="t"/>
            <a:pathLst>
              <a:path extrusionOk="0" h="5867236" w="3452876">
                <a:moveTo>
                  <a:pt x="0" y="0"/>
                </a:moveTo>
                <a:cubicBezTo>
                  <a:pt x="142322" y="-54638"/>
                  <a:pt x="461879" y="48560"/>
                  <a:pt x="610008" y="0"/>
                </a:cubicBezTo>
                <a:cubicBezTo>
                  <a:pt x="758137" y="-48560"/>
                  <a:pt x="1013248" y="57301"/>
                  <a:pt x="1254545" y="0"/>
                </a:cubicBezTo>
                <a:cubicBezTo>
                  <a:pt x="1495842" y="-57301"/>
                  <a:pt x="1681488" y="1703"/>
                  <a:pt x="1795496" y="0"/>
                </a:cubicBezTo>
                <a:cubicBezTo>
                  <a:pt x="1909504" y="-1703"/>
                  <a:pt x="2286216" y="58230"/>
                  <a:pt x="2440032" y="0"/>
                </a:cubicBezTo>
                <a:cubicBezTo>
                  <a:pt x="2593848" y="-58230"/>
                  <a:pt x="3081179" y="50504"/>
                  <a:pt x="3452876" y="0"/>
                </a:cubicBezTo>
                <a:cubicBezTo>
                  <a:pt x="3510105" y="146620"/>
                  <a:pt x="3425069" y="316854"/>
                  <a:pt x="3452876" y="586724"/>
                </a:cubicBezTo>
                <a:cubicBezTo>
                  <a:pt x="3480683" y="856594"/>
                  <a:pt x="3435639" y="854443"/>
                  <a:pt x="3452876" y="1114775"/>
                </a:cubicBezTo>
                <a:cubicBezTo>
                  <a:pt x="3470113" y="1375107"/>
                  <a:pt x="3414558" y="1472192"/>
                  <a:pt x="3452876" y="1642826"/>
                </a:cubicBezTo>
                <a:cubicBezTo>
                  <a:pt x="3491194" y="1813460"/>
                  <a:pt x="3384852" y="1973528"/>
                  <a:pt x="3452876" y="2288222"/>
                </a:cubicBezTo>
                <a:cubicBezTo>
                  <a:pt x="3520900" y="2602916"/>
                  <a:pt x="3406239" y="2682231"/>
                  <a:pt x="3452876" y="2816273"/>
                </a:cubicBezTo>
                <a:cubicBezTo>
                  <a:pt x="3499513" y="2950315"/>
                  <a:pt x="3418368" y="3177167"/>
                  <a:pt x="3452876" y="3402997"/>
                </a:cubicBezTo>
                <a:cubicBezTo>
                  <a:pt x="3487384" y="3628827"/>
                  <a:pt x="3413219" y="3636930"/>
                  <a:pt x="3452876" y="3813703"/>
                </a:cubicBezTo>
                <a:cubicBezTo>
                  <a:pt x="3492533" y="3990476"/>
                  <a:pt x="3428263" y="4155992"/>
                  <a:pt x="3452876" y="4283082"/>
                </a:cubicBezTo>
                <a:cubicBezTo>
                  <a:pt x="3477489" y="4410172"/>
                  <a:pt x="3399180" y="4590066"/>
                  <a:pt x="3452876" y="4752461"/>
                </a:cubicBezTo>
                <a:cubicBezTo>
                  <a:pt x="3506572" y="4914856"/>
                  <a:pt x="3412664" y="4992113"/>
                  <a:pt x="3452876" y="5221840"/>
                </a:cubicBezTo>
                <a:cubicBezTo>
                  <a:pt x="3493088" y="5451567"/>
                  <a:pt x="3443748" y="5643998"/>
                  <a:pt x="3452876" y="5867236"/>
                </a:cubicBezTo>
                <a:cubicBezTo>
                  <a:pt x="3266636" y="5919595"/>
                  <a:pt x="3043244" y="5812340"/>
                  <a:pt x="2842868" y="5867236"/>
                </a:cubicBezTo>
                <a:cubicBezTo>
                  <a:pt x="2642492" y="5922132"/>
                  <a:pt x="2454042" y="5811104"/>
                  <a:pt x="2336446" y="5867236"/>
                </a:cubicBezTo>
                <a:cubicBezTo>
                  <a:pt x="2218850" y="5923368"/>
                  <a:pt x="1931072" y="5816234"/>
                  <a:pt x="1691909" y="5867236"/>
                </a:cubicBezTo>
                <a:cubicBezTo>
                  <a:pt x="1452746" y="5918238"/>
                  <a:pt x="1304633" y="5829373"/>
                  <a:pt x="1116430" y="5867236"/>
                </a:cubicBezTo>
                <a:cubicBezTo>
                  <a:pt x="928227" y="5905099"/>
                  <a:pt x="435029" y="5782354"/>
                  <a:pt x="0" y="5867236"/>
                </a:cubicBezTo>
                <a:cubicBezTo>
                  <a:pt x="-26219" y="5651617"/>
                  <a:pt x="9085" y="5570114"/>
                  <a:pt x="0" y="5339185"/>
                </a:cubicBezTo>
                <a:cubicBezTo>
                  <a:pt x="-9085" y="5108256"/>
                  <a:pt x="60531" y="4935494"/>
                  <a:pt x="0" y="4752461"/>
                </a:cubicBezTo>
                <a:cubicBezTo>
                  <a:pt x="-60531" y="4569428"/>
                  <a:pt x="1845" y="4359588"/>
                  <a:pt x="0" y="4048393"/>
                </a:cubicBezTo>
                <a:cubicBezTo>
                  <a:pt x="-1845" y="3737198"/>
                  <a:pt x="25419" y="3598665"/>
                  <a:pt x="0" y="3402997"/>
                </a:cubicBezTo>
                <a:cubicBezTo>
                  <a:pt x="-25419" y="3207329"/>
                  <a:pt x="6470" y="3094586"/>
                  <a:pt x="0" y="2874946"/>
                </a:cubicBezTo>
                <a:cubicBezTo>
                  <a:pt x="-6470" y="2655306"/>
                  <a:pt x="39493" y="2420640"/>
                  <a:pt x="0" y="2229550"/>
                </a:cubicBezTo>
                <a:cubicBezTo>
                  <a:pt x="-39493" y="2038460"/>
                  <a:pt x="46249" y="1745651"/>
                  <a:pt x="0" y="1584154"/>
                </a:cubicBezTo>
                <a:cubicBezTo>
                  <a:pt x="-46249" y="1422657"/>
                  <a:pt x="25462" y="1102920"/>
                  <a:pt x="0" y="880085"/>
                </a:cubicBezTo>
                <a:cubicBezTo>
                  <a:pt x="-25462" y="657250"/>
                  <a:pt x="85475" y="336014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235" name="Google Shape;235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619247" y="6351911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3"/>
          <p:cNvSpPr txBox="1"/>
          <p:nvPr/>
        </p:nvSpPr>
        <p:spPr>
          <a:xfrm>
            <a:off x="840259" y="928972"/>
            <a:ext cx="10058400" cy="24314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uso YouTube en mi teléfono?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Paso a paso: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33"/>
          <p:cNvSpPr/>
          <p:nvPr/>
        </p:nvSpPr>
        <p:spPr>
          <a:xfrm>
            <a:off x="1006598" y="2637475"/>
            <a:ext cx="8730600" cy="295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Haga clic en el video de su elección y mire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Puede hacer clic en: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"Me gusta"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si te gusta la película,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"Suscríbete"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para ver las novedades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Videos de este canal.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33"/>
          <p:cNvSpPr txBox="1"/>
          <p:nvPr/>
        </p:nvSpPr>
        <p:spPr>
          <a:xfrm>
            <a:off x="3518000" y="5671575"/>
            <a:ext cx="111123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Búsqueda por voz: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su teléfono, toque el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micrófono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diga: 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"Recetas de cena de YouTube" o "Ejercicios para la columna vertebral".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YouTube encontrará los videos por su cuenta.</a:t>
            </a:r>
            <a:endParaRPr/>
          </a:p>
        </p:txBody>
      </p:sp>
      <p:pic>
        <p:nvPicPr>
          <p:cNvPr descr="Gratis Una mujer con uñas rojas usa un teléfono inteligente para navegar por las redes sociales en interiores. foto almacenada" id="243" name="Google Shape;243;p33"/>
          <p:cNvPicPr preferRelativeResize="0"/>
          <p:nvPr/>
        </p:nvPicPr>
        <p:blipFill rotWithShape="1">
          <a:blip r:embed="rId3">
            <a:alphaModFix/>
          </a:blip>
          <a:srcRect b="0" l="0" r="0" t="20799"/>
          <a:stretch/>
        </p:blipFill>
        <p:spPr>
          <a:xfrm>
            <a:off x="10719506" y="1285103"/>
            <a:ext cx="2904291" cy="3450341"/>
          </a:xfrm>
          <a:custGeom>
            <a:rect b="b" l="l" r="r" t="t"/>
            <a:pathLst>
              <a:path extrusionOk="0" h="3450341" w="2904291">
                <a:moveTo>
                  <a:pt x="0" y="0"/>
                </a:moveTo>
                <a:cubicBezTo>
                  <a:pt x="152253" y="-12460"/>
                  <a:pt x="383078" y="26561"/>
                  <a:pt x="522772" y="0"/>
                </a:cubicBezTo>
                <a:cubicBezTo>
                  <a:pt x="662466" y="-26561"/>
                  <a:pt x="916016" y="67104"/>
                  <a:pt x="1132673" y="0"/>
                </a:cubicBezTo>
                <a:cubicBezTo>
                  <a:pt x="1349330" y="-67104"/>
                  <a:pt x="1571496" y="64924"/>
                  <a:pt x="1684489" y="0"/>
                </a:cubicBezTo>
                <a:cubicBezTo>
                  <a:pt x="1797482" y="-64924"/>
                  <a:pt x="2047205" y="205"/>
                  <a:pt x="2207261" y="0"/>
                </a:cubicBezTo>
                <a:cubicBezTo>
                  <a:pt x="2367317" y="-205"/>
                  <a:pt x="2672120" y="68563"/>
                  <a:pt x="2904291" y="0"/>
                </a:cubicBezTo>
                <a:cubicBezTo>
                  <a:pt x="2967389" y="167470"/>
                  <a:pt x="2851012" y="373349"/>
                  <a:pt x="2904291" y="575057"/>
                </a:cubicBezTo>
                <a:cubicBezTo>
                  <a:pt x="2957570" y="776765"/>
                  <a:pt x="2891693" y="951926"/>
                  <a:pt x="2904291" y="1150114"/>
                </a:cubicBezTo>
                <a:cubicBezTo>
                  <a:pt x="2916889" y="1348302"/>
                  <a:pt x="2857533" y="1477652"/>
                  <a:pt x="2904291" y="1794177"/>
                </a:cubicBezTo>
                <a:cubicBezTo>
                  <a:pt x="2951049" y="2110702"/>
                  <a:pt x="2827249" y="2212659"/>
                  <a:pt x="2904291" y="2438241"/>
                </a:cubicBezTo>
                <a:cubicBezTo>
                  <a:pt x="2981333" y="2663823"/>
                  <a:pt x="2824335" y="3200923"/>
                  <a:pt x="2904291" y="3450341"/>
                </a:cubicBezTo>
                <a:cubicBezTo>
                  <a:pt x="2708118" y="3512702"/>
                  <a:pt x="2488380" y="3393770"/>
                  <a:pt x="2323433" y="3450341"/>
                </a:cubicBezTo>
                <a:cubicBezTo>
                  <a:pt x="2158486" y="3506912"/>
                  <a:pt x="1980814" y="3397997"/>
                  <a:pt x="1829703" y="3450341"/>
                </a:cubicBezTo>
                <a:cubicBezTo>
                  <a:pt x="1678592" y="3502685"/>
                  <a:pt x="1390685" y="3420138"/>
                  <a:pt x="1190759" y="3450341"/>
                </a:cubicBezTo>
                <a:cubicBezTo>
                  <a:pt x="990833" y="3480544"/>
                  <a:pt x="728386" y="3446312"/>
                  <a:pt x="551815" y="3450341"/>
                </a:cubicBezTo>
                <a:cubicBezTo>
                  <a:pt x="375244" y="3454370"/>
                  <a:pt x="254036" y="3417291"/>
                  <a:pt x="0" y="3450341"/>
                </a:cubicBezTo>
                <a:cubicBezTo>
                  <a:pt x="-20335" y="3308386"/>
                  <a:pt x="37742" y="3109091"/>
                  <a:pt x="0" y="2944291"/>
                </a:cubicBezTo>
                <a:cubicBezTo>
                  <a:pt x="-37742" y="2779491"/>
                  <a:pt x="12678" y="2558863"/>
                  <a:pt x="0" y="2300227"/>
                </a:cubicBezTo>
                <a:cubicBezTo>
                  <a:pt x="-12678" y="2041591"/>
                  <a:pt x="11805" y="2041277"/>
                  <a:pt x="0" y="1828681"/>
                </a:cubicBezTo>
                <a:cubicBezTo>
                  <a:pt x="-11805" y="1616085"/>
                  <a:pt x="63925" y="1373932"/>
                  <a:pt x="0" y="1253624"/>
                </a:cubicBezTo>
                <a:cubicBezTo>
                  <a:pt x="-63925" y="1133316"/>
                  <a:pt x="12136" y="796950"/>
                  <a:pt x="0" y="678567"/>
                </a:cubicBezTo>
                <a:cubicBezTo>
                  <a:pt x="-12136" y="560184"/>
                  <a:pt x="80379" y="225600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244" name="Google Shape;244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1635" y="5901330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5"/>
          <p:cNvSpPr txBox="1"/>
          <p:nvPr/>
        </p:nvSpPr>
        <p:spPr>
          <a:xfrm>
            <a:off x="864973" y="657650"/>
            <a:ext cx="9106930" cy="615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¿Qué puedes crear en YouTube?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1️⃣ Videos de la vida cotidiana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Historias, recuerdos, un paseo por el barrio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Grabaciones de un viaje, jardín, cocina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Ejemplo: "Cómo horneo mi pan favorito" o "Un paseo por mi barrio"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2️⃣ Consejos e instrucciones (tutoriales)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Cómo hacer conservas, cómo cuidar las flores, cómo tejer 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Puedes mostrarlo paso a paso, sin prisas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Ejemplo: "Cómo hacer pepinos en escabeche" o "Ganchillo para principiantes"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ratis Vista artística en primer plano de una tira de película vintage en un diseño en espiral, resaltando su textura metálica. foto almacenada" id="250" name="Google Shape;250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0054408" y="3474274"/>
            <a:ext cx="4682506" cy="3480554"/>
          </a:xfrm>
          <a:custGeom>
            <a:rect b="b" l="l" r="r" t="t"/>
            <a:pathLst>
              <a:path extrusionOk="0" h="3480554" w="4682506">
                <a:moveTo>
                  <a:pt x="0" y="0"/>
                </a:moveTo>
                <a:cubicBezTo>
                  <a:pt x="255506" y="-66304"/>
                  <a:pt x="364160" y="23230"/>
                  <a:pt x="632138" y="0"/>
                </a:cubicBezTo>
                <a:cubicBezTo>
                  <a:pt x="900116" y="-23230"/>
                  <a:pt x="1103711" y="55519"/>
                  <a:pt x="1311102" y="0"/>
                </a:cubicBezTo>
                <a:cubicBezTo>
                  <a:pt x="1518493" y="-55519"/>
                  <a:pt x="1835174" y="46387"/>
                  <a:pt x="1990065" y="0"/>
                </a:cubicBezTo>
                <a:cubicBezTo>
                  <a:pt x="2144956" y="-46387"/>
                  <a:pt x="2311209" y="37003"/>
                  <a:pt x="2622203" y="0"/>
                </a:cubicBezTo>
                <a:cubicBezTo>
                  <a:pt x="2933197" y="-37003"/>
                  <a:pt x="2902692" y="32429"/>
                  <a:pt x="3160692" y="0"/>
                </a:cubicBezTo>
                <a:cubicBezTo>
                  <a:pt x="3418692" y="-32429"/>
                  <a:pt x="3426076" y="9208"/>
                  <a:pt x="3652355" y="0"/>
                </a:cubicBezTo>
                <a:cubicBezTo>
                  <a:pt x="3878634" y="-9208"/>
                  <a:pt x="4000352" y="52942"/>
                  <a:pt x="4144018" y="0"/>
                </a:cubicBezTo>
                <a:cubicBezTo>
                  <a:pt x="4287684" y="-52942"/>
                  <a:pt x="4564796" y="17921"/>
                  <a:pt x="4682506" y="0"/>
                </a:cubicBezTo>
                <a:cubicBezTo>
                  <a:pt x="4747527" y="177154"/>
                  <a:pt x="4661062" y="486033"/>
                  <a:pt x="4682506" y="614898"/>
                </a:cubicBezTo>
                <a:cubicBezTo>
                  <a:pt x="4703950" y="743763"/>
                  <a:pt x="4623863" y="1093872"/>
                  <a:pt x="4682506" y="1229796"/>
                </a:cubicBezTo>
                <a:cubicBezTo>
                  <a:pt x="4741149" y="1365720"/>
                  <a:pt x="4646106" y="1572404"/>
                  <a:pt x="4682506" y="1705471"/>
                </a:cubicBezTo>
                <a:cubicBezTo>
                  <a:pt x="4718906" y="1838538"/>
                  <a:pt x="4676123" y="2100571"/>
                  <a:pt x="4682506" y="2355175"/>
                </a:cubicBezTo>
                <a:cubicBezTo>
                  <a:pt x="4688889" y="2609779"/>
                  <a:pt x="4669468" y="2701577"/>
                  <a:pt x="4682506" y="2830851"/>
                </a:cubicBezTo>
                <a:cubicBezTo>
                  <a:pt x="4695544" y="2960125"/>
                  <a:pt x="4633627" y="3346932"/>
                  <a:pt x="4682506" y="3480554"/>
                </a:cubicBezTo>
                <a:cubicBezTo>
                  <a:pt x="4462845" y="3490569"/>
                  <a:pt x="4415786" y="3447816"/>
                  <a:pt x="4190843" y="3480554"/>
                </a:cubicBezTo>
                <a:cubicBezTo>
                  <a:pt x="3965900" y="3513292"/>
                  <a:pt x="3657179" y="3448495"/>
                  <a:pt x="3511880" y="3480554"/>
                </a:cubicBezTo>
                <a:cubicBezTo>
                  <a:pt x="3366581" y="3512613"/>
                  <a:pt x="3077515" y="3439724"/>
                  <a:pt x="2926566" y="3480554"/>
                </a:cubicBezTo>
                <a:cubicBezTo>
                  <a:pt x="2775617" y="3521384"/>
                  <a:pt x="2572627" y="3430399"/>
                  <a:pt x="2294428" y="3480554"/>
                </a:cubicBezTo>
                <a:cubicBezTo>
                  <a:pt x="2016229" y="3530709"/>
                  <a:pt x="1993248" y="3457336"/>
                  <a:pt x="1849590" y="3480554"/>
                </a:cubicBezTo>
                <a:cubicBezTo>
                  <a:pt x="1705932" y="3503772"/>
                  <a:pt x="1602346" y="3436565"/>
                  <a:pt x="1357927" y="3480554"/>
                </a:cubicBezTo>
                <a:cubicBezTo>
                  <a:pt x="1113508" y="3524543"/>
                  <a:pt x="970884" y="3474459"/>
                  <a:pt x="678963" y="3480554"/>
                </a:cubicBezTo>
                <a:cubicBezTo>
                  <a:pt x="387042" y="3486649"/>
                  <a:pt x="309148" y="3472618"/>
                  <a:pt x="0" y="3480554"/>
                </a:cubicBezTo>
                <a:cubicBezTo>
                  <a:pt x="-52265" y="3217326"/>
                  <a:pt x="34166" y="2969013"/>
                  <a:pt x="0" y="2830851"/>
                </a:cubicBezTo>
                <a:cubicBezTo>
                  <a:pt x="-34166" y="2692689"/>
                  <a:pt x="31043" y="2492393"/>
                  <a:pt x="0" y="2285564"/>
                </a:cubicBezTo>
                <a:cubicBezTo>
                  <a:pt x="-31043" y="2078735"/>
                  <a:pt x="39212" y="1925451"/>
                  <a:pt x="0" y="1809888"/>
                </a:cubicBezTo>
                <a:cubicBezTo>
                  <a:pt x="-39212" y="1694325"/>
                  <a:pt x="41877" y="1336567"/>
                  <a:pt x="0" y="1160185"/>
                </a:cubicBezTo>
                <a:cubicBezTo>
                  <a:pt x="-41877" y="983803"/>
                  <a:pt x="67605" y="686489"/>
                  <a:pt x="0" y="545287"/>
                </a:cubicBezTo>
                <a:cubicBezTo>
                  <a:pt x="-67605" y="404085"/>
                  <a:pt x="20314" y="127380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251" name="Google Shape;251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612468" y="284722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6"/>
          <p:cNvSpPr txBox="1"/>
          <p:nvPr/>
        </p:nvSpPr>
        <p:spPr>
          <a:xfrm>
            <a:off x="766119" y="385802"/>
            <a:ext cx="13481222" cy="81253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¿Qué puedes crear en YouTube?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3️⃣ Ejercicio y actividad física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Ejercicios sencillos para personas de 60+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Puedes practicar junto con el público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Ejemplo: "Estiramientos matutinos para una columna vertebral sana"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4️⃣ Conversaciones e historias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Historias de tu juventud, anécdotas familiares, experiencias interesantes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Puedes grabar solo o con un amigo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Ejemplo: "¿Cómo eran mis vacaciones en los años 70?"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5️⃣ Reseñas y Opiniones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Opiniones sobre libros, películas, productos cotidianos 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Útiles e interesantes para otras personas mayores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Ejemplo: "¿Qué me parece el nuevo teléfono para personas mayores?"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ombre mayor gratis disfrutando de la música con auriculares, expresando felicidad y energía. foto almacenada" id="257" name="Google Shape;25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96489" y="468804"/>
            <a:ext cx="3050852" cy="3757207"/>
          </a:xfrm>
          <a:custGeom>
            <a:rect b="b" l="l" r="r" t="t"/>
            <a:pathLst>
              <a:path extrusionOk="0" h="3757207" w="3050852">
                <a:moveTo>
                  <a:pt x="0" y="0"/>
                </a:moveTo>
                <a:cubicBezTo>
                  <a:pt x="171496" y="-46270"/>
                  <a:pt x="301925" y="36279"/>
                  <a:pt x="416950" y="0"/>
                </a:cubicBezTo>
                <a:cubicBezTo>
                  <a:pt x="531975" y="-36279"/>
                  <a:pt x="657447" y="20417"/>
                  <a:pt x="894917" y="0"/>
                </a:cubicBezTo>
                <a:cubicBezTo>
                  <a:pt x="1132387" y="-20417"/>
                  <a:pt x="1323148" y="6883"/>
                  <a:pt x="1464409" y="0"/>
                </a:cubicBezTo>
                <a:cubicBezTo>
                  <a:pt x="1605670" y="-6883"/>
                  <a:pt x="1753483" y="53652"/>
                  <a:pt x="1942376" y="0"/>
                </a:cubicBezTo>
                <a:cubicBezTo>
                  <a:pt x="2131269" y="-53652"/>
                  <a:pt x="2179076" y="32621"/>
                  <a:pt x="2389834" y="0"/>
                </a:cubicBezTo>
                <a:cubicBezTo>
                  <a:pt x="2600592" y="-32621"/>
                  <a:pt x="2774510" y="63329"/>
                  <a:pt x="3050852" y="0"/>
                </a:cubicBezTo>
                <a:cubicBezTo>
                  <a:pt x="3088432" y="106317"/>
                  <a:pt x="3018142" y="325421"/>
                  <a:pt x="3050852" y="499172"/>
                </a:cubicBezTo>
                <a:cubicBezTo>
                  <a:pt x="3083562" y="672923"/>
                  <a:pt x="3039314" y="807263"/>
                  <a:pt x="3050852" y="1035916"/>
                </a:cubicBezTo>
                <a:cubicBezTo>
                  <a:pt x="3062390" y="1264569"/>
                  <a:pt x="3014149" y="1328720"/>
                  <a:pt x="3050852" y="1535087"/>
                </a:cubicBezTo>
                <a:cubicBezTo>
                  <a:pt x="3087555" y="1741454"/>
                  <a:pt x="3016133" y="1913194"/>
                  <a:pt x="3050852" y="2071831"/>
                </a:cubicBezTo>
                <a:cubicBezTo>
                  <a:pt x="3085571" y="2230468"/>
                  <a:pt x="3043243" y="2354234"/>
                  <a:pt x="3050852" y="2571003"/>
                </a:cubicBezTo>
                <a:cubicBezTo>
                  <a:pt x="3058461" y="2787772"/>
                  <a:pt x="2998231" y="2965316"/>
                  <a:pt x="3050852" y="3070175"/>
                </a:cubicBezTo>
                <a:cubicBezTo>
                  <a:pt x="3103473" y="3175034"/>
                  <a:pt x="2983574" y="3600257"/>
                  <a:pt x="3050852" y="3757207"/>
                </a:cubicBezTo>
                <a:cubicBezTo>
                  <a:pt x="2795502" y="3779248"/>
                  <a:pt x="2760337" y="3698959"/>
                  <a:pt x="2511868" y="3757207"/>
                </a:cubicBezTo>
                <a:cubicBezTo>
                  <a:pt x="2263399" y="3815455"/>
                  <a:pt x="2107598" y="3736629"/>
                  <a:pt x="2003393" y="3757207"/>
                </a:cubicBezTo>
                <a:cubicBezTo>
                  <a:pt x="1899188" y="3777785"/>
                  <a:pt x="1598045" y="3691805"/>
                  <a:pt x="1433900" y="3757207"/>
                </a:cubicBezTo>
                <a:cubicBezTo>
                  <a:pt x="1269755" y="3822609"/>
                  <a:pt x="989957" y="3734091"/>
                  <a:pt x="864408" y="3757207"/>
                </a:cubicBezTo>
                <a:cubicBezTo>
                  <a:pt x="738859" y="3780323"/>
                  <a:pt x="337618" y="3746941"/>
                  <a:pt x="0" y="3757207"/>
                </a:cubicBezTo>
                <a:cubicBezTo>
                  <a:pt x="-4076" y="3659777"/>
                  <a:pt x="1710" y="3526959"/>
                  <a:pt x="0" y="3333179"/>
                </a:cubicBezTo>
                <a:cubicBezTo>
                  <a:pt x="-1710" y="3139399"/>
                  <a:pt x="10484" y="3055254"/>
                  <a:pt x="0" y="2871580"/>
                </a:cubicBezTo>
                <a:cubicBezTo>
                  <a:pt x="-10484" y="2687906"/>
                  <a:pt x="30886" y="2477752"/>
                  <a:pt x="0" y="2334836"/>
                </a:cubicBezTo>
                <a:cubicBezTo>
                  <a:pt x="-30886" y="2191920"/>
                  <a:pt x="57015" y="1980333"/>
                  <a:pt x="0" y="1760520"/>
                </a:cubicBezTo>
                <a:cubicBezTo>
                  <a:pt x="-57015" y="1540707"/>
                  <a:pt x="64403" y="1440239"/>
                  <a:pt x="0" y="1148632"/>
                </a:cubicBezTo>
                <a:cubicBezTo>
                  <a:pt x="-64403" y="857025"/>
                  <a:pt x="19600" y="824525"/>
                  <a:pt x="0" y="649460"/>
                </a:cubicBezTo>
                <a:cubicBezTo>
                  <a:pt x="-19600" y="474395"/>
                  <a:pt x="38634" y="210970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258" name="Google Shape;258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612468" y="6240679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7"/>
          <p:cNvSpPr txBox="1"/>
          <p:nvPr/>
        </p:nvSpPr>
        <p:spPr>
          <a:xfrm>
            <a:off x="814124" y="1429850"/>
            <a:ext cx="9237300" cy="3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¿Qué necesitas?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Teléfono con cámara o videocámara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Cuenta de Google (para iniciar sesión en YouTube)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¡Un poco de coraje e ideas! </a:t>
            </a:r>
            <a:endParaRPr/>
          </a:p>
        </p:txBody>
      </p:sp>
      <p:pic>
        <p:nvPicPr>
          <p:cNvPr descr="Mujer mayor alegre con un sombrero rojo vibrante y gafas de sol, que expresa felicidad al aire libre. foto almacenada" id="264" name="Google Shape;26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27641" y="840260"/>
            <a:ext cx="5019351" cy="5845518"/>
          </a:xfrm>
          <a:custGeom>
            <a:rect b="b" l="l" r="r" t="t"/>
            <a:pathLst>
              <a:path extrusionOk="0" h="5845518" w="5019351">
                <a:moveTo>
                  <a:pt x="0" y="0"/>
                </a:moveTo>
                <a:cubicBezTo>
                  <a:pt x="177585" y="-38211"/>
                  <a:pt x="384286" y="59997"/>
                  <a:pt x="507512" y="0"/>
                </a:cubicBezTo>
                <a:cubicBezTo>
                  <a:pt x="630738" y="-59997"/>
                  <a:pt x="1033607" y="53383"/>
                  <a:pt x="1165605" y="0"/>
                </a:cubicBezTo>
                <a:cubicBezTo>
                  <a:pt x="1297603" y="-53383"/>
                  <a:pt x="1590725" y="68971"/>
                  <a:pt x="1823698" y="0"/>
                </a:cubicBezTo>
                <a:cubicBezTo>
                  <a:pt x="2056671" y="-68971"/>
                  <a:pt x="2305587" y="38264"/>
                  <a:pt x="2481790" y="0"/>
                </a:cubicBezTo>
                <a:cubicBezTo>
                  <a:pt x="2657993" y="-38264"/>
                  <a:pt x="2846428" y="9089"/>
                  <a:pt x="2989302" y="0"/>
                </a:cubicBezTo>
                <a:cubicBezTo>
                  <a:pt x="3132176" y="-9089"/>
                  <a:pt x="3331401" y="55441"/>
                  <a:pt x="3496815" y="0"/>
                </a:cubicBezTo>
                <a:cubicBezTo>
                  <a:pt x="3662229" y="-55441"/>
                  <a:pt x="3815034" y="6533"/>
                  <a:pt x="3903940" y="0"/>
                </a:cubicBezTo>
                <a:cubicBezTo>
                  <a:pt x="3992846" y="-6533"/>
                  <a:pt x="4183155" y="15639"/>
                  <a:pt x="4361258" y="0"/>
                </a:cubicBezTo>
                <a:cubicBezTo>
                  <a:pt x="4539361" y="-15639"/>
                  <a:pt x="4870496" y="36711"/>
                  <a:pt x="5019351" y="0"/>
                </a:cubicBezTo>
                <a:cubicBezTo>
                  <a:pt x="5057838" y="95261"/>
                  <a:pt x="4985044" y="324782"/>
                  <a:pt x="5019351" y="409186"/>
                </a:cubicBezTo>
                <a:cubicBezTo>
                  <a:pt x="5053658" y="493590"/>
                  <a:pt x="5016621" y="763581"/>
                  <a:pt x="5019351" y="1110648"/>
                </a:cubicBezTo>
                <a:cubicBezTo>
                  <a:pt x="5022081" y="1457715"/>
                  <a:pt x="4984732" y="1491324"/>
                  <a:pt x="5019351" y="1636745"/>
                </a:cubicBezTo>
                <a:cubicBezTo>
                  <a:pt x="5053970" y="1782166"/>
                  <a:pt x="4973654" y="2097477"/>
                  <a:pt x="5019351" y="2279752"/>
                </a:cubicBezTo>
                <a:cubicBezTo>
                  <a:pt x="5065048" y="2462027"/>
                  <a:pt x="4957744" y="2663285"/>
                  <a:pt x="5019351" y="2864304"/>
                </a:cubicBezTo>
                <a:cubicBezTo>
                  <a:pt x="5080958" y="3065323"/>
                  <a:pt x="4951281" y="3334227"/>
                  <a:pt x="5019351" y="3565766"/>
                </a:cubicBezTo>
                <a:cubicBezTo>
                  <a:pt x="5087421" y="3797305"/>
                  <a:pt x="4973807" y="3906856"/>
                  <a:pt x="5019351" y="4208773"/>
                </a:cubicBezTo>
                <a:cubicBezTo>
                  <a:pt x="5064895" y="4510690"/>
                  <a:pt x="4973522" y="4501202"/>
                  <a:pt x="5019351" y="4734870"/>
                </a:cubicBezTo>
                <a:cubicBezTo>
                  <a:pt x="5065180" y="4968538"/>
                  <a:pt x="4984296" y="5151779"/>
                  <a:pt x="5019351" y="5319421"/>
                </a:cubicBezTo>
                <a:cubicBezTo>
                  <a:pt x="5054406" y="5487063"/>
                  <a:pt x="4970498" y="5612609"/>
                  <a:pt x="5019351" y="5845518"/>
                </a:cubicBezTo>
                <a:cubicBezTo>
                  <a:pt x="4840462" y="5906262"/>
                  <a:pt x="4763423" y="5787072"/>
                  <a:pt x="4511839" y="5845518"/>
                </a:cubicBezTo>
                <a:cubicBezTo>
                  <a:pt x="4260255" y="5903964"/>
                  <a:pt x="3989189" y="5829479"/>
                  <a:pt x="3853746" y="5845518"/>
                </a:cubicBezTo>
                <a:cubicBezTo>
                  <a:pt x="3718303" y="5861557"/>
                  <a:pt x="3615512" y="5815757"/>
                  <a:pt x="3446621" y="5845518"/>
                </a:cubicBezTo>
                <a:cubicBezTo>
                  <a:pt x="3277730" y="5875279"/>
                  <a:pt x="3151255" y="5813416"/>
                  <a:pt x="3039496" y="5845518"/>
                </a:cubicBezTo>
                <a:cubicBezTo>
                  <a:pt x="2927738" y="5877620"/>
                  <a:pt x="2709470" y="5833727"/>
                  <a:pt x="2531984" y="5845518"/>
                </a:cubicBezTo>
                <a:cubicBezTo>
                  <a:pt x="2354498" y="5857309"/>
                  <a:pt x="2135316" y="5783486"/>
                  <a:pt x="1974278" y="5845518"/>
                </a:cubicBezTo>
                <a:cubicBezTo>
                  <a:pt x="1813240" y="5907550"/>
                  <a:pt x="1749497" y="5833458"/>
                  <a:pt x="1567153" y="5845518"/>
                </a:cubicBezTo>
                <a:cubicBezTo>
                  <a:pt x="1384810" y="5857578"/>
                  <a:pt x="1143875" y="5824013"/>
                  <a:pt x="959254" y="5845518"/>
                </a:cubicBezTo>
                <a:cubicBezTo>
                  <a:pt x="774633" y="5867023"/>
                  <a:pt x="450646" y="5823404"/>
                  <a:pt x="0" y="5845518"/>
                </a:cubicBezTo>
                <a:cubicBezTo>
                  <a:pt x="-17007" y="5669180"/>
                  <a:pt x="45487" y="5468639"/>
                  <a:pt x="0" y="5319421"/>
                </a:cubicBezTo>
                <a:cubicBezTo>
                  <a:pt x="-45487" y="5170203"/>
                  <a:pt x="41899" y="4849437"/>
                  <a:pt x="0" y="4617959"/>
                </a:cubicBezTo>
                <a:cubicBezTo>
                  <a:pt x="-41899" y="4386481"/>
                  <a:pt x="7435" y="4251833"/>
                  <a:pt x="0" y="4091863"/>
                </a:cubicBezTo>
                <a:cubicBezTo>
                  <a:pt x="-7435" y="3931893"/>
                  <a:pt x="36257" y="3626771"/>
                  <a:pt x="0" y="3507311"/>
                </a:cubicBezTo>
                <a:cubicBezTo>
                  <a:pt x="-36257" y="3387851"/>
                  <a:pt x="17423" y="3178027"/>
                  <a:pt x="0" y="3039669"/>
                </a:cubicBezTo>
                <a:cubicBezTo>
                  <a:pt x="-17423" y="2901311"/>
                  <a:pt x="45065" y="2770016"/>
                  <a:pt x="0" y="2572028"/>
                </a:cubicBezTo>
                <a:cubicBezTo>
                  <a:pt x="-45065" y="2374040"/>
                  <a:pt x="60095" y="2226694"/>
                  <a:pt x="0" y="2045931"/>
                </a:cubicBezTo>
                <a:cubicBezTo>
                  <a:pt x="-60095" y="1865168"/>
                  <a:pt x="1904" y="1621405"/>
                  <a:pt x="0" y="1461380"/>
                </a:cubicBezTo>
                <a:cubicBezTo>
                  <a:pt x="-1904" y="1301355"/>
                  <a:pt x="47672" y="990075"/>
                  <a:pt x="0" y="818373"/>
                </a:cubicBezTo>
                <a:cubicBezTo>
                  <a:pt x="-47672" y="646671"/>
                  <a:pt x="72856" y="298978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265" name="Google Shape;26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569" y="6446625"/>
            <a:ext cx="1764019" cy="178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508750" y="6540100"/>
            <a:ext cx="2121649" cy="2121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8"/>
          <p:cNvSpPr txBox="1"/>
          <p:nvPr/>
        </p:nvSpPr>
        <p:spPr>
          <a:xfrm>
            <a:off x="1025610" y="612855"/>
            <a:ext cx="12109622" cy="587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Cómo crear videos de YouTube: paso a paso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1. Graba un video con tu teléfono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Abre  la aplicación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Cámara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tu teléfono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Seleccionar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video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 botón rojo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comenzar a grabar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 algo interesante, muestra tu pasión, jardín, artesanía, ¡lo que sea!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Consejo: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Graba horizontalmente (teléfono de lado): ¡YouTube se ve mejor de esta manera!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️ 2. Mira el video en la galería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Después de grabar, ingrese 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Galería / Fotos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Encuentra el vídeo: puedes verlo, recortarlo o eliminarlo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272" name="Google Shape;272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12468" y="6240679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"/>
          <p:cNvSpPr txBox="1"/>
          <p:nvPr/>
        </p:nvSpPr>
        <p:spPr>
          <a:xfrm>
            <a:off x="506628" y="456223"/>
            <a:ext cx="73152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¿Qué es facebook?</a:t>
            </a:r>
            <a:endParaRPr sz="4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"/>
          <p:cNvSpPr txBox="1"/>
          <p:nvPr/>
        </p:nvSpPr>
        <p:spPr>
          <a:xfrm>
            <a:off x="506628" y="1994236"/>
            <a:ext cx="13654200" cy="56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Facebook es una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plataforma de redes sociales gratuita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lo que permite a personas de todo el mundo: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Mantenerse en contacto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 familiares y amigos.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Compartir fotos, vídeos y mensajes.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Unirse a grupos temáticos (por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ejemplo, jardines, historia, pasatiempos).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Observar los sitios web de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instituciones, periódicos, blogs.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Comenta y reacciona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las publicaciones de otros usuarios.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Funciona en su computadora, tableta y teléfono.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Facebook también tiene una aplicación que se puede descargar desde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Google Play Store (Android) o App Store (iPhone).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descr="Las estafas más populares en Facebook ..." id="66" name="Google Shape;6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60823" y="320476"/>
            <a:ext cx="2823407" cy="1581108"/>
          </a:xfrm>
          <a:custGeom>
            <a:rect b="b" l="l" r="r" t="t"/>
            <a:pathLst>
              <a:path extrusionOk="0" h="2080405" w="3715009">
                <a:moveTo>
                  <a:pt x="0" y="0"/>
                </a:moveTo>
                <a:cubicBezTo>
                  <a:pt x="143464" y="-34975"/>
                  <a:pt x="348119" y="18804"/>
                  <a:pt x="530716" y="0"/>
                </a:cubicBezTo>
                <a:cubicBezTo>
                  <a:pt x="713313" y="-18804"/>
                  <a:pt x="827900" y="13899"/>
                  <a:pt x="1024281" y="0"/>
                </a:cubicBezTo>
                <a:cubicBezTo>
                  <a:pt x="1220662" y="-13899"/>
                  <a:pt x="1380349" y="22502"/>
                  <a:pt x="1480696" y="0"/>
                </a:cubicBezTo>
                <a:cubicBezTo>
                  <a:pt x="1581043" y="-22502"/>
                  <a:pt x="1789595" y="386"/>
                  <a:pt x="1899962" y="0"/>
                </a:cubicBezTo>
                <a:cubicBezTo>
                  <a:pt x="2010329" y="-386"/>
                  <a:pt x="2237554" y="44668"/>
                  <a:pt x="2393527" y="0"/>
                </a:cubicBezTo>
                <a:cubicBezTo>
                  <a:pt x="2549500" y="-44668"/>
                  <a:pt x="2705166" y="55618"/>
                  <a:pt x="2961393" y="0"/>
                </a:cubicBezTo>
                <a:cubicBezTo>
                  <a:pt x="3217620" y="-55618"/>
                  <a:pt x="3475613" y="43230"/>
                  <a:pt x="3715009" y="0"/>
                </a:cubicBezTo>
                <a:cubicBezTo>
                  <a:pt x="3716665" y="117847"/>
                  <a:pt x="3659005" y="253993"/>
                  <a:pt x="3715009" y="478493"/>
                </a:cubicBezTo>
                <a:cubicBezTo>
                  <a:pt x="3771013" y="702993"/>
                  <a:pt x="3669550" y="860463"/>
                  <a:pt x="3715009" y="956986"/>
                </a:cubicBezTo>
                <a:cubicBezTo>
                  <a:pt x="3760468" y="1053509"/>
                  <a:pt x="3676691" y="1256908"/>
                  <a:pt x="3715009" y="1414675"/>
                </a:cubicBezTo>
                <a:cubicBezTo>
                  <a:pt x="3753327" y="1572442"/>
                  <a:pt x="3644138" y="1920418"/>
                  <a:pt x="3715009" y="2080405"/>
                </a:cubicBezTo>
                <a:cubicBezTo>
                  <a:pt x="3484965" y="2152424"/>
                  <a:pt x="3401715" y="2038165"/>
                  <a:pt x="3109993" y="2080405"/>
                </a:cubicBezTo>
                <a:cubicBezTo>
                  <a:pt x="2818271" y="2122645"/>
                  <a:pt x="2777480" y="2062488"/>
                  <a:pt x="2542128" y="2080405"/>
                </a:cubicBezTo>
                <a:cubicBezTo>
                  <a:pt x="2306777" y="2098322"/>
                  <a:pt x="2102905" y="2033741"/>
                  <a:pt x="1974262" y="2080405"/>
                </a:cubicBezTo>
                <a:cubicBezTo>
                  <a:pt x="1845619" y="2127069"/>
                  <a:pt x="1705486" y="2064024"/>
                  <a:pt x="1517847" y="2080405"/>
                </a:cubicBezTo>
                <a:cubicBezTo>
                  <a:pt x="1330208" y="2096786"/>
                  <a:pt x="1207745" y="2042237"/>
                  <a:pt x="1098581" y="2080405"/>
                </a:cubicBezTo>
                <a:cubicBezTo>
                  <a:pt x="989417" y="2118573"/>
                  <a:pt x="770984" y="2044202"/>
                  <a:pt x="605016" y="2080405"/>
                </a:cubicBezTo>
                <a:cubicBezTo>
                  <a:pt x="439049" y="2116608"/>
                  <a:pt x="270622" y="2022265"/>
                  <a:pt x="0" y="2080405"/>
                </a:cubicBezTo>
                <a:cubicBezTo>
                  <a:pt x="-23493" y="1915885"/>
                  <a:pt x="64837" y="1743109"/>
                  <a:pt x="0" y="1518696"/>
                </a:cubicBezTo>
                <a:cubicBezTo>
                  <a:pt x="-64837" y="1294283"/>
                  <a:pt x="47429" y="1122347"/>
                  <a:pt x="0" y="1019398"/>
                </a:cubicBezTo>
                <a:cubicBezTo>
                  <a:pt x="-47429" y="916449"/>
                  <a:pt x="2890" y="603542"/>
                  <a:pt x="0" y="457689"/>
                </a:cubicBezTo>
                <a:cubicBezTo>
                  <a:pt x="-2890" y="311836"/>
                  <a:pt x="6251" y="218268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67" name="Google Shape;67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612468" y="6240679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9"/>
          <p:cNvSpPr txBox="1"/>
          <p:nvPr/>
        </p:nvSpPr>
        <p:spPr>
          <a:xfrm>
            <a:off x="1025610" y="612855"/>
            <a:ext cx="12109622" cy="71711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Cómo crear videos de YouTube: paso a paso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3. Sube un video a YouTube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Abre la app de YouTube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 en el icono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"+"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la parte inferior (centro de la pantalla)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Selecciona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"Subir video"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Apunte al video de la galería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Agregar: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✏️ </a:t>
            </a: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Título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(por ejemplo, "Mis flores favoritas")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Descripción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(opcional)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Visibilidad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0" lvl="2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Público: cualquiera puede verlo</a:t>
            </a:r>
            <a:endParaRPr/>
          </a:p>
          <a:p>
            <a:pPr indent="0" lvl="2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Privado: solo tú</a:t>
            </a:r>
            <a:endParaRPr/>
          </a:p>
          <a:p>
            <a:pPr indent="0" lvl="2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listado: solo personas con un enlace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Haga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"Siguiente" → en "Enviar"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olocación plana gratuita de una cámara de cine vintage junto a una tablilla sobre una superficie de corcho, ideal para temas cinematográficos. foto almacenada" id="278" name="Google Shape;278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6923" y="2644347"/>
            <a:ext cx="5503590" cy="3769582"/>
          </a:xfrm>
          <a:custGeom>
            <a:rect b="b" l="l" r="r" t="t"/>
            <a:pathLst>
              <a:path extrusionOk="0" h="3769582" w="5503590">
                <a:moveTo>
                  <a:pt x="0" y="0"/>
                </a:moveTo>
                <a:cubicBezTo>
                  <a:pt x="115247" y="-44644"/>
                  <a:pt x="244482" y="29073"/>
                  <a:pt x="440287" y="0"/>
                </a:cubicBezTo>
                <a:cubicBezTo>
                  <a:pt x="636092" y="-29073"/>
                  <a:pt x="791222" y="35541"/>
                  <a:pt x="935610" y="0"/>
                </a:cubicBezTo>
                <a:cubicBezTo>
                  <a:pt x="1079998" y="-35541"/>
                  <a:pt x="1233648" y="48803"/>
                  <a:pt x="1485969" y="0"/>
                </a:cubicBezTo>
                <a:cubicBezTo>
                  <a:pt x="1738290" y="-48803"/>
                  <a:pt x="1798701" y="18093"/>
                  <a:pt x="1926257" y="0"/>
                </a:cubicBezTo>
                <a:cubicBezTo>
                  <a:pt x="2053813" y="-18093"/>
                  <a:pt x="2291162" y="2862"/>
                  <a:pt x="2476616" y="0"/>
                </a:cubicBezTo>
                <a:cubicBezTo>
                  <a:pt x="2662070" y="-2862"/>
                  <a:pt x="2699949" y="6695"/>
                  <a:pt x="2861867" y="0"/>
                </a:cubicBezTo>
                <a:cubicBezTo>
                  <a:pt x="3023785" y="-6695"/>
                  <a:pt x="3268801" y="37392"/>
                  <a:pt x="3467262" y="0"/>
                </a:cubicBezTo>
                <a:cubicBezTo>
                  <a:pt x="3665724" y="-37392"/>
                  <a:pt x="3958016" y="72842"/>
                  <a:pt x="4127693" y="0"/>
                </a:cubicBezTo>
                <a:cubicBezTo>
                  <a:pt x="4297370" y="-72842"/>
                  <a:pt x="4491753" y="65914"/>
                  <a:pt x="4733087" y="0"/>
                </a:cubicBezTo>
                <a:cubicBezTo>
                  <a:pt x="4974421" y="-65914"/>
                  <a:pt x="5278258" y="46165"/>
                  <a:pt x="5503590" y="0"/>
                </a:cubicBezTo>
                <a:cubicBezTo>
                  <a:pt x="5515727" y="189755"/>
                  <a:pt x="5489430" y="338909"/>
                  <a:pt x="5503590" y="425424"/>
                </a:cubicBezTo>
                <a:cubicBezTo>
                  <a:pt x="5517750" y="511939"/>
                  <a:pt x="5484383" y="728627"/>
                  <a:pt x="5503590" y="926240"/>
                </a:cubicBezTo>
                <a:cubicBezTo>
                  <a:pt x="5522797" y="1123853"/>
                  <a:pt x="5477636" y="1282353"/>
                  <a:pt x="5503590" y="1540144"/>
                </a:cubicBezTo>
                <a:cubicBezTo>
                  <a:pt x="5529544" y="1797935"/>
                  <a:pt x="5467849" y="1794212"/>
                  <a:pt x="5503590" y="2003264"/>
                </a:cubicBezTo>
                <a:cubicBezTo>
                  <a:pt x="5539331" y="2212316"/>
                  <a:pt x="5471966" y="2296105"/>
                  <a:pt x="5503590" y="2541775"/>
                </a:cubicBezTo>
                <a:cubicBezTo>
                  <a:pt x="5535214" y="2787445"/>
                  <a:pt x="5481005" y="2812625"/>
                  <a:pt x="5503590" y="3004895"/>
                </a:cubicBezTo>
                <a:cubicBezTo>
                  <a:pt x="5526175" y="3197165"/>
                  <a:pt x="5442907" y="3396023"/>
                  <a:pt x="5503590" y="3769582"/>
                </a:cubicBezTo>
                <a:cubicBezTo>
                  <a:pt x="5316399" y="3773151"/>
                  <a:pt x="5166964" y="3763782"/>
                  <a:pt x="5063303" y="3769582"/>
                </a:cubicBezTo>
                <a:cubicBezTo>
                  <a:pt x="4959642" y="3775382"/>
                  <a:pt x="4724737" y="3710227"/>
                  <a:pt x="4402872" y="3769582"/>
                </a:cubicBezTo>
                <a:cubicBezTo>
                  <a:pt x="4081007" y="3828937"/>
                  <a:pt x="4162618" y="3725474"/>
                  <a:pt x="3962585" y="3769582"/>
                </a:cubicBezTo>
                <a:cubicBezTo>
                  <a:pt x="3762552" y="3813690"/>
                  <a:pt x="3476294" y="3712114"/>
                  <a:pt x="3302154" y="3769582"/>
                </a:cubicBezTo>
                <a:cubicBezTo>
                  <a:pt x="3128014" y="3827050"/>
                  <a:pt x="2940864" y="3722087"/>
                  <a:pt x="2696759" y="3769582"/>
                </a:cubicBezTo>
                <a:cubicBezTo>
                  <a:pt x="2452655" y="3817077"/>
                  <a:pt x="2346380" y="3726734"/>
                  <a:pt x="2256472" y="3769582"/>
                </a:cubicBezTo>
                <a:cubicBezTo>
                  <a:pt x="2166564" y="3812430"/>
                  <a:pt x="1819138" y="3727835"/>
                  <a:pt x="1706113" y="3769582"/>
                </a:cubicBezTo>
                <a:cubicBezTo>
                  <a:pt x="1593088" y="3811329"/>
                  <a:pt x="1342720" y="3722275"/>
                  <a:pt x="1210790" y="3769582"/>
                </a:cubicBezTo>
                <a:cubicBezTo>
                  <a:pt x="1078860" y="3816889"/>
                  <a:pt x="1008354" y="3742871"/>
                  <a:pt x="825539" y="3769582"/>
                </a:cubicBezTo>
                <a:cubicBezTo>
                  <a:pt x="642724" y="3796293"/>
                  <a:pt x="266226" y="3673818"/>
                  <a:pt x="0" y="3769582"/>
                </a:cubicBezTo>
                <a:cubicBezTo>
                  <a:pt x="-34301" y="3481515"/>
                  <a:pt x="32038" y="3431647"/>
                  <a:pt x="0" y="3193374"/>
                </a:cubicBezTo>
                <a:cubicBezTo>
                  <a:pt x="-32038" y="2955101"/>
                  <a:pt x="46715" y="2967388"/>
                  <a:pt x="0" y="2767950"/>
                </a:cubicBezTo>
                <a:cubicBezTo>
                  <a:pt x="-46715" y="2568512"/>
                  <a:pt x="39743" y="2355757"/>
                  <a:pt x="0" y="2154047"/>
                </a:cubicBezTo>
                <a:cubicBezTo>
                  <a:pt x="-39743" y="1952337"/>
                  <a:pt x="41548" y="1824486"/>
                  <a:pt x="0" y="1728623"/>
                </a:cubicBezTo>
                <a:cubicBezTo>
                  <a:pt x="-41548" y="1632760"/>
                  <a:pt x="52958" y="1326151"/>
                  <a:pt x="0" y="1152415"/>
                </a:cubicBezTo>
                <a:cubicBezTo>
                  <a:pt x="-52958" y="978679"/>
                  <a:pt x="56020" y="730504"/>
                  <a:pt x="0" y="613903"/>
                </a:cubicBezTo>
                <a:cubicBezTo>
                  <a:pt x="-56020" y="497302"/>
                  <a:pt x="65033" y="218819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279" name="Google Shape;279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16956" y="5996769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0"/>
          <p:cNvSpPr txBox="1"/>
          <p:nvPr/>
        </p:nvSpPr>
        <p:spPr>
          <a:xfrm>
            <a:off x="829598" y="1723925"/>
            <a:ext cx="119649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❗ ¿Qué debes saber?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No tienes que ser perfecto, ¡la autenticidad es lo más importante!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Los videos pueden ser cortos, incluso 1-2 minutos son suficientes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Puede editarlos o eliminarlos más tarde</a:t>
            </a:r>
            <a:endParaRPr/>
          </a:p>
        </p:txBody>
      </p:sp>
      <p:pic>
        <p:nvPicPr>
          <p:cNvPr descr="Gratis Feliz pareja de ancianos disfrutando de un café juntos en el interior, abrazando el amor y la compañía. foto almacenada" id="285" name="Google Shape;285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7851" y="1478650"/>
            <a:ext cx="2744649" cy="4116972"/>
          </a:xfrm>
          <a:custGeom>
            <a:rect b="b" l="l" r="r" t="t"/>
            <a:pathLst>
              <a:path extrusionOk="0" h="5067043" w="3378029">
                <a:moveTo>
                  <a:pt x="0" y="0"/>
                </a:moveTo>
                <a:cubicBezTo>
                  <a:pt x="297519" y="-49376"/>
                  <a:pt x="335394" y="65012"/>
                  <a:pt x="596785" y="0"/>
                </a:cubicBezTo>
                <a:cubicBezTo>
                  <a:pt x="858177" y="-65012"/>
                  <a:pt x="1027019" y="55565"/>
                  <a:pt x="1227351" y="0"/>
                </a:cubicBezTo>
                <a:cubicBezTo>
                  <a:pt x="1427683" y="-55565"/>
                  <a:pt x="1730619" y="72866"/>
                  <a:pt x="1857916" y="0"/>
                </a:cubicBezTo>
                <a:cubicBezTo>
                  <a:pt x="1985213" y="-72866"/>
                  <a:pt x="2288914" y="27202"/>
                  <a:pt x="2420921" y="0"/>
                </a:cubicBezTo>
                <a:cubicBezTo>
                  <a:pt x="2552929" y="-27202"/>
                  <a:pt x="2903555" y="45438"/>
                  <a:pt x="3378029" y="0"/>
                </a:cubicBezTo>
                <a:cubicBezTo>
                  <a:pt x="3428176" y="180245"/>
                  <a:pt x="3349581" y="315804"/>
                  <a:pt x="3378029" y="613675"/>
                </a:cubicBezTo>
                <a:cubicBezTo>
                  <a:pt x="3406477" y="911546"/>
                  <a:pt x="3329527" y="864966"/>
                  <a:pt x="3378029" y="1075339"/>
                </a:cubicBezTo>
                <a:cubicBezTo>
                  <a:pt x="3426531" y="1285712"/>
                  <a:pt x="3369214" y="1351033"/>
                  <a:pt x="3378029" y="1537003"/>
                </a:cubicBezTo>
                <a:cubicBezTo>
                  <a:pt x="3386844" y="1722973"/>
                  <a:pt x="3299666" y="2020649"/>
                  <a:pt x="3378029" y="2201349"/>
                </a:cubicBezTo>
                <a:cubicBezTo>
                  <a:pt x="3456392" y="2382049"/>
                  <a:pt x="3325070" y="2562487"/>
                  <a:pt x="3378029" y="2815024"/>
                </a:cubicBezTo>
                <a:cubicBezTo>
                  <a:pt x="3430988" y="3067561"/>
                  <a:pt x="3343814" y="3151049"/>
                  <a:pt x="3378029" y="3276688"/>
                </a:cubicBezTo>
                <a:cubicBezTo>
                  <a:pt x="3412244" y="3402327"/>
                  <a:pt x="3363133" y="3737761"/>
                  <a:pt x="3378029" y="3890363"/>
                </a:cubicBezTo>
                <a:cubicBezTo>
                  <a:pt x="3392925" y="4042965"/>
                  <a:pt x="3322908" y="4320798"/>
                  <a:pt x="3378029" y="4453368"/>
                </a:cubicBezTo>
                <a:cubicBezTo>
                  <a:pt x="3433150" y="4585939"/>
                  <a:pt x="3329111" y="4846373"/>
                  <a:pt x="3378029" y="5067043"/>
                </a:cubicBezTo>
                <a:cubicBezTo>
                  <a:pt x="3232603" y="5112729"/>
                  <a:pt x="3102510" y="5063210"/>
                  <a:pt x="2916365" y="5067043"/>
                </a:cubicBezTo>
                <a:cubicBezTo>
                  <a:pt x="2730220" y="5070876"/>
                  <a:pt x="2624417" y="5039585"/>
                  <a:pt x="2420921" y="5067043"/>
                </a:cubicBezTo>
                <a:cubicBezTo>
                  <a:pt x="2217425" y="5094501"/>
                  <a:pt x="2165757" y="5024936"/>
                  <a:pt x="1925477" y="5067043"/>
                </a:cubicBezTo>
                <a:cubicBezTo>
                  <a:pt x="1685197" y="5109150"/>
                  <a:pt x="1611356" y="5048474"/>
                  <a:pt x="1396252" y="5067043"/>
                </a:cubicBezTo>
                <a:cubicBezTo>
                  <a:pt x="1181149" y="5085612"/>
                  <a:pt x="953291" y="5017677"/>
                  <a:pt x="833247" y="5067043"/>
                </a:cubicBezTo>
                <a:cubicBezTo>
                  <a:pt x="713204" y="5116409"/>
                  <a:pt x="220925" y="5059498"/>
                  <a:pt x="0" y="5067043"/>
                </a:cubicBezTo>
                <a:cubicBezTo>
                  <a:pt x="-15449" y="4846836"/>
                  <a:pt x="72922" y="4638202"/>
                  <a:pt x="0" y="4453368"/>
                </a:cubicBezTo>
                <a:cubicBezTo>
                  <a:pt x="-72922" y="4268535"/>
                  <a:pt x="37970" y="4087286"/>
                  <a:pt x="0" y="3991704"/>
                </a:cubicBezTo>
                <a:cubicBezTo>
                  <a:pt x="-37970" y="3896122"/>
                  <a:pt x="47978" y="3683562"/>
                  <a:pt x="0" y="3479370"/>
                </a:cubicBezTo>
                <a:cubicBezTo>
                  <a:pt x="-47978" y="3275178"/>
                  <a:pt x="32643" y="3147726"/>
                  <a:pt x="0" y="2916365"/>
                </a:cubicBezTo>
                <a:cubicBezTo>
                  <a:pt x="-32643" y="2685004"/>
                  <a:pt x="33954" y="2520638"/>
                  <a:pt x="0" y="2302690"/>
                </a:cubicBezTo>
                <a:cubicBezTo>
                  <a:pt x="-33954" y="2084743"/>
                  <a:pt x="21542" y="1796041"/>
                  <a:pt x="0" y="1638344"/>
                </a:cubicBezTo>
                <a:cubicBezTo>
                  <a:pt x="-21542" y="1480647"/>
                  <a:pt x="13747" y="1296515"/>
                  <a:pt x="0" y="1176680"/>
                </a:cubicBezTo>
                <a:cubicBezTo>
                  <a:pt x="-13747" y="1056845"/>
                  <a:pt x="24" y="877651"/>
                  <a:pt x="0" y="715016"/>
                </a:cubicBezTo>
                <a:cubicBezTo>
                  <a:pt x="-24" y="552381"/>
                  <a:pt x="57264" y="324569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286" name="Google Shape;286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209" y="6117111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508750" y="6290575"/>
            <a:ext cx="2121649" cy="2121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1"/>
          <p:cNvSpPr txBox="1"/>
          <p:nvPr/>
        </p:nvSpPr>
        <p:spPr>
          <a:xfrm>
            <a:off x="766118" y="450160"/>
            <a:ext cx="10836876" cy="2277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Cómo iniciar un canal de YouTube: paso a paso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¿Qué necesitas?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Teléfono o computadora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Cuenta de Google (por ejemplo, Gmail): sin ella, no puedes crear un canal</a:t>
            </a:r>
            <a:endParaRPr/>
          </a:p>
        </p:txBody>
      </p:sp>
      <p:sp>
        <p:nvSpPr>
          <p:cNvPr id="293" name="Google Shape;293;p41"/>
          <p:cNvSpPr txBox="1"/>
          <p:nvPr/>
        </p:nvSpPr>
        <p:spPr>
          <a:xfrm>
            <a:off x="710513" y="3169665"/>
            <a:ext cx="13209300" cy="44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✅ En tu teléfono (aplicación de YouTube)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Abre la app de YouTube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Haz clic en el icono de tu perfil (tu foto o carta) ➤ esquina superior derecha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Escoger: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"Tu canal" (o: "Crear canal")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Tipo: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️ </a:t>
            </a: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del canal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(por ejemplo, "De la vida de la Sra. Basia" o "Jardín y artesanía")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Agregar una foto de perfil (opcional)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"Crear canal"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¡Listo! ¡Ahora puedes subir videos y crear tu comunidad!</a:t>
            </a:r>
            <a:endParaRPr/>
          </a:p>
        </p:txBody>
      </p:sp>
      <p:pic>
        <p:nvPicPr>
          <p:cNvPr descr="Una bandera azul con estrellas amarillas&#10;&#10;Descripción generada automáticamente" id="294" name="Google Shape;294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12468" y="6240679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00" name="Google Shape;300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169" y="769560"/>
            <a:ext cx="4460320" cy="6690480"/>
          </a:xfrm>
          <a:custGeom>
            <a:rect b="b" l="l" r="r" t="t"/>
            <a:pathLst>
              <a:path extrusionOk="0" fill="none" h="6690480" w="4460320">
                <a:moveTo>
                  <a:pt x="0" y="0"/>
                </a:moveTo>
                <a:cubicBezTo>
                  <a:pt x="189748" y="-26716"/>
                  <a:pt x="413696" y="42393"/>
                  <a:pt x="602143" y="0"/>
                </a:cubicBezTo>
                <a:cubicBezTo>
                  <a:pt x="790590" y="-42393"/>
                  <a:pt x="1003686" y="30861"/>
                  <a:pt x="1204286" y="0"/>
                </a:cubicBezTo>
                <a:cubicBezTo>
                  <a:pt x="1404886" y="-30861"/>
                  <a:pt x="1643225" y="53664"/>
                  <a:pt x="1851033" y="0"/>
                </a:cubicBezTo>
                <a:cubicBezTo>
                  <a:pt x="2058841" y="-53664"/>
                  <a:pt x="2280492" y="15822"/>
                  <a:pt x="2497779" y="0"/>
                </a:cubicBezTo>
                <a:cubicBezTo>
                  <a:pt x="2715066" y="-15822"/>
                  <a:pt x="2859400" y="75323"/>
                  <a:pt x="3144526" y="0"/>
                </a:cubicBezTo>
                <a:cubicBezTo>
                  <a:pt x="3429652" y="-75323"/>
                  <a:pt x="3568739" y="51553"/>
                  <a:pt x="3746669" y="0"/>
                </a:cubicBezTo>
                <a:cubicBezTo>
                  <a:pt x="3924599" y="-51553"/>
                  <a:pt x="4243325" y="78598"/>
                  <a:pt x="4460320" y="0"/>
                </a:cubicBezTo>
                <a:cubicBezTo>
                  <a:pt x="4480450" y="140887"/>
                  <a:pt x="4408063" y="436354"/>
                  <a:pt x="4460320" y="557540"/>
                </a:cubicBezTo>
                <a:cubicBezTo>
                  <a:pt x="4512577" y="678726"/>
                  <a:pt x="4438310" y="849109"/>
                  <a:pt x="4460320" y="981270"/>
                </a:cubicBezTo>
                <a:cubicBezTo>
                  <a:pt x="4482330" y="1113431"/>
                  <a:pt x="4434806" y="1501949"/>
                  <a:pt x="4460320" y="1672620"/>
                </a:cubicBezTo>
                <a:cubicBezTo>
                  <a:pt x="4485834" y="1843291"/>
                  <a:pt x="4446824" y="2126105"/>
                  <a:pt x="4460320" y="2363970"/>
                </a:cubicBezTo>
                <a:cubicBezTo>
                  <a:pt x="4473816" y="2601835"/>
                  <a:pt x="4427955" y="2764461"/>
                  <a:pt x="4460320" y="2988414"/>
                </a:cubicBezTo>
                <a:cubicBezTo>
                  <a:pt x="4492685" y="3212367"/>
                  <a:pt x="4398965" y="3414365"/>
                  <a:pt x="4460320" y="3545954"/>
                </a:cubicBezTo>
                <a:cubicBezTo>
                  <a:pt x="4521675" y="3677543"/>
                  <a:pt x="4426572" y="3811997"/>
                  <a:pt x="4460320" y="4036590"/>
                </a:cubicBezTo>
                <a:cubicBezTo>
                  <a:pt x="4494068" y="4261183"/>
                  <a:pt x="4377630" y="4414343"/>
                  <a:pt x="4460320" y="4727939"/>
                </a:cubicBezTo>
                <a:cubicBezTo>
                  <a:pt x="4543010" y="5041535"/>
                  <a:pt x="4409294" y="5071804"/>
                  <a:pt x="4460320" y="5218574"/>
                </a:cubicBezTo>
                <a:cubicBezTo>
                  <a:pt x="4511346" y="5365344"/>
                  <a:pt x="4433755" y="5531316"/>
                  <a:pt x="4460320" y="5642305"/>
                </a:cubicBezTo>
                <a:cubicBezTo>
                  <a:pt x="4486885" y="5753294"/>
                  <a:pt x="4387465" y="6289594"/>
                  <a:pt x="4460320" y="6690480"/>
                </a:cubicBezTo>
                <a:cubicBezTo>
                  <a:pt x="4269764" y="6747420"/>
                  <a:pt x="3980758" y="6686190"/>
                  <a:pt x="3813574" y="6690480"/>
                </a:cubicBezTo>
                <a:cubicBezTo>
                  <a:pt x="3646390" y="6694770"/>
                  <a:pt x="3582275" y="6641802"/>
                  <a:pt x="3389843" y="6690480"/>
                </a:cubicBezTo>
                <a:cubicBezTo>
                  <a:pt x="3197411" y="6739158"/>
                  <a:pt x="2935910" y="6660371"/>
                  <a:pt x="2743097" y="6690480"/>
                </a:cubicBezTo>
                <a:cubicBezTo>
                  <a:pt x="2550284" y="6720589"/>
                  <a:pt x="2292126" y="6632448"/>
                  <a:pt x="2140954" y="6690480"/>
                </a:cubicBezTo>
                <a:cubicBezTo>
                  <a:pt x="1989782" y="6748512"/>
                  <a:pt x="1670981" y="6683262"/>
                  <a:pt x="1538810" y="6690480"/>
                </a:cubicBezTo>
                <a:cubicBezTo>
                  <a:pt x="1406639" y="6697698"/>
                  <a:pt x="1067026" y="6683722"/>
                  <a:pt x="936667" y="6690480"/>
                </a:cubicBezTo>
                <a:cubicBezTo>
                  <a:pt x="806308" y="6697238"/>
                  <a:pt x="320708" y="6634894"/>
                  <a:pt x="0" y="6690480"/>
                </a:cubicBezTo>
                <a:cubicBezTo>
                  <a:pt x="-1573" y="6564914"/>
                  <a:pt x="46349" y="6297083"/>
                  <a:pt x="0" y="6066035"/>
                </a:cubicBezTo>
                <a:cubicBezTo>
                  <a:pt x="-46349" y="5834987"/>
                  <a:pt x="26803" y="5789778"/>
                  <a:pt x="0" y="5575400"/>
                </a:cubicBezTo>
                <a:cubicBezTo>
                  <a:pt x="-26803" y="5361022"/>
                  <a:pt x="13747" y="5188344"/>
                  <a:pt x="0" y="4884050"/>
                </a:cubicBezTo>
                <a:cubicBezTo>
                  <a:pt x="-13747" y="4579756"/>
                  <a:pt x="40492" y="4586827"/>
                  <a:pt x="0" y="4326510"/>
                </a:cubicBezTo>
                <a:cubicBezTo>
                  <a:pt x="-40492" y="4066193"/>
                  <a:pt x="50723" y="3883911"/>
                  <a:pt x="0" y="3702066"/>
                </a:cubicBezTo>
                <a:cubicBezTo>
                  <a:pt x="-50723" y="3520221"/>
                  <a:pt x="27922" y="3517383"/>
                  <a:pt x="0" y="3345240"/>
                </a:cubicBezTo>
                <a:cubicBezTo>
                  <a:pt x="-27922" y="3173097"/>
                  <a:pt x="13702" y="3130247"/>
                  <a:pt x="0" y="2988414"/>
                </a:cubicBezTo>
                <a:cubicBezTo>
                  <a:pt x="-13702" y="2846581"/>
                  <a:pt x="47116" y="2643980"/>
                  <a:pt x="0" y="2430874"/>
                </a:cubicBezTo>
                <a:cubicBezTo>
                  <a:pt x="-47116" y="2217768"/>
                  <a:pt x="32182" y="2116192"/>
                  <a:pt x="0" y="1940239"/>
                </a:cubicBezTo>
                <a:cubicBezTo>
                  <a:pt x="-32182" y="1764286"/>
                  <a:pt x="73024" y="1522633"/>
                  <a:pt x="0" y="1248890"/>
                </a:cubicBezTo>
                <a:cubicBezTo>
                  <a:pt x="-73024" y="975147"/>
                  <a:pt x="15019" y="854397"/>
                  <a:pt x="0" y="624445"/>
                </a:cubicBezTo>
                <a:cubicBezTo>
                  <a:pt x="-15019" y="394493"/>
                  <a:pt x="3206" y="263952"/>
                  <a:pt x="0" y="0"/>
                </a:cubicBezTo>
                <a:close/>
              </a:path>
              <a:path extrusionOk="0" h="6690480" w="4460320">
                <a:moveTo>
                  <a:pt x="0" y="0"/>
                </a:moveTo>
                <a:cubicBezTo>
                  <a:pt x="197034" y="-7969"/>
                  <a:pt x="409144" y="53052"/>
                  <a:pt x="512937" y="0"/>
                </a:cubicBezTo>
                <a:cubicBezTo>
                  <a:pt x="616730" y="-53052"/>
                  <a:pt x="869155" y="66725"/>
                  <a:pt x="1115080" y="0"/>
                </a:cubicBezTo>
                <a:cubicBezTo>
                  <a:pt x="1361005" y="-66725"/>
                  <a:pt x="1487727" y="37665"/>
                  <a:pt x="1717223" y="0"/>
                </a:cubicBezTo>
                <a:cubicBezTo>
                  <a:pt x="1946719" y="-37665"/>
                  <a:pt x="2067430" y="66676"/>
                  <a:pt x="2363970" y="0"/>
                </a:cubicBezTo>
                <a:cubicBezTo>
                  <a:pt x="2660510" y="-66676"/>
                  <a:pt x="2750540" y="45611"/>
                  <a:pt x="3010716" y="0"/>
                </a:cubicBezTo>
                <a:cubicBezTo>
                  <a:pt x="3270892" y="-45611"/>
                  <a:pt x="3344509" y="15760"/>
                  <a:pt x="3479050" y="0"/>
                </a:cubicBezTo>
                <a:cubicBezTo>
                  <a:pt x="3613591" y="-15760"/>
                  <a:pt x="4160096" y="116138"/>
                  <a:pt x="4460320" y="0"/>
                </a:cubicBezTo>
                <a:cubicBezTo>
                  <a:pt x="4503675" y="128423"/>
                  <a:pt x="4402241" y="329252"/>
                  <a:pt x="4460320" y="624445"/>
                </a:cubicBezTo>
                <a:cubicBezTo>
                  <a:pt x="4518399" y="919638"/>
                  <a:pt x="4448109" y="1010054"/>
                  <a:pt x="4460320" y="1181985"/>
                </a:cubicBezTo>
                <a:cubicBezTo>
                  <a:pt x="4472531" y="1353916"/>
                  <a:pt x="4390231" y="1659248"/>
                  <a:pt x="4460320" y="1806430"/>
                </a:cubicBezTo>
                <a:cubicBezTo>
                  <a:pt x="4530409" y="1953612"/>
                  <a:pt x="4417467" y="2218823"/>
                  <a:pt x="4460320" y="2363970"/>
                </a:cubicBezTo>
                <a:cubicBezTo>
                  <a:pt x="4503173" y="2509117"/>
                  <a:pt x="4389690" y="2767788"/>
                  <a:pt x="4460320" y="2988414"/>
                </a:cubicBezTo>
                <a:cubicBezTo>
                  <a:pt x="4530950" y="3209040"/>
                  <a:pt x="4418056" y="3295922"/>
                  <a:pt x="4460320" y="3545954"/>
                </a:cubicBezTo>
                <a:cubicBezTo>
                  <a:pt x="4502584" y="3795986"/>
                  <a:pt x="4451013" y="4096120"/>
                  <a:pt x="4460320" y="4237304"/>
                </a:cubicBezTo>
                <a:cubicBezTo>
                  <a:pt x="4469627" y="4378488"/>
                  <a:pt x="4410591" y="4574007"/>
                  <a:pt x="4460320" y="4794844"/>
                </a:cubicBezTo>
                <a:cubicBezTo>
                  <a:pt x="4510049" y="5015681"/>
                  <a:pt x="4451418" y="4977015"/>
                  <a:pt x="4460320" y="5151670"/>
                </a:cubicBezTo>
                <a:cubicBezTo>
                  <a:pt x="4469222" y="5326325"/>
                  <a:pt x="4386239" y="5588580"/>
                  <a:pt x="4460320" y="5776114"/>
                </a:cubicBezTo>
                <a:cubicBezTo>
                  <a:pt x="4534401" y="5963648"/>
                  <a:pt x="4358790" y="6320286"/>
                  <a:pt x="4460320" y="6690480"/>
                </a:cubicBezTo>
                <a:cubicBezTo>
                  <a:pt x="4365845" y="6690855"/>
                  <a:pt x="4185718" y="6653680"/>
                  <a:pt x="3991986" y="6690480"/>
                </a:cubicBezTo>
                <a:cubicBezTo>
                  <a:pt x="3798254" y="6727280"/>
                  <a:pt x="3567144" y="6638850"/>
                  <a:pt x="3434446" y="6690480"/>
                </a:cubicBezTo>
                <a:cubicBezTo>
                  <a:pt x="3301748" y="6742110"/>
                  <a:pt x="3094428" y="6676990"/>
                  <a:pt x="2966113" y="6690480"/>
                </a:cubicBezTo>
                <a:cubicBezTo>
                  <a:pt x="2837798" y="6703970"/>
                  <a:pt x="2677553" y="6682729"/>
                  <a:pt x="2542382" y="6690480"/>
                </a:cubicBezTo>
                <a:cubicBezTo>
                  <a:pt x="2407211" y="6698231"/>
                  <a:pt x="2195551" y="6638244"/>
                  <a:pt x="2029446" y="6690480"/>
                </a:cubicBezTo>
                <a:cubicBezTo>
                  <a:pt x="1863341" y="6742716"/>
                  <a:pt x="1592934" y="6625425"/>
                  <a:pt x="1382699" y="6690480"/>
                </a:cubicBezTo>
                <a:cubicBezTo>
                  <a:pt x="1172464" y="6755535"/>
                  <a:pt x="1018203" y="6619877"/>
                  <a:pt x="780556" y="6690480"/>
                </a:cubicBezTo>
                <a:cubicBezTo>
                  <a:pt x="542909" y="6761083"/>
                  <a:pt x="180813" y="6672341"/>
                  <a:pt x="0" y="6690480"/>
                </a:cubicBezTo>
                <a:cubicBezTo>
                  <a:pt x="-66566" y="6409695"/>
                  <a:pt x="80943" y="6179981"/>
                  <a:pt x="0" y="5999130"/>
                </a:cubicBezTo>
                <a:cubicBezTo>
                  <a:pt x="-80943" y="5818279"/>
                  <a:pt x="4413" y="5605625"/>
                  <a:pt x="0" y="5441590"/>
                </a:cubicBezTo>
                <a:cubicBezTo>
                  <a:pt x="-4413" y="5277555"/>
                  <a:pt x="39963" y="5061093"/>
                  <a:pt x="0" y="4750241"/>
                </a:cubicBezTo>
                <a:cubicBezTo>
                  <a:pt x="-39963" y="4439389"/>
                  <a:pt x="18159" y="4533109"/>
                  <a:pt x="0" y="4393415"/>
                </a:cubicBezTo>
                <a:cubicBezTo>
                  <a:pt x="-18159" y="4253721"/>
                  <a:pt x="26289" y="3951488"/>
                  <a:pt x="0" y="3702066"/>
                </a:cubicBezTo>
                <a:cubicBezTo>
                  <a:pt x="-26289" y="3452644"/>
                  <a:pt x="128" y="3347720"/>
                  <a:pt x="0" y="3144526"/>
                </a:cubicBezTo>
                <a:cubicBezTo>
                  <a:pt x="-128" y="2941332"/>
                  <a:pt x="60045" y="2807160"/>
                  <a:pt x="0" y="2520081"/>
                </a:cubicBezTo>
                <a:cubicBezTo>
                  <a:pt x="-60045" y="2233003"/>
                  <a:pt x="43672" y="2248832"/>
                  <a:pt x="0" y="2096350"/>
                </a:cubicBezTo>
                <a:cubicBezTo>
                  <a:pt x="-43672" y="1943868"/>
                  <a:pt x="30823" y="1916260"/>
                  <a:pt x="0" y="1739525"/>
                </a:cubicBezTo>
                <a:cubicBezTo>
                  <a:pt x="-30823" y="1562790"/>
                  <a:pt x="4750" y="1461649"/>
                  <a:pt x="0" y="1248890"/>
                </a:cubicBezTo>
                <a:cubicBezTo>
                  <a:pt x="-4750" y="1036132"/>
                  <a:pt x="63560" y="947569"/>
                  <a:pt x="0" y="691350"/>
                </a:cubicBezTo>
                <a:cubicBezTo>
                  <a:pt x="-63560" y="435131"/>
                  <a:pt x="17532" y="294408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01" name="Google Shape;301;p42"/>
          <p:cNvSpPr/>
          <p:nvPr/>
        </p:nvSpPr>
        <p:spPr>
          <a:xfrm>
            <a:off x="6412052" y="1021015"/>
            <a:ext cx="7581424" cy="13132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609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100"/>
              <a:buFont typeface="Calibri"/>
              <a:buNone/>
            </a:pPr>
            <a:r>
              <a:rPr b="1" lang="es" sz="41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evitar las noticias falsas y las estafas en las redes sociales?</a:t>
            </a:r>
            <a:endParaRPr b="1" sz="41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42"/>
          <p:cNvSpPr/>
          <p:nvPr/>
        </p:nvSpPr>
        <p:spPr>
          <a:xfrm>
            <a:off x="6267675" y="2673275"/>
            <a:ext cx="3972300" cy="4231500"/>
          </a:xfrm>
          <a:prstGeom prst="roundRect">
            <a:avLst>
              <a:gd fmla="val 2935" name="adj"/>
            </a:avLst>
          </a:prstGeom>
          <a:solidFill>
            <a:srgbClr val="F0D4F7"/>
          </a:solidFill>
          <a:ln cap="flat" cmpd="sng" w="9525">
            <a:solidFill>
              <a:srgbClr val="D6BA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42"/>
          <p:cNvSpPr/>
          <p:nvPr/>
        </p:nvSpPr>
        <p:spPr>
          <a:xfrm>
            <a:off x="6498550" y="2820353"/>
            <a:ext cx="3217426" cy="6565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107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272525"/>
                </a:solidFill>
                <a:latin typeface="Calibri"/>
                <a:ea typeface="Calibri"/>
                <a:cs typeface="Calibri"/>
                <a:sym typeface="Calibri"/>
              </a:rPr>
              <a:t>¿Cómo reconocer las noticias falsas?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42"/>
          <p:cNvSpPr/>
          <p:nvPr/>
        </p:nvSpPr>
        <p:spPr>
          <a:xfrm>
            <a:off x="6346150" y="3610775"/>
            <a:ext cx="4264800" cy="13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400"/>
              <a:buFont typeface="Arial"/>
              <a:buChar char="•"/>
            </a:pPr>
            <a:r>
              <a:rPr lang="es" sz="2400">
                <a:solidFill>
                  <a:srgbClr val="272525"/>
                </a:solidFill>
                <a:latin typeface="Arial"/>
                <a:ea typeface="Arial"/>
                <a:cs typeface="Arial"/>
                <a:sym typeface="Arial"/>
              </a:rPr>
              <a:t>Titulares sensacionalistas como "¡Descubrimiento impactante!"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42"/>
          <p:cNvSpPr/>
          <p:nvPr/>
        </p:nvSpPr>
        <p:spPr>
          <a:xfrm>
            <a:off x="6346150" y="4941875"/>
            <a:ext cx="36792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400"/>
              <a:buFont typeface="Arial"/>
              <a:buChar char="•"/>
            </a:pPr>
            <a:r>
              <a:rPr lang="es" sz="2400">
                <a:solidFill>
                  <a:srgbClr val="272525"/>
                </a:solidFill>
                <a:latin typeface="Arial"/>
                <a:ea typeface="Arial"/>
                <a:cs typeface="Arial"/>
                <a:sym typeface="Arial"/>
              </a:rPr>
              <a:t>Fuentes desconocidas y falta de confirmación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42"/>
          <p:cNvSpPr/>
          <p:nvPr/>
        </p:nvSpPr>
        <p:spPr>
          <a:xfrm>
            <a:off x="6335850" y="5875000"/>
            <a:ext cx="4460400" cy="11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400"/>
              <a:buFont typeface="Arial"/>
              <a:buChar char="•"/>
            </a:pPr>
            <a:r>
              <a:rPr lang="es" sz="2400">
                <a:solidFill>
                  <a:srgbClr val="272525"/>
                </a:solidFill>
                <a:latin typeface="Arial"/>
                <a:ea typeface="Arial"/>
                <a:cs typeface="Arial"/>
                <a:sym typeface="Arial"/>
              </a:rPr>
              <a:t>Enlaces a páginas</a:t>
            </a:r>
            <a:endParaRPr sz="2400">
              <a:solidFill>
                <a:srgbClr val="27252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72525"/>
                </a:solidFill>
                <a:latin typeface="Arial"/>
                <a:ea typeface="Arial"/>
                <a:cs typeface="Arial"/>
                <a:sym typeface="Arial"/>
              </a:rPr>
              <a:t>sospechos</a:t>
            </a:r>
            <a:r>
              <a:rPr lang="es" sz="2400">
                <a:solidFill>
                  <a:srgbClr val="272525"/>
                </a:solidFill>
              </a:rPr>
              <a:t>as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42"/>
          <p:cNvSpPr/>
          <p:nvPr/>
        </p:nvSpPr>
        <p:spPr>
          <a:xfrm>
            <a:off x="10474881" y="2589489"/>
            <a:ext cx="3679200" cy="4231500"/>
          </a:xfrm>
          <a:prstGeom prst="roundRect">
            <a:avLst>
              <a:gd fmla="val 2935" name="adj"/>
            </a:avLst>
          </a:prstGeom>
          <a:solidFill>
            <a:srgbClr val="F0D4F7"/>
          </a:solidFill>
          <a:ln cap="flat" cmpd="sng" w="9525">
            <a:solidFill>
              <a:srgbClr val="D6BA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42"/>
          <p:cNvSpPr/>
          <p:nvPr/>
        </p:nvSpPr>
        <p:spPr>
          <a:xfrm>
            <a:off x="10629552" y="2820350"/>
            <a:ext cx="4229400" cy="6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107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272525"/>
                </a:solidFill>
                <a:latin typeface="Calibri"/>
                <a:ea typeface="Calibri"/>
                <a:cs typeface="Calibri"/>
                <a:sym typeface="Calibri"/>
              </a:rPr>
              <a:t>¿Dónde buscar </a:t>
            </a:r>
            <a:endParaRPr b="1" sz="2800">
              <a:solidFill>
                <a:srgbClr val="27252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1071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272525"/>
                </a:solidFill>
                <a:latin typeface="Calibri"/>
                <a:ea typeface="Calibri"/>
                <a:cs typeface="Calibri"/>
                <a:sym typeface="Calibri"/>
              </a:rPr>
              <a:t>información confiable?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42"/>
          <p:cNvSpPr/>
          <p:nvPr/>
        </p:nvSpPr>
        <p:spPr>
          <a:xfrm>
            <a:off x="10553350" y="3763200"/>
            <a:ext cx="3679200" cy="13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400"/>
              <a:buFont typeface="Arial"/>
              <a:buChar char="•"/>
            </a:pPr>
            <a:r>
              <a:rPr lang="es" sz="2400">
                <a:solidFill>
                  <a:srgbClr val="272525"/>
                </a:solidFill>
                <a:latin typeface="Arial"/>
                <a:ea typeface="Arial"/>
                <a:cs typeface="Arial"/>
                <a:sym typeface="Arial"/>
              </a:rPr>
              <a:t>Perfiles oficiales de organizaciones y periódicos.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310" name="Google Shape;310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66393" y="6470754"/>
            <a:ext cx="1764019" cy="1787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4"/>
          <p:cNvSpPr/>
          <p:nvPr/>
        </p:nvSpPr>
        <p:spPr>
          <a:xfrm>
            <a:off x="837723" y="434723"/>
            <a:ext cx="12954952" cy="14080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400"/>
              <a:buFont typeface="Calibri"/>
              <a:buNone/>
            </a:pPr>
            <a:r>
              <a:rPr b="1" lang="es" sz="4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Cómo usar las redes sociales </a:t>
            </a:r>
            <a:endParaRPr b="1" sz="4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400"/>
              <a:buFont typeface="Calibri"/>
              <a:buNone/>
            </a:pPr>
            <a:r>
              <a:rPr b="1" lang="es" sz="4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¿De manera positiva?</a:t>
            </a:r>
            <a:endParaRPr b="1" sz="4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44"/>
          <p:cNvSpPr/>
          <p:nvPr/>
        </p:nvSpPr>
        <p:spPr>
          <a:xfrm>
            <a:off x="837725" y="3182300"/>
            <a:ext cx="2910600" cy="7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Construyendo una comunidad positiva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44"/>
          <p:cNvSpPr/>
          <p:nvPr/>
        </p:nvSpPr>
        <p:spPr>
          <a:xfrm>
            <a:off x="837725" y="4258406"/>
            <a:ext cx="3731700" cy="23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272525"/>
                </a:solidFill>
                <a:latin typeface="Calibri"/>
                <a:ea typeface="Calibri"/>
                <a:cs typeface="Calibri"/>
                <a:sym typeface="Calibri"/>
              </a:rPr>
              <a:t>Apoyar y comentar las publicaciones de tus amigos. Compartir contenido de valor (artículos, fotos).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44"/>
          <p:cNvSpPr/>
          <p:nvPr/>
        </p:nvSpPr>
        <p:spPr>
          <a:xfrm>
            <a:off x="10061025" y="3118934"/>
            <a:ext cx="3631200" cy="9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evitar conflictos en línea?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44"/>
          <p:cNvSpPr/>
          <p:nvPr/>
        </p:nvSpPr>
        <p:spPr>
          <a:xfrm>
            <a:off x="10061025" y="4147901"/>
            <a:ext cx="3851400" cy="12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272525"/>
                </a:solidFill>
                <a:latin typeface="Calibri"/>
                <a:ea typeface="Calibri"/>
                <a:cs typeface="Calibri"/>
                <a:sym typeface="Calibri"/>
              </a:rPr>
              <a:t>Ten cuidado con las reacciones emocionales. Piensa antes de escribir un comentario.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ratis Primer plano de la mano de un hombre jugando un juego de Jenga, centrándose en la habilidad y la precisión. foto almacenada" id="321" name="Google Shape;321;p44"/>
          <p:cNvPicPr preferRelativeResize="0"/>
          <p:nvPr/>
        </p:nvPicPr>
        <p:blipFill rotWithShape="1">
          <a:blip r:embed="rId3">
            <a:alphaModFix/>
          </a:blip>
          <a:srcRect b="0" l="35009" r="32818" t="0"/>
          <a:stretch/>
        </p:blipFill>
        <p:spPr>
          <a:xfrm>
            <a:off x="6135129" y="2462518"/>
            <a:ext cx="2360140" cy="4890523"/>
          </a:xfrm>
          <a:custGeom>
            <a:rect b="b" l="l" r="r" t="t"/>
            <a:pathLst>
              <a:path extrusionOk="0" h="4890523" w="2360140">
                <a:moveTo>
                  <a:pt x="0" y="0"/>
                </a:moveTo>
                <a:cubicBezTo>
                  <a:pt x="156818" y="-31985"/>
                  <a:pt x="458315" y="5681"/>
                  <a:pt x="637238" y="0"/>
                </a:cubicBezTo>
                <a:cubicBezTo>
                  <a:pt x="816161" y="-5681"/>
                  <a:pt x="931787" y="29082"/>
                  <a:pt x="1156469" y="0"/>
                </a:cubicBezTo>
                <a:cubicBezTo>
                  <a:pt x="1381151" y="-29082"/>
                  <a:pt x="1596959" y="47055"/>
                  <a:pt x="1770105" y="0"/>
                </a:cubicBezTo>
                <a:cubicBezTo>
                  <a:pt x="1943251" y="-47055"/>
                  <a:pt x="2070391" y="44369"/>
                  <a:pt x="2360140" y="0"/>
                </a:cubicBezTo>
                <a:cubicBezTo>
                  <a:pt x="2374688" y="159252"/>
                  <a:pt x="2309882" y="311283"/>
                  <a:pt x="2360140" y="445581"/>
                </a:cubicBezTo>
                <a:cubicBezTo>
                  <a:pt x="2410398" y="579879"/>
                  <a:pt x="2358705" y="756852"/>
                  <a:pt x="2360140" y="842257"/>
                </a:cubicBezTo>
                <a:cubicBezTo>
                  <a:pt x="2361575" y="927662"/>
                  <a:pt x="2334187" y="1130373"/>
                  <a:pt x="2360140" y="1238932"/>
                </a:cubicBezTo>
                <a:cubicBezTo>
                  <a:pt x="2386093" y="1347491"/>
                  <a:pt x="2342179" y="1665216"/>
                  <a:pt x="2360140" y="1782324"/>
                </a:cubicBezTo>
                <a:cubicBezTo>
                  <a:pt x="2378101" y="1899432"/>
                  <a:pt x="2355571" y="2007813"/>
                  <a:pt x="2360140" y="2179000"/>
                </a:cubicBezTo>
                <a:cubicBezTo>
                  <a:pt x="2364709" y="2350187"/>
                  <a:pt x="2358485" y="2557660"/>
                  <a:pt x="2360140" y="2722391"/>
                </a:cubicBezTo>
                <a:cubicBezTo>
                  <a:pt x="2361795" y="2887123"/>
                  <a:pt x="2333102" y="2958705"/>
                  <a:pt x="2360140" y="3167972"/>
                </a:cubicBezTo>
                <a:cubicBezTo>
                  <a:pt x="2387178" y="3377239"/>
                  <a:pt x="2332678" y="3439139"/>
                  <a:pt x="2360140" y="3613553"/>
                </a:cubicBezTo>
                <a:cubicBezTo>
                  <a:pt x="2387602" y="3787967"/>
                  <a:pt x="2341835" y="3893811"/>
                  <a:pt x="2360140" y="4010229"/>
                </a:cubicBezTo>
                <a:cubicBezTo>
                  <a:pt x="2378445" y="4126647"/>
                  <a:pt x="2342317" y="4527358"/>
                  <a:pt x="2360140" y="4890523"/>
                </a:cubicBezTo>
                <a:cubicBezTo>
                  <a:pt x="2176687" y="4953927"/>
                  <a:pt x="1912587" y="4849600"/>
                  <a:pt x="1793706" y="4890523"/>
                </a:cubicBezTo>
                <a:cubicBezTo>
                  <a:pt x="1674825" y="4931446"/>
                  <a:pt x="1416006" y="4819641"/>
                  <a:pt x="1180070" y="4890523"/>
                </a:cubicBezTo>
                <a:cubicBezTo>
                  <a:pt x="944134" y="4961405"/>
                  <a:pt x="868468" y="4883872"/>
                  <a:pt x="637238" y="4890523"/>
                </a:cubicBezTo>
                <a:cubicBezTo>
                  <a:pt x="406008" y="4897174"/>
                  <a:pt x="260618" y="4838017"/>
                  <a:pt x="0" y="4890523"/>
                </a:cubicBezTo>
                <a:cubicBezTo>
                  <a:pt x="-32003" y="4723961"/>
                  <a:pt x="58504" y="4469618"/>
                  <a:pt x="0" y="4298226"/>
                </a:cubicBezTo>
                <a:cubicBezTo>
                  <a:pt x="-58504" y="4126834"/>
                  <a:pt x="23590" y="3866859"/>
                  <a:pt x="0" y="3657024"/>
                </a:cubicBezTo>
                <a:cubicBezTo>
                  <a:pt x="-23590" y="3447189"/>
                  <a:pt x="12187" y="3159138"/>
                  <a:pt x="0" y="3015823"/>
                </a:cubicBezTo>
                <a:cubicBezTo>
                  <a:pt x="-12187" y="2872508"/>
                  <a:pt x="57630" y="2667725"/>
                  <a:pt x="0" y="2423526"/>
                </a:cubicBezTo>
                <a:cubicBezTo>
                  <a:pt x="-57630" y="2179327"/>
                  <a:pt x="17770" y="2125157"/>
                  <a:pt x="0" y="1831229"/>
                </a:cubicBezTo>
                <a:cubicBezTo>
                  <a:pt x="-17770" y="1537301"/>
                  <a:pt x="10541" y="1391307"/>
                  <a:pt x="0" y="1190027"/>
                </a:cubicBezTo>
                <a:cubicBezTo>
                  <a:pt x="-10541" y="988747"/>
                  <a:pt x="33562" y="810905"/>
                  <a:pt x="0" y="695541"/>
                </a:cubicBezTo>
                <a:cubicBezTo>
                  <a:pt x="-33562" y="580177"/>
                  <a:pt x="3575" y="163231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322" name="Google Shape;322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612468" y="6240679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6458100"/>
            <a:ext cx="2121649" cy="2121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29" name="Google Shape;329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0736" y="467266"/>
            <a:ext cx="4810897" cy="7216346"/>
          </a:xfrm>
          <a:custGeom>
            <a:rect b="b" l="l" r="r" t="t"/>
            <a:pathLst>
              <a:path extrusionOk="0" fill="none" h="7216346" w="4810897">
                <a:moveTo>
                  <a:pt x="0" y="0"/>
                </a:moveTo>
                <a:cubicBezTo>
                  <a:pt x="142312" y="-47621"/>
                  <a:pt x="378908" y="48784"/>
                  <a:pt x="486435" y="0"/>
                </a:cubicBezTo>
                <a:cubicBezTo>
                  <a:pt x="593962" y="-48784"/>
                  <a:pt x="763931" y="2544"/>
                  <a:pt x="972870" y="0"/>
                </a:cubicBezTo>
                <a:cubicBezTo>
                  <a:pt x="1181810" y="-2544"/>
                  <a:pt x="1379533" y="49245"/>
                  <a:pt x="1507414" y="0"/>
                </a:cubicBezTo>
                <a:cubicBezTo>
                  <a:pt x="1635295" y="-49245"/>
                  <a:pt x="1790018" y="34912"/>
                  <a:pt x="1897632" y="0"/>
                </a:cubicBezTo>
                <a:cubicBezTo>
                  <a:pt x="2005246" y="-34912"/>
                  <a:pt x="2213123" y="35395"/>
                  <a:pt x="2528394" y="0"/>
                </a:cubicBezTo>
                <a:cubicBezTo>
                  <a:pt x="2843665" y="-35395"/>
                  <a:pt x="2983575" y="20015"/>
                  <a:pt x="3111047" y="0"/>
                </a:cubicBezTo>
                <a:cubicBezTo>
                  <a:pt x="3238519" y="-20015"/>
                  <a:pt x="3437683" y="25762"/>
                  <a:pt x="3645591" y="0"/>
                </a:cubicBezTo>
                <a:cubicBezTo>
                  <a:pt x="3853499" y="-25762"/>
                  <a:pt x="4033679" y="52713"/>
                  <a:pt x="4132026" y="0"/>
                </a:cubicBezTo>
                <a:cubicBezTo>
                  <a:pt x="4230373" y="-52713"/>
                  <a:pt x="4615701" y="5427"/>
                  <a:pt x="4810897" y="0"/>
                </a:cubicBezTo>
                <a:cubicBezTo>
                  <a:pt x="4853146" y="179677"/>
                  <a:pt x="4759840" y="442394"/>
                  <a:pt x="4810897" y="699430"/>
                </a:cubicBezTo>
                <a:cubicBezTo>
                  <a:pt x="4861954" y="956466"/>
                  <a:pt x="4740634" y="1041779"/>
                  <a:pt x="4810897" y="1326697"/>
                </a:cubicBezTo>
                <a:cubicBezTo>
                  <a:pt x="4881160" y="1611615"/>
                  <a:pt x="4755411" y="1685354"/>
                  <a:pt x="4810897" y="2026128"/>
                </a:cubicBezTo>
                <a:cubicBezTo>
                  <a:pt x="4866383" y="2366902"/>
                  <a:pt x="4780215" y="2291898"/>
                  <a:pt x="4810897" y="2364741"/>
                </a:cubicBezTo>
                <a:cubicBezTo>
                  <a:pt x="4841579" y="2437584"/>
                  <a:pt x="4793937" y="2685983"/>
                  <a:pt x="4810897" y="2775518"/>
                </a:cubicBezTo>
                <a:cubicBezTo>
                  <a:pt x="4827857" y="2865053"/>
                  <a:pt x="4788271" y="3036141"/>
                  <a:pt x="4810897" y="3186294"/>
                </a:cubicBezTo>
                <a:cubicBezTo>
                  <a:pt x="4833523" y="3336447"/>
                  <a:pt x="4797750" y="3474201"/>
                  <a:pt x="4810897" y="3597071"/>
                </a:cubicBezTo>
                <a:cubicBezTo>
                  <a:pt x="4824044" y="3719941"/>
                  <a:pt x="4787204" y="3955200"/>
                  <a:pt x="4810897" y="4152174"/>
                </a:cubicBezTo>
                <a:cubicBezTo>
                  <a:pt x="4834590" y="4349148"/>
                  <a:pt x="4789859" y="4604656"/>
                  <a:pt x="4810897" y="4779441"/>
                </a:cubicBezTo>
                <a:cubicBezTo>
                  <a:pt x="4831935" y="4954226"/>
                  <a:pt x="4789476" y="5028144"/>
                  <a:pt x="4810897" y="5118055"/>
                </a:cubicBezTo>
                <a:cubicBezTo>
                  <a:pt x="4832318" y="5207966"/>
                  <a:pt x="4807221" y="5359577"/>
                  <a:pt x="4810897" y="5456668"/>
                </a:cubicBezTo>
                <a:cubicBezTo>
                  <a:pt x="4814573" y="5553759"/>
                  <a:pt x="4788228" y="6010808"/>
                  <a:pt x="4810897" y="6156098"/>
                </a:cubicBezTo>
                <a:cubicBezTo>
                  <a:pt x="4833566" y="6301388"/>
                  <a:pt x="4753423" y="6927361"/>
                  <a:pt x="4810897" y="7216346"/>
                </a:cubicBezTo>
                <a:cubicBezTo>
                  <a:pt x="4597421" y="7217632"/>
                  <a:pt x="4369511" y="7215904"/>
                  <a:pt x="4180135" y="7216346"/>
                </a:cubicBezTo>
                <a:cubicBezTo>
                  <a:pt x="3990759" y="7216788"/>
                  <a:pt x="3739727" y="7169899"/>
                  <a:pt x="3549373" y="7216346"/>
                </a:cubicBezTo>
                <a:cubicBezTo>
                  <a:pt x="3359019" y="7262793"/>
                  <a:pt x="3206435" y="7203516"/>
                  <a:pt x="3062938" y="7216346"/>
                </a:cubicBezTo>
                <a:cubicBezTo>
                  <a:pt x="2919442" y="7229176"/>
                  <a:pt x="2710718" y="7170859"/>
                  <a:pt x="2576503" y="7216346"/>
                </a:cubicBezTo>
                <a:cubicBezTo>
                  <a:pt x="2442289" y="7261833"/>
                  <a:pt x="2339921" y="7180809"/>
                  <a:pt x="2186285" y="7216346"/>
                </a:cubicBezTo>
                <a:cubicBezTo>
                  <a:pt x="2032649" y="7251883"/>
                  <a:pt x="1929672" y="7190215"/>
                  <a:pt x="1747959" y="7216346"/>
                </a:cubicBezTo>
                <a:cubicBezTo>
                  <a:pt x="1566246" y="7242477"/>
                  <a:pt x="1364348" y="7156598"/>
                  <a:pt x="1213415" y="7216346"/>
                </a:cubicBezTo>
                <a:cubicBezTo>
                  <a:pt x="1062482" y="7276094"/>
                  <a:pt x="818536" y="7193571"/>
                  <a:pt x="678871" y="7216346"/>
                </a:cubicBezTo>
                <a:cubicBezTo>
                  <a:pt x="539206" y="7239121"/>
                  <a:pt x="222219" y="7174668"/>
                  <a:pt x="0" y="7216346"/>
                </a:cubicBezTo>
                <a:cubicBezTo>
                  <a:pt x="-20476" y="7110823"/>
                  <a:pt x="25370" y="6887725"/>
                  <a:pt x="0" y="6733406"/>
                </a:cubicBezTo>
                <a:cubicBezTo>
                  <a:pt x="-25370" y="6579087"/>
                  <a:pt x="33601" y="6502127"/>
                  <a:pt x="0" y="6322629"/>
                </a:cubicBezTo>
                <a:cubicBezTo>
                  <a:pt x="-33601" y="6143131"/>
                  <a:pt x="41563" y="6080464"/>
                  <a:pt x="0" y="5839689"/>
                </a:cubicBezTo>
                <a:cubicBezTo>
                  <a:pt x="-41563" y="5598914"/>
                  <a:pt x="44475" y="5401519"/>
                  <a:pt x="0" y="5140259"/>
                </a:cubicBezTo>
                <a:cubicBezTo>
                  <a:pt x="-44475" y="4878999"/>
                  <a:pt x="8504" y="4714542"/>
                  <a:pt x="0" y="4512992"/>
                </a:cubicBezTo>
                <a:cubicBezTo>
                  <a:pt x="-8504" y="4311442"/>
                  <a:pt x="55675" y="4227841"/>
                  <a:pt x="0" y="3957888"/>
                </a:cubicBezTo>
                <a:cubicBezTo>
                  <a:pt x="-55675" y="3687935"/>
                  <a:pt x="41079" y="3620295"/>
                  <a:pt x="0" y="3474948"/>
                </a:cubicBezTo>
                <a:cubicBezTo>
                  <a:pt x="-41079" y="3329601"/>
                  <a:pt x="30048" y="3108430"/>
                  <a:pt x="0" y="2775518"/>
                </a:cubicBezTo>
                <a:cubicBezTo>
                  <a:pt x="-30048" y="2442606"/>
                  <a:pt x="25625" y="2518147"/>
                  <a:pt x="0" y="2364741"/>
                </a:cubicBezTo>
                <a:cubicBezTo>
                  <a:pt x="-25625" y="2211335"/>
                  <a:pt x="38358" y="2105752"/>
                  <a:pt x="0" y="1953964"/>
                </a:cubicBezTo>
                <a:cubicBezTo>
                  <a:pt x="-38358" y="1802176"/>
                  <a:pt x="12327" y="1667378"/>
                  <a:pt x="0" y="1543188"/>
                </a:cubicBezTo>
                <a:cubicBezTo>
                  <a:pt x="-12327" y="1418998"/>
                  <a:pt x="13068" y="1275078"/>
                  <a:pt x="0" y="1132411"/>
                </a:cubicBezTo>
                <a:cubicBezTo>
                  <a:pt x="-13068" y="989744"/>
                  <a:pt x="5699" y="782446"/>
                  <a:pt x="0" y="649471"/>
                </a:cubicBezTo>
                <a:cubicBezTo>
                  <a:pt x="-5699" y="516496"/>
                  <a:pt x="58245" y="203474"/>
                  <a:pt x="0" y="0"/>
                </a:cubicBezTo>
                <a:close/>
              </a:path>
              <a:path extrusionOk="0" h="7216346" w="4810897">
                <a:moveTo>
                  <a:pt x="0" y="0"/>
                </a:moveTo>
                <a:cubicBezTo>
                  <a:pt x="258604" y="-30467"/>
                  <a:pt x="392874" y="18860"/>
                  <a:pt x="582653" y="0"/>
                </a:cubicBezTo>
                <a:cubicBezTo>
                  <a:pt x="772432" y="-18860"/>
                  <a:pt x="900267" y="55668"/>
                  <a:pt x="1069088" y="0"/>
                </a:cubicBezTo>
                <a:cubicBezTo>
                  <a:pt x="1237909" y="-55668"/>
                  <a:pt x="1373546" y="12284"/>
                  <a:pt x="1651741" y="0"/>
                </a:cubicBezTo>
                <a:cubicBezTo>
                  <a:pt x="1929936" y="-12284"/>
                  <a:pt x="2002868" y="19545"/>
                  <a:pt x="2282503" y="0"/>
                </a:cubicBezTo>
                <a:cubicBezTo>
                  <a:pt x="2562138" y="-19545"/>
                  <a:pt x="2483244" y="15149"/>
                  <a:pt x="2672721" y="0"/>
                </a:cubicBezTo>
                <a:cubicBezTo>
                  <a:pt x="2862198" y="-15149"/>
                  <a:pt x="3008841" y="399"/>
                  <a:pt x="3159156" y="0"/>
                </a:cubicBezTo>
                <a:cubicBezTo>
                  <a:pt x="3309472" y="-399"/>
                  <a:pt x="3555880" y="21738"/>
                  <a:pt x="3741809" y="0"/>
                </a:cubicBezTo>
                <a:cubicBezTo>
                  <a:pt x="3927738" y="-21738"/>
                  <a:pt x="3993338" y="35236"/>
                  <a:pt x="4132026" y="0"/>
                </a:cubicBezTo>
                <a:cubicBezTo>
                  <a:pt x="4270714" y="-35236"/>
                  <a:pt x="4673517" y="37294"/>
                  <a:pt x="4810897" y="0"/>
                </a:cubicBezTo>
                <a:cubicBezTo>
                  <a:pt x="4819298" y="121342"/>
                  <a:pt x="4786234" y="339221"/>
                  <a:pt x="4810897" y="555104"/>
                </a:cubicBezTo>
                <a:cubicBezTo>
                  <a:pt x="4835560" y="770987"/>
                  <a:pt x="4798547" y="926096"/>
                  <a:pt x="4810897" y="1254534"/>
                </a:cubicBezTo>
                <a:cubicBezTo>
                  <a:pt x="4823247" y="1582972"/>
                  <a:pt x="4800216" y="1574865"/>
                  <a:pt x="4810897" y="1665311"/>
                </a:cubicBezTo>
                <a:cubicBezTo>
                  <a:pt x="4821578" y="1755757"/>
                  <a:pt x="4763427" y="1893152"/>
                  <a:pt x="4810897" y="2076087"/>
                </a:cubicBezTo>
                <a:cubicBezTo>
                  <a:pt x="4858367" y="2259022"/>
                  <a:pt x="4792738" y="2482712"/>
                  <a:pt x="4810897" y="2703354"/>
                </a:cubicBezTo>
                <a:cubicBezTo>
                  <a:pt x="4829056" y="2923996"/>
                  <a:pt x="4772961" y="2942625"/>
                  <a:pt x="4810897" y="3114131"/>
                </a:cubicBezTo>
                <a:cubicBezTo>
                  <a:pt x="4848833" y="3285637"/>
                  <a:pt x="4752211" y="3541004"/>
                  <a:pt x="4810897" y="3741398"/>
                </a:cubicBezTo>
                <a:cubicBezTo>
                  <a:pt x="4869583" y="3941792"/>
                  <a:pt x="4782926" y="4006676"/>
                  <a:pt x="4810897" y="4152174"/>
                </a:cubicBezTo>
                <a:cubicBezTo>
                  <a:pt x="4838868" y="4297672"/>
                  <a:pt x="4762219" y="4475474"/>
                  <a:pt x="4810897" y="4562951"/>
                </a:cubicBezTo>
                <a:cubicBezTo>
                  <a:pt x="4859575" y="4650428"/>
                  <a:pt x="4763721" y="4975293"/>
                  <a:pt x="4810897" y="5262382"/>
                </a:cubicBezTo>
                <a:cubicBezTo>
                  <a:pt x="4858073" y="5549471"/>
                  <a:pt x="4781429" y="5540835"/>
                  <a:pt x="4810897" y="5673158"/>
                </a:cubicBezTo>
                <a:cubicBezTo>
                  <a:pt x="4840365" y="5805481"/>
                  <a:pt x="4797490" y="5978999"/>
                  <a:pt x="4810897" y="6083935"/>
                </a:cubicBezTo>
                <a:cubicBezTo>
                  <a:pt x="4824304" y="6188871"/>
                  <a:pt x="4781697" y="6326731"/>
                  <a:pt x="4810897" y="6566875"/>
                </a:cubicBezTo>
                <a:cubicBezTo>
                  <a:pt x="4840097" y="6807019"/>
                  <a:pt x="4810206" y="7003592"/>
                  <a:pt x="4810897" y="7216346"/>
                </a:cubicBezTo>
                <a:cubicBezTo>
                  <a:pt x="4701652" y="7235947"/>
                  <a:pt x="4526616" y="7176398"/>
                  <a:pt x="4420680" y="7216346"/>
                </a:cubicBezTo>
                <a:cubicBezTo>
                  <a:pt x="4314744" y="7256294"/>
                  <a:pt x="4078429" y="7162387"/>
                  <a:pt x="3789918" y="7216346"/>
                </a:cubicBezTo>
                <a:cubicBezTo>
                  <a:pt x="3501407" y="7270305"/>
                  <a:pt x="3481407" y="7158243"/>
                  <a:pt x="3255374" y="7216346"/>
                </a:cubicBezTo>
                <a:cubicBezTo>
                  <a:pt x="3029341" y="7274449"/>
                  <a:pt x="2857009" y="7180342"/>
                  <a:pt x="2672721" y="7216346"/>
                </a:cubicBezTo>
                <a:cubicBezTo>
                  <a:pt x="2488433" y="7252350"/>
                  <a:pt x="2371327" y="7211774"/>
                  <a:pt x="2234394" y="7216346"/>
                </a:cubicBezTo>
                <a:cubicBezTo>
                  <a:pt x="2097461" y="7220918"/>
                  <a:pt x="1754587" y="7161211"/>
                  <a:pt x="1603632" y="7216346"/>
                </a:cubicBezTo>
                <a:cubicBezTo>
                  <a:pt x="1452677" y="7271481"/>
                  <a:pt x="1279423" y="7156979"/>
                  <a:pt x="1020979" y="7216346"/>
                </a:cubicBezTo>
                <a:cubicBezTo>
                  <a:pt x="762535" y="7275713"/>
                  <a:pt x="317746" y="7175058"/>
                  <a:pt x="0" y="7216346"/>
                </a:cubicBezTo>
                <a:cubicBezTo>
                  <a:pt x="-53380" y="7027041"/>
                  <a:pt x="28112" y="6874036"/>
                  <a:pt x="0" y="6661242"/>
                </a:cubicBezTo>
                <a:cubicBezTo>
                  <a:pt x="-28112" y="6448448"/>
                  <a:pt x="23611" y="6480873"/>
                  <a:pt x="0" y="6322629"/>
                </a:cubicBezTo>
                <a:cubicBezTo>
                  <a:pt x="-23611" y="6164385"/>
                  <a:pt x="49056" y="5977249"/>
                  <a:pt x="0" y="5839689"/>
                </a:cubicBezTo>
                <a:cubicBezTo>
                  <a:pt x="-49056" y="5702129"/>
                  <a:pt x="54265" y="5439092"/>
                  <a:pt x="0" y="5140259"/>
                </a:cubicBezTo>
                <a:cubicBezTo>
                  <a:pt x="-54265" y="4841426"/>
                  <a:pt x="1343" y="4663841"/>
                  <a:pt x="0" y="4512992"/>
                </a:cubicBezTo>
                <a:cubicBezTo>
                  <a:pt x="-1343" y="4362143"/>
                  <a:pt x="26191" y="4267086"/>
                  <a:pt x="0" y="4102215"/>
                </a:cubicBezTo>
                <a:cubicBezTo>
                  <a:pt x="-26191" y="3937344"/>
                  <a:pt x="57118" y="3747407"/>
                  <a:pt x="0" y="3619275"/>
                </a:cubicBezTo>
                <a:cubicBezTo>
                  <a:pt x="-57118" y="3491143"/>
                  <a:pt x="26980" y="3401076"/>
                  <a:pt x="0" y="3208498"/>
                </a:cubicBezTo>
                <a:cubicBezTo>
                  <a:pt x="-26980" y="3015920"/>
                  <a:pt x="42851" y="2820259"/>
                  <a:pt x="0" y="2653395"/>
                </a:cubicBezTo>
                <a:cubicBezTo>
                  <a:pt x="-42851" y="2486531"/>
                  <a:pt x="24390" y="2296691"/>
                  <a:pt x="0" y="2026128"/>
                </a:cubicBezTo>
                <a:cubicBezTo>
                  <a:pt x="-24390" y="1755565"/>
                  <a:pt x="39696" y="1736443"/>
                  <a:pt x="0" y="1615351"/>
                </a:cubicBezTo>
                <a:cubicBezTo>
                  <a:pt x="-39696" y="1494259"/>
                  <a:pt x="57469" y="1216895"/>
                  <a:pt x="0" y="915921"/>
                </a:cubicBezTo>
                <a:cubicBezTo>
                  <a:pt x="-57469" y="614947"/>
                  <a:pt x="2493" y="296041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30" name="Google Shape;330;p45"/>
          <p:cNvSpPr/>
          <p:nvPr/>
        </p:nvSpPr>
        <p:spPr>
          <a:xfrm>
            <a:off x="5926425" y="543475"/>
            <a:ext cx="8204400" cy="7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b="1" lang="es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Resumen y preguntas y respuestas</a:t>
            </a:r>
            <a:endParaRPr b="1" sz="4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45"/>
          <p:cNvSpPr/>
          <p:nvPr/>
        </p:nvSpPr>
        <p:spPr>
          <a:xfrm>
            <a:off x="5943124" y="1503824"/>
            <a:ext cx="538500" cy="538500"/>
          </a:xfrm>
          <a:prstGeom prst="roundRect">
            <a:avLst>
              <a:gd fmla="val 18670" name="adj"/>
            </a:avLst>
          </a:prstGeom>
          <a:solidFill>
            <a:srgbClr val="F0D4F7"/>
          </a:solidFill>
          <a:ln cap="flat" cmpd="sng" w="9525">
            <a:solidFill>
              <a:srgbClr val="D6BA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45"/>
          <p:cNvSpPr/>
          <p:nvPr/>
        </p:nvSpPr>
        <p:spPr>
          <a:xfrm>
            <a:off x="6127909" y="1604075"/>
            <a:ext cx="168900" cy="33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650"/>
              <a:buFont typeface="Calibri"/>
              <a:buNone/>
            </a:pPr>
            <a:r>
              <a:rPr lang="es" sz="2650">
                <a:solidFill>
                  <a:srgbClr val="272525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45"/>
          <p:cNvSpPr/>
          <p:nvPr/>
        </p:nvSpPr>
        <p:spPr>
          <a:xfrm>
            <a:off x="6644740" y="1580025"/>
            <a:ext cx="6690600" cy="3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Todas las personas mayores ahora pueden</a:t>
            </a:r>
            <a:endParaRPr b="1" sz="28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45"/>
          <p:cNvSpPr/>
          <p:nvPr/>
        </p:nvSpPr>
        <p:spPr>
          <a:xfrm>
            <a:off x="6307436" y="2347707"/>
            <a:ext cx="7618629" cy="11490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✔️ Crear una cuenta de Facebook  e </a:t>
            </a:r>
            <a:r>
              <a:rPr b="1"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Instagram</a:t>
            </a:r>
            <a:b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✔️ Unirse a grupos, seguir páginas y crear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Publicaciones propias</a:t>
            </a:r>
            <a:b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✔️ Crea tus propios </a:t>
            </a:r>
            <a:r>
              <a:rPr b="1"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vídeos y canal de YouTube</a:t>
            </a:r>
            <a:b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✔️ Establece la privacidad y protege tu cuenta</a:t>
            </a:r>
            <a:b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✔️ Reconoce </a:t>
            </a:r>
            <a:r>
              <a:rPr b="1"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 noticias falsas</a:t>
            </a: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compórtate bien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culturalmente en la web</a:t>
            </a:r>
            <a:r>
              <a:rPr lang="es" sz="2400">
                <a:solidFill>
                  <a:srgbClr val="27252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45"/>
          <p:cNvSpPr/>
          <p:nvPr/>
        </p:nvSpPr>
        <p:spPr>
          <a:xfrm>
            <a:off x="6095524" y="5722977"/>
            <a:ext cx="538500" cy="538500"/>
          </a:xfrm>
          <a:prstGeom prst="roundRect">
            <a:avLst>
              <a:gd fmla="val 18670" name="adj"/>
            </a:avLst>
          </a:prstGeom>
          <a:solidFill>
            <a:srgbClr val="F0D4F7"/>
          </a:solidFill>
          <a:ln cap="flat" cmpd="sng" w="9525">
            <a:solidFill>
              <a:srgbClr val="D6BA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45"/>
          <p:cNvSpPr/>
          <p:nvPr/>
        </p:nvSpPr>
        <p:spPr>
          <a:xfrm>
            <a:off x="6280309" y="5823228"/>
            <a:ext cx="168900" cy="33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650"/>
              <a:buFont typeface="Calibri"/>
              <a:buNone/>
            </a:pPr>
            <a:r>
              <a:rPr lang="es" sz="2650">
                <a:solidFill>
                  <a:srgbClr val="272525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45"/>
          <p:cNvSpPr/>
          <p:nvPr/>
        </p:nvSpPr>
        <p:spPr>
          <a:xfrm>
            <a:off x="6797159" y="5799177"/>
            <a:ext cx="2816100" cy="3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¿Qué sigue?</a:t>
            </a:r>
            <a:endParaRPr b="1" sz="28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45"/>
          <p:cNvSpPr/>
          <p:nvPr/>
        </p:nvSpPr>
        <p:spPr>
          <a:xfrm>
            <a:off x="6720950" y="6447143"/>
            <a:ext cx="6690600" cy="10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¡La práctica hace al maestro!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272525"/>
                </a:solidFill>
                <a:latin typeface="Calibri"/>
                <a:ea typeface="Calibri"/>
                <a:cs typeface="Calibri"/>
                <a:sym typeface="Calibri"/>
              </a:rPr>
              <a:t>¡Te invitamos al </a:t>
            </a:r>
            <a:r>
              <a:rPr b="1" lang="es" sz="2400">
                <a:solidFill>
                  <a:srgbClr val="272525"/>
                </a:solidFill>
                <a:latin typeface="Calibri"/>
                <a:ea typeface="Calibri"/>
                <a:cs typeface="Calibri"/>
                <a:sym typeface="Calibri"/>
              </a:rPr>
              <a:t>próximo taller</a:t>
            </a:r>
            <a:r>
              <a:rPr lang="es" sz="2400">
                <a:solidFill>
                  <a:srgbClr val="272525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339" name="Google Shape;339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66393" y="6442321"/>
            <a:ext cx="1764019" cy="1787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"/>
          <p:cNvSpPr/>
          <p:nvPr/>
        </p:nvSpPr>
        <p:spPr>
          <a:xfrm>
            <a:off x="4903097" y="675863"/>
            <a:ext cx="12954952" cy="766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b="1" lang="es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crear una cuenta?</a:t>
            </a:r>
            <a:endParaRPr b="1" sz="4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4"/>
          <p:cNvSpPr txBox="1"/>
          <p:nvPr/>
        </p:nvSpPr>
        <p:spPr>
          <a:xfrm>
            <a:off x="1221625" y="1914200"/>
            <a:ext cx="129549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Paso a paso: ¿Cómo registrarse en Facebook?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Ir al sitio web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s" sz="2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www.facebook.com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  botón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"Registrarse" / "Crear una nueva cuenta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Elija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cómo registrarse: ➤ Correo electrónico ➤ Número de teléfono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Crea una contraseña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escríbela en un lugar seguro.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Ingrese su nombre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agregue una foto de perfil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(opcional).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"Siguiente" o "Crear cuenta"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confirme su registro (por e-mail/SMS).</a:t>
            </a:r>
            <a:endParaRPr/>
          </a:p>
        </p:txBody>
      </p:sp>
      <p:pic>
        <p:nvPicPr>
          <p:cNvPr descr="Teléfono móvil gratuito con pantalla de inicio de sesión de Facebook, destacando la conectividad digital y el uso de las redes sociales. foto almacenada" id="75" name="Google Shape;7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34423" y="5793250"/>
            <a:ext cx="5494402" cy="2234708"/>
          </a:xfrm>
          <a:custGeom>
            <a:rect b="b" l="l" r="r" t="t"/>
            <a:pathLst>
              <a:path extrusionOk="0" h="3169798" w="4767377">
                <a:moveTo>
                  <a:pt x="0" y="0"/>
                </a:moveTo>
                <a:cubicBezTo>
                  <a:pt x="163087" y="-8610"/>
                  <a:pt x="283687" y="8465"/>
                  <a:pt x="500575" y="0"/>
                </a:cubicBezTo>
                <a:cubicBezTo>
                  <a:pt x="717464" y="-8465"/>
                  <a:pt x="933036" y="67016"/>
                  <a:pt x="1191844" y="0"/>
                </a:cubicBezTo>
                <a:cubicBezTo>
                  <a:pt x="1450652" y="-67016"/>
                  <a:pt x="1472038" y="53175"/>
                  <a:pt x="1644745" y="0"/>
                </a:cubicBezTo>
                <a:cubicBezTo>
                  <a:pt x="1817452" y="-53175"/>
                  <a:pt x="1954052" y="321"/>
                  <a:pt x="2240667" y="0"/>
                </a:cubicBezTo>
                <a:cubicBezTo>
                  <a:pt x="2527282" y="-321"/>
                  <a:pt x="2596867" y="2065"/>
                  <a:pt x="2693568" y="0"/>
                </a:cubicBezTo>
                <a:cubicBezTo>
                  <a:pt x="2790269" y="-2065"/>
                  <a:pt x="3194458" y="42949"/>
                  <a:pt x="3337164" y="0"/>
                </a:cubicBezTo>
                <a:cubicBezTo>
                  <a:pt x="3479870" y="-42949"/>
                  <a:pt x="3709375" y="6090"/>
                  <a:pt x="3980760" y="0"/>
                </a:cubicBezTo>
                <a:cubicBezTo>
                  <a:pt x="4252145" y="-6090"/>
                  <a:pt x="4497225" y="16233"/>
                  <a:pt x="4767377" y="0"/>
                </a:cubicBezTo>
                <a:cubicBezTo>
                  <a:pt x="4824919" y="234130"/>
                  <a:pt x="4728919" y="313331"/>
                  <a:pt x="4767377" y="496602"/>
                </a:cubicBezTo>
                <a:cubicBezTo>
                  <a:pt x="4805835" y="679873"/>
                  <a:pt x="4752601" y="864993"/>
                  <a:pt x="4767377" y="1088297"/>
                </a:cubicBezTo>
                <a:cubicBezTo>
                  <a:pt x="4782153" y="1311601"/>
                  <a:pt x="4763077" y="1343038"/>
                  <a:pt x="4767377" y="1553201"/>
                </a:cubicBezTo>
                <a:cubicBezTo>
                  <a:pt x="4771677" y="1763364"/>
                  <a:pt x="4716191" y="1830434"/>
                  <a:pt x="4767377" y="2081501"/>
                </a:cubicBezTo>
                <a:cubicBezTo>
                  <a:pt x="4818563" y="2332568"/>
                  <a:pt x="4709204" y="2350077"/>
                  <a:pt x="4767377" y="2609800"/>
                </a:cubicBezTo>
                <a:cubicBezTo>
                  <a:pt x="4825550" y="2869523"/>
                  <a:pt x="4716923" y="3004833"/>
                  <a:pt x="4767377" y="3169798"/>
                </a:cubicBezTo>
                <a:cubicBezTo>
                  <a:pt x="4542208" y="3210616"/>
                  <a:pt x="4384988" y="3123826"/>
                  <a:pt x="4123781" y="3169798"/>
                </a:cubicBezTo>
                <a:cubicBezTo>
                  <a:pt x="3862574" y="3215770"/>
                  <a:pt x="3753998" y="3166507"/>
                  <a:pt x="3527859" y="3169798"/>
                </a:cubicBezTo>
                <a:cubicBezTo>
                  <a:pt x="3301720" y="3173089"/>
                  <a:pt x="3154108" y="3158577"/>
                  <a:pt x="3027284" y="3169798"/>
                </a:cubicBezTo>
                <a:cubicBezTo>
                  <a:pt x="2900461" y="3181019"/>
                  <a:pt x="2686689" y="3114745"/>
                  <a:pt x="2383689" y="3169798"/>
                </a:cubicBezTo>
                <a:cubicBezTo>
                  <a:pt x="2080690" y="3224851"/>
                  <a:pt x="2051337" y="3129328"/>
                  <a:pt x="1930788" y="3169798"/>
                </a:cubicBezTo>
                <a:cubicBezTo>
                  <a:pt x="1810239" y="3210268"/>
                  <a:pt x="1588785" y="3158642"/>
                  <a:pt x="1334866" y="3169798"/>
                </a:cubicBezTo>
                <a:cubicBezTo>
                  <a:pt x="1080947" y="3180954"/>
                  <a:pt x="939133" y="3126183"/>
                  <a:pt x="834291" y="3169798"/>
                </a:cubicBezTo>
                <a:cubicBezTo>
                  <a:pt x="729450" y="3213413"/>
                  <a:pt x="311911" y="3099394"/>
                  <a:pt x="0" y="3169798"/>
                </a:cubicBezTo>
                <a:cubicBezTo>
                  <a:pt x="-757" y="2933757"/>
                  <a:pt x="14377" y="2917081"/>
                  <a:pt x="0" y="2673196"/>
                </a:cubicBezTo>
                <a:cubicBezTo>
                  <a:pt x="-14377" y="2429311"/>
                  <a:pt x="136" y="2345694"/>
                  <a:pt x="0" y="2144897"/>
                </a:cubicBezTo>
                <a:cubicBezTo>
                  <a:pt x="-136" y="1944100"/>
                  <a:pt x="24462" y="1925215"/>
                  <a:pt x="0" y="1711691"/>
                </a:cubicBezTo>
                <a:cubicBezTo>
                  <a:pt x="-24462" y="1498167"/>
                  <a:pt x="53576" y="1352261"/>
                  <a:pt x="0" y="1119995"/>
                </a:cubicBezTo>
                <a:cubicBezTo>
                  <a:pt x="-53576" y="887729"/>
                  <a:pt x="42562" y="663662"/>
                  <a:pt x="0" y="528300"/>
                </a:cubicBezTo>
                <a:cubicBezTo>
                  <a:pt x="-42562" y="392939"/>
                  <a:pt x="43458" y="214630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76" name="Google Shape;76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612468" y="6240679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"/>
          <p:cNvSpPr txBox="1"/>
          <p:nvPr/>
        </p:nvSpPr>
        <p:spPr>
          <a:xfrm>
            <a:off x="568411" y="837852"/>
            <a:ext cx="13493578" cy="415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Configuración de privacidad segura en Facebook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Para proteger tu cuenta y tus datos: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Paso 1: Entra en "Comprobación de privacidad"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Inicia sesión en Facebook.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el icono de ajustes (⚙️) – Configuración y privacidad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Seleccione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"Verificación de privacidad".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Aparecerá una pantalla como la de la imagen:</a:t>
            </a:r>
            <a:endParaRPr/>
          </a:p>
        </p:txBody>
      </p:sp>
      <p:sp>
        <p:nvSpPr>
          <p:cNvPr descr="Imagen subida" id="83" name="Google Shape;83;p5"/>
          <p:cNvSpPr/>
          <p:nvPr/>
        </p:nvSpPr>
        <p:spPr>
          <a:xfrm>
            <a:off x="7162800" y="39624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captura de pantalla de una computadora&#10;&#10;El contenido generado por IA puede ser incorrecto." id="84" name="Google Shape;8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99823" y="3962400"/>
            <a:ext cx="5167897" cy="3898589"/>
          </a:xfrm>
          <a:custGeom>
            <a:rect b="b" l="l" r="r" t="t"/>
            <a:pathLst>
              <a:path extrusionOk="0" fill="none" h="3898589" w="5167897">
                <a:moveTo>
                  <a:pt x="0" y="0"/>
                </a:moveTo>
                <a:cubicBezTo>
                  <a:pt x="217727" y="-27045"/>
                  <a:pt x="390144" y="3538"/>
                  <a:pt x="574211" y="0"/>
                </a:cubicBezTo>
                <a:cubicBezTo>
                  <a:pt x="758278" y="-3538"/>
                  <a:pt x="905074" y="2686"/>
                  <a:pt x="1045064" y="0"/>
                </a:cubicBezTo>
                <a:cubicBezTo>
                  <a:pt x="1185054" y="-2686"/>
                  <a:pt x="1368108" y="13198"/>
                  <a:pt x="1515916" y="0"/>
                </a:cubicBezTo>
                <a:cubicBezTo>
                  <a:pt x="1663724" y="-13198"/>
                  <a:pt x="1843764" y="34661"/>
                  <a:pt x="1986769" y="0"/>
                </a:cubicBezTo>
                <a:cubicBezTo>
                  <a:pt x="2129774" y="-34661"/>
                  <a:pt x="2504126" y="81076"/>
                  <a:pt x="2664338" y="0"/>
                </a:cubicBezTo>
                <a:cubicBezTo>
                  <a:pt x="2824550" y="-81076"/>
                  <a:pt x="2983477" y="6607"/>
                  <a:pt x="3186870" y="0"/>
                </a:cubicBezTo>
                <a:cubicBezTo>
                  <a:pt x="3390263" y="-6607"/>
                  <a:pt x="3573950" y="73844"/>
                  <a:pt x="3812760" y="0"/>
                </a:cubicBezTo>
                <a:cubicBezTo>
                  <a:pt x="4051570" y="-73844"/>
                  <a:pt x="4155489" y="52251"/>
                  <a:pt x="4283612" y="0"/>
                </a:cubicBezTo>
                <a:cubicBezTo>
                  <a:pt x="4411735" y="-52251"/>
                  <a:pt x="4737357" y="16002"/>
                  <a:pt x="5167897" y="0"/>
                </a:cubicBezTo>
                <a:cubicBezTo>
                  <a:pt x="5207224" y="232153"/>
                  <a:pt x="5136263" y="308596"/>
                  <a:pt x="5167897" y="478970"/>
                </a:cubicBezTo>
                <a:cubicBezTo>
                  <a:pt x="5199531" y="649344"/>
                  <a:pt x="5145840" y="776640"/>
                  <a:pt x="5167897" y="918953"/>
                </a:cubicBezTo>
                <a:cubicBezTo>
                  <a:pt x="5189954" y="1061266"/>
                  <a:pt x="5147424" y="1350750"/>
                  <a:pt x="5167897" y="1553866"/>
                </a:cubicBezTo>
                <a:cubicBezTo>
                  <a:pt x="5188370" y="1756982"/>
                  <a:pt x="5156608" y="1935424"/>
                  <a:pt x="5167897" y="2188779"/>
                </a:cubicBezTo>
                <a:cubicBezTo>
                  <a:pt x="5179186" y="2442134"/>
                  <a:pt x="5162847" y="2515441"/>
                  <a:pt x="5167897" y="2745721"/>
                </a:cubicBezTo>
                <a:cubicBezTo>
                  <a:pt x="5172947" y="2976001"/>
                  <a:pt x="5107896" y="3007737"/>
                  <a:pt x="5167897" y="3263676"/>
                </a:cubicBezTo>
                <a:cubicBezTo>
                  <a:pt x="5227898" y="3519616"/>
                  <a:pt x="5118841" y="3726012"/>
                  <a:pt x="5167897" y="3898589"/>
                </a:cubicBezTo>
                <a:cubicBezTo>
                  <a:pt x="5049542" y="3923691"/>
                  <a:pt x="4947722" y="3898203"/>
                  <a:pt x="4748723" y="3898589"/>
                </a:cubicBezTo>
                <a:cubicBezTo>
                  <a:pt x="4549724" y="3898975"/>
                  <a:pt x="4400832" y="3864925"/>
                  <a:pt x="4226191" y="3898589"/>
                </a:cubicBezTo>
                <a:cubicBezTo>
                  <a:pt x="4051550" y="3932253"/>
                  <a:pt x="3917876" y="3891910"/>
                  <a:pt x="3755338" y="3898589"/>
                </a:cubicBezTo>
                <a:cubicBezTo>
                  <a:pt x="3592800" y="3905268"/>
                  <a:pt x="3294512" y="3878985"/>
                  <a:pt x="3077770" y="3898589"/>
                </a:cubicBezTo>
                <a:cubicBezTo>
                  <a:pt x="2861028" y="3918193"/>
                  <a:pt x="2815102" y="3863810"/>
                  <a:pt x="2555238" y="3898589"/>
                </a:cubicBezTo>
                <a:cubicBezTo>
                  <a:pt x="2295374" y="3933368"/>
                  <a:pt x="2251641" y="3885495"/>
                  <a:pt x="2032706" y="3898589"/>
                </a:cubicBezTo>
                <a:cubicBezTo>
                  <a:pt x="1813771" y="3911683"/>
                  <a:pt x="1682727" y="3889849"/>
                  <a:pt x="1510174" y="3898589"/>
                </a:cubicBezTo>
                <a:cubicBezTo>
                  <a:pt x="1337621" y="3907329"/>
                  <a:pt x="1284575" y="3849867"/>
                  <a:pt x="1091000" y="3898589"/>
                </a:cubicBezTo>
                <a:cubicBezTo>
                  <a:pt x="897425" y="3947311"/>
                  <a:pt x="812230" y="3867560"/>
                  <a:pt x="620148" y="3898589"/>
                </a:cubicBezTo>
                <a:cubicBezTo>
                  <a:pt x="428066" y="3929618"/>
                  <a:pt x="264683" y="3878669"/>
                  <a:pt x="0" y="3898589"/>
                </a:cubicBezTo>
                <a:cubicBezTo>
                  <a:pt x="-11038" y="3642602"/>
                  <a:pt x="51703" y="3489925"/>
                  <a:pt x="0" y="3302662"/>
                </a:cubicBezTo>
                <a:cubicBezTo>
                  <a:pt x="-51703" y="3115399"/>
                  <a:pt x="51748" y="2828921"/>
                  <a:pt x="0" y="2706735"/>
                </a:cubicBezTo>
                <a:cubicBezTo>
                  <a:pt x="-51748" y="2584549"/>
                  <a:pt x="13173" y="2380192"/>
                  <a:pt x="0" y="2110807"/>
                </a:cubicBezTo>
                <a:cubicBezTo>
                  <a:pt x="-13173" y="1841422"/>
                  <a:pt x="58182" y="1814216"/>
                  <a:pt x="0" y="1592852"/>
                </a:cubicBezTo>
                <a:cubicBezTo>
                  <a:pt x="-58182" y="1371488"/>
                  <a:pt x="63270" y="1218074"/>
                  <a:pt x="0" y="1035911"/>
                </a:cubicBezTo>
                <a:cubicBezTo>
                  <a:pt x="-63270" y="853748"/>
                  <a:pt x="2444" y="759429"/>
                  <a:pt x="0" y="517955"/>
                </a:cubicBezTo>
                <a:cubicBezTo>
                  <a:pt x="-2444" y="276481"/>
                  <a:pt x="2052" y="250046"/>
                  <a:pt x="0" y="0"/>
                </a:cubicBezTo>
                <a:close/>
              </a:path>
              <a:path extrusionOk="0" h="3898589" w="5167897">
                <a:moveTo>
                  <a:pt x="0" y="0"/>
                </a:moveTo>
                <a:cubicBezTo>
                  <a:pt x="253455" y="-54183"/>
                  <a:pt x="288199" y="23354"/>
                  <a:pt x="574211" y="0"/>
                </a:cubicBezTo>
                <a:cubicBezTo>
                  <a:pt x="860223" y="-23354"/>
                  <a:pt x="955719" y="11391"/>
                  <a:pt x="1096743" y="0"/>
                </a:cubicBezTo>
                <a:cubicBezTo>
                  <a:pt x="1237767" y="-11391"/>
                  <a:pt x="1589004" y="28667"/>
                  <a:pt x="1774311" y="0"/>
                </a:cubicBezTo>
                <a:cubicBezTo>
                  <a:pt x="1959618" y="-28667"/>
                  <a:pt x="2122150" y="51928"/>
                  <a:pt x="2245164" y="0"/>
                </a:cubicBezTo>
                <a:cubicBezTo>
                  <a:pt x="2368178" y="-51928"/>
                  <a:pt x="2526880" y="61124"/>
                  <a:pt x="2767696" y="0"/>
                </a:cubicBezTo>
                <a:cubicBezTo>
                  <a:pt x="3008512" y="-61124"/>
                  <a:pt x="2991367" y="11421"/>
                  <a:pt x="3186870" y="0"/>
                </a:cubicBezTo>
                <a:cubicBezTo>
                  <a:pt x="3382373" y="-11421"/>
                  <a:pt x="3584095" y="49275"/>
                  <a:pt x="3812760" y="0"/>
                </a:cubicBezTo>
                <a:cubicBezTo>
                  <a:pt x="4041425" y="-49275"/>
                  <a:pt x="4208259" y="49670"/>
                  <a:pt x="4490328" y="0"/>
                </a:cubicBezTo>
                <a:cubicBezTo>
                  <a:pt x="4772397" y="-49670"/>
                  <a:pt x="4998098" y="38728"/>
                  <a:pt x="5167897" y="0"/>
                </a:cubicBezTo>
                <a:cubicBezTo>
                  <a:pt x="5212522" y="247972"/>
                  <a:pt x="5144480" y="295406"/>
                  <a:pt x="5167897" y="556941"/>
                </a:cubicBezTo>
                <a:cubicBezTo>
                  <a:pt x="5191314" y="818476"/>
                  <a:pt x="5131894" y="924350"/>
                  <a:pt x="5167897" y="1152868"/>
                </a:cubicBezTo>
                <a:cubicBezTo>
                  <a:pt x="5203900" y="1381386"/>
                  <a:pt x="5151317" y="1475682"/>
                  <a:pt x="5167897" y="1709810"/>
                </a:cubicBezTo>
                <a:cubicBezTo>
                  <a:pt x="5184477" y="1943938"/>
                  <a:pt x="5166888" y="2047276"/>
                  <a:pt x="5167897" y="2188779"/>
                </a:cubicBezTo>
                <a:cubicBezTo>
                  <a:pt x="5168906" y="2330282"/>
                  <a:pt x="5127001" y="2438828"/>
                  <a:pt x="5167897" y="2628763"/>
                </a:cubicBezTo>
                <a:cubicBezTo>
                  <a:pt x="5208793" y="2818698"/>
                  <a:pt x="5146315" y="2937105"/>
                  <a:pt x="5167897" y="3185704"/>
                </a:cubicBezTo>
                <a:cubicBezTo>
                  <a:pt x="5189479" y="3434303"/>
                  <a:pt x="5162232" y="3620343"/>
                  <a:pt x="5167897" y="3898589"/>
                </a:cubicBezTo>
                <a:cubicBezTo>
                  <a:pt x="4988095" y="3950494"/>
                  <a:pt x="4862337" y="3831565"/>
                  <a:pt x="4593686" y="3898589"/>
                </a:cubicBezTo>
                <a:cubicBezTo>
                  <a:pt x="4325035" y="3965613"/>
                  <a:pt x="4218863" y="3898492"/>
                  <a:pt x="4122833" y="3898589"/>
                </a:cubicBezTo>
                <a:cubicBezTo>
                  <a:pt x="4026803" y="3898686"/>
                  <a:pt x="3673930" y="3882120"/>
                  <a:pt x="3445265" y="3898589"/>
                </a:cubicBezTo>
                <a:cubicBezTo>
                  <a:pt x="3216600" y="3915058"/>
                  <a:pt x="3019331" y="3895821"/>
                  <a:pt x="2767696" y="3898589"/>
                </a:cubicBezTo>
                <a:cubicBezTo>
                  <a:pt x="2516061" y="3901357"/>
                  <a:pt x="2532745" y="3867784"/>
                  <a:pt x="2348522" y="3898589"/>
                </a:cubicBezTo>
                <a:cubicBezTo>
                  <a:pt x="2164299" y="3929394"/>
                  <a:pt x="2093106" y="3886606"/>
                  <a:pt x="1929348" y="3898589"/>
                </a:cubicBezTo>
                <a:cubicBezTo>
                  <a:pt x="1765590" y="3910572"/>
                  <a:pt x="1687371" y="3877915"/>
                  <a:pt x="1510174" y="3898589"/>
                </a:cubicBezTo>
                <a:cubicBezTo>
                  <a:pt x="1332977" y="3919263"/>
                  <a:pt x="1271006" y="3851279"/>
                  <a:pt x="1091000" y="3898589"/>
                </a:cubicBezTo>
                <a:cubicBezTo>
                  <a:pt x="910994" y="3945899"/>
                  <a:pt x="746390" y="3883673"/>
                  <a:pt x="620148" y="3898589"/>
                </a:cubicBezTo>
                <a:cubicBezTo>
                  <a:pt x="493906" y="3913505"/>
                  <a:pt x="277985" y="3875654"/>
                  <a:pt x="0" y="3898589"/>
                </a:cubicBezTo>
                <a:cubicBezTo>
                  <a:pt x="-49040" y="3720837"/>
                  <a:pt x="35814" y="3557973"/>
                  <a:pt x="0" y="3419619"/>
                </a:cubicBezTo>
                <a:cubicBezTo>
                  <a:pt x="-35814" y="3281265"/>
                  <a:pt x="37388" y="3133022"/>
                  <a:pt x="0" y="2940650"/>
                </a:cubicBezTo>
                <a:cubicBezTo>
                  <a:pt x="-37388" y="2748278"/>
                  <a:pt x="40626" y="2586191"/>
                  <a:pt x="0" y="2461680"/>
                </a:cubicBezTo>
                <a:cubicBezTo>
                  <a:pt x="-40626" y="2337169"/>
                  <a:pt x="61707" y="2153130"/>
                  <a:pt x="0" y="1943725"/>
                </a:cubicBezTo>
                <a:cubicBezTo>
                  <a:pt x="-61707" y="1734320"/>
                  <a:pt x="26381" y="1656320"/>
                  <a:pt x="0" y="1386784"/>
                </a:cubicBezTo>
                <a:cubicBezTo>
                  <a:pt x="-26381" y="1117248"/>
                  <a:pt x="1254" y="960153"/>
                  <a:pt x="0" y="790857"/>
                </a:cubicBezTo>
                <a:cubicBezTo>
                  <a:pt x="-1254" y="621561"/>
                  <a:pt x="23284" y="227420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85" name="Google Shape;8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2919" y="6073709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"/>
          <p:cNvSpPr txBox="1"/>
          <p:nvPr/>
        </p:nvSpPr>
        <p:spPr>
          <a:xfrm>
            <a:off x="568411" y="837852"/>
            <a:ext cx="13493700" cy="58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Configuración de privacidad segura en Facebook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Para proteger tu cuenta y tus datos: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Paso 2: Revisa y ajusta la configuración de las teclas:</a:t>
            </a:r>
            <a:endParaRPr/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¿Quién puede ver lo que compartes?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Selecciona: solo amigos / público / solo tú</a:t>
            </a:r>
            <a:endParaRPr/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pueden encontrarte los demás?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Decide si alguien puede buscarte por número de teléfono o correo electrónico</a:t>
            </a:r>
            <a:endParaRPr/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Puedes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 lo que Facebook sabe sobre ti y cómo utiliza esa información</a:t>
            </a:r>
            <a:endParaRPr/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Seguridad de la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➡️ cuenta Habilitar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autenticación de dos factores (2FA),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es decir, iniciar sesión con un código SMS adicional, ¡muy importante!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n subida" id="92" name="Google Shape;92;p6"/>
          <p:cNvSpPr/>
          <p:nvPr/>
        </p:nvSpPr>
        <p:spPr>
          <a:xfrm>
            <a:off x="7162800" y="39624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imer plano gratuito de un candado oxidado en una puerta metálica que proporciona seguridad y protección. foto almacenada" id="93" name="Google Shape;9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75744" y="957050"/>
            <a:ext cx="2687539" cy="1788513"/>
          </a:xfrm>
          <a:custGeom>
            <a:rect b="b" l="l" r="r" t="t"/>
            <a:pathLst>
              <a:path extrusionOk="0" h="2249702" w="3380552">
                <a:moveTo>
                  <a:pt x="0" y="0"/>
                </a:moveTo>
                <a:cubicBezTo>
                  <a:pt x="183284" y="-39548"/>
                  <a:pt x="328500" y="35061"/>
                  <a:pt x="597231" y="0"/>
                </a:cubicBezTo>
                <a:cubicBezTo>
                  <a:pt x="865962" y="-35061"/>
                  <a:pt x="999159" y="47740"/>
                  <a:pt x="1126851" y="0"/>
                </a:cubicBezTo>
                <a:cubicBezTo>
                  <a:pt x="1254543" y="-47740"/>
                  <a:pt x="1548271" y="15174"/>
                  <a:pt x="1690276" y="0"/>
                </a:cubicBezTo>
                <a:cubicBezTo>
                  <a:pt x="1832282" y="-15174"/>
                  <a:pt x="1971451" y="53591"/>
                  <a:pt x="2152285" y="0"/>
                </a:cubicBezTo>
                <a:cubicBezTo>
                  <a:pt x="2333119" y="-53591"/>
                  <a:pt x="2599886" y="675"/>
                  <a:pt x="2749516" y="0"/>
                </a:cubicBezTo>
                <a:cubicBezTo>
                  <a:pt x="2899146" y="-675"/>
                  <a:pt x="3206986" y="19964"/>
                  <a:pt x="3380552" y="0"/>
                </a:cubicBezTo>
                <a:cubicBezTo>
                  <a:pt x="3412778" y="179499"/>
                  <a:pt x="3364418" y="353016"/>
                  <a:pt x="3380552" y="562426"/>
                </a:cubicBezTo>
                <a:cubicBezTo>
                  <a:pt x="3396686" y="771836"/>
                  <a:pt x="3340091" y="866138"/>
                  <a:pt x="3380552" y="1079857"/>
                </a:cubicBezTo>
                <a:cubicBezTo>
                  <a:pt x="3421013" y="1293576"/>
                  <a:pt x="3351222" y="1376228"/>
                  <a:pt x="3380552" y="1642282"/>
                </a:cubicBezTo>
                <a:cubicBezTo>
                  <a:pt x="3409882" y="1908337"/>
                  <a:pt x="3342278" y="2045756"/>
                  <a:pt x="3380552" y="2249702"/>
                </a:cubicBezTo>
                <a:cubicBezTo>
                  <a:pt x="3240251" y="2294827"/>
                  <a:pt x="3095312" y="2232999"/>
                  <a:pt x="2918543" y="2249702"/>
                </a:cubicBezTo>
                <a:cubicBezTo>
                  <a:pt x="2741774" y="2266405"/>
                  <a:pt x="2522340" y="2182754"/>
                  <a:pt x="2355118" y="2249702"/>
                </a:cubicBezTo>
                <a:cubicBezTo>
                  <a:pt x="2187897" y="2316650"/>
                  <a:pt x="2085987" y="2199633"/>
                  <a:pt x="1893109" y="2249702"/>
                </a:cubicBezTo>
                <a:cubicBezTo>
                  <a:pt x="1700231" y="2299771"/>
                  <a:pt x="1639617" y="2216258"/>
                  <a:pt x="1431100" y="2249702"/>
                </a:cubicBezTo>
                <a:cubicBezTo>
                  <a:pt x="1222583" y="2283146"/>
                  <a:pt x="992494" y="2228176"/>
                  <a:pt x="867675" y="2249702"/>
                </a:cubicBezTo>
                <a:cubicBezTo>
                  <a:pt x="742856" y="2271228"/>
                  <a:pt x="201970" y="2228478"/>
                  <a:pt x="0" y="2249702"/>
                </a:cubicBezTo>
                <a:cubicBezTo>
                  <a:pt x="-62924" y="2080845"/>
                  <a:pt x="65541" y="1858242"/>
                  <a:pt x="0" y="1687277"/>
                </a:cubicBezTo>
                <a:cubicBezTo>
                  <a:pt x="-65541" y="1516313"/>
                  <a:pt x="10425" y="1290783"/>
                  <a:pt x="0" y="1102354"/>
                </a:cubicBezTo>
                <a:cubicBezTo>
                  <a:pt x="-10425" y="913925"/>
                  <a:pt x="45646" y="726672"/>
                  <a:pt x="0" y="562426"/>
                </a:cubicBezTo>
                <a:cubicBezTo>
                  <a:pt x="-45646" y="398180"/>
                  <a:pt x="36054" y="243324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94" name="Google Shape;9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66372" y="6442317"/>
            <a:ext cx="1764019" cy="178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575" y="6453941"/>
            <a:ext cx="1764026" cy="1764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"/>
          <p:cNvSpPr txBox="1"/>
          <p:nvPr/>
        </p:nvSpPr>
        <p:spPr>
          <a:xfrm>
            <a:off x="518974" y="946475"/>
            <a:ext cx="13887900" cy="43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¿Qué es un grupo de Facebook?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grupo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 un lugar en Facebook donde las personas: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Intercambiar información.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Hacer preguntas.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Comparte fotos, historias y pasiones.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Los grupos pueden ser sobre cualquier cosa: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cocina, jardinería, historia, artesanías, salud, eventos locales.</a:t>
            </a:r>
            <a:endParaRPr/>
          </a:p>
        </p:txBody>
      </p:sp>
      <p:pic>
        <p:nvPicPr>
          <p:cNvPr descr="preencoded.png" id="101" name="Google Shape;10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22475" y="840259"/>
            <a:ext cx="4366054" cy="6549081"/>
          </a:xfrm>
          <a:custGeom>
            <a:rect b="b" l="l" r="r" t="t"/>
            <a:pathLst>
              <a:path extrusionOk="0" fill="none" h="6549081" w="4366054">
                <a:moveTo>
                  <a:pt x="0" y="0"/>
                </a:moveTo>
                <a:cubicBezTo>
                  <a:pt x="194740" y="-11552"/>
                  <a:pt x="330740" y="65204"/>
                  <a:pt x="633078" y="0"/>
                </a:cubicBezTo>
                <a:cubicBezTo>
                  <a:pt x="935416" y="-65204"/>
                  <a:pt x="1044365" y="49131"/>
                  <a:pt x="1178835" y="0"/>
                </a:cubicBezTo>
                <a:cubicBezTo>
                  <a:pt x="1313305" y="-49131"/>
                  <a:pt x="1436072" y="21698"/>
                  <a:pt x="1593610" y="0"/>
                </a:cubicBezTo>
                <a:cubicBezTo>
                  <a:pt x="1751148" y="-21698"/>
                  <a:pt x="1904278" y="2937"/>
                  <a:pt x="2008385" y="0"/>
                </a:cubicBezTo>
                <a:cubicBezTo>
                  <a:pt x="2112493" y="-2937"/>
                  <a:pt x="2284591" y="32901"/>
                  <a:pt x="2466821" y="0"/>
                </a:cubicBezTo>
                <a:cubicBezTo>
                  <a:pt x="2649051" y="-32901"/>
                  <a:pt x="2687057" y="234"/>
                  <a:pt x="2881596" y="0"/>
                </a:cubicBezTo>
                <a:cubicBezTo>
                  <a:pt x="3076135" y="-234"/>
                  <a:pt x="3164404" y="30510"/>
                  <a:pt x="3296371" y="0"/>
                </a:cubicBezTo>
                <a:cubicBezTo>
                  <a:pt x="3428339" y="-30510"/>
                  <a:pt x="3718678" y="5815"/>
                  <a:pt x="3885788" y="0"/>
                </a:cubicBezTo>
                <a:cubicBezTo>
                  <a:pt x="4052898" y="-5815"/>
                  <a:pt x="4153217" y="10838"/>
                  <a:pt x="4366054" y="0"/>
                </a:cubicBezTo>
                <a:cubicBezTo>
                  <a:pt x="4392497" y="103222"/>
                  <a:pt x="4320626" y="355312"/>
                  <a:pt x="4366054" y="464389"/>
                </a:cubicBezTo>
                <a:cubicBezTo>
                  <a:pt x="4411482" y="573466"/>
                  <a:pt x="4287907" y="847908"/>
                  <a:pt x="4366054" y="1125251"/>
                </a:cubicBezTo>
                <a:cubicBezTo>
                  <a:pt x="4444201" y="1402594"/>
                  <a:pt x="4347139" y="1634623"/>
                  <a:pt x="4366054" y="1851604"/>
                </a:cubicBezTo>
                <a:cubicBezTo>
                  <a:pt x="4384969" y="2068585"/>
                  <a:pt x="4324957" y="2360781"/>
                  <a:pt x="4366054" y="2577956"/>
                </a:cubicBezTo>
                <a:cubicBezTo>
                  <a:pt x="4407151" y="2795131"/>
                  <a:pt x="4289963" y="2963251"/>
                  <a:pt x="4366054" y="3238818"/>
                </a:cubicBezTo>
                <a:cubicBezTo>
                  <a:pt x="4442145" y="3514385"/>
                  <a:pt x="4316332" y="3599229"/>
                  <a:pt x="4366054" y="3768698"/>
                </a:cubicBezTo>
                <a:cubicBezTo>
                  <a:pt x="4415776" y="3938167"/>
                  <a:pt x="4356636" y="4062328"/>
                  <a:pt x="4366054" y="4298579"/>
                </a:cubicBezTo>
                <a:cubicBezTo>
                  <a:pt x="4375472" y="4534830"/>
                  <a:pt x="4355363" y="4629436"/>
                  <a:pt x="4366054" y="4959440"/>
                </a:cubicBezTo>
                <a:cubicBezTo>
                  <a:pt x="4376745" y="5289444"/>
                  <a:pt x="4312303" y="5241635"/>
                  <a:pt x="4366054" y="5423830"/>
                </a:cubicBezTo>
                <a:cubicBezTo>
                  <a:pt x="4419805" y="5606025"/>
                  <a:pt x="4352006" y="5699299"/>
                  <a:pt x="4366054" y="5822728"/>
                </a:cubicBezTo>
                <a:cubicBezTo>
                  <a:pt x="4380102" y="5946157"/>
                  <a:pt x="4298748" y="6245572"/>
                  <a:pt x="4366054" y="6549081"/>
                </a:cubicBezTo>
                <a:cubicBezTo>
                  <a:pt x="4232998" y="6592173"/>
                  <a:pt x="4057206" y="6526940"/>
                  <a:pt x="3820297" y="6549081"/>
                </a:cubicBezTo>
                <a:cubicBezTo>
                  <a:pt x="3583388" y="6571222"/>
                  <a:pt x="3400768" y="6513032"/>
                  <a:pt x="3230880" y="6549081"/>
                </a:cubicBezTo>
                <a:cubicBezTo>
                  <a:pt x="3060992" y="6585130"/>
                  <a:pt x="2882456" y="6499792"/>
                  <a:pt x="2772444" y="6549081"/>
                </a:cubicBezTo>
                <a:cubicBezTo>
                  <a:pt x="2662432" y="6598370"/>
                  <a:pt x="2379370" y="6504003"/>
                  <a:pt x="2139366" y="6549081"/>
                </a:cubicBezTo>
                <a:cubicBezTo>
                  <a:pt x="1899362" y="6594159"/>
                  <a:pt x="1900478" y="6498955"/>
                  <a:pt x="1680931" y="6549081"/>
                </a:cubicBezTo>
                <a:cubicBezTo>
                  <a:pt x="1461385" y="6599207"/>
                  <a:pt x="1304535" y="6512877"/>
                  <a:pt x="1178835" y="6549081"/>
                </a:cubicBezTo>
                <a:cubicBezTo>
                  <a:pt x="1053135" y="6585285"/>
                  <a:pt x="848121" y="6529289"/>
                  <a:pt x="720399" y="6549081"/>
                </a:cubicBezTo>
                <a:cubicBezTo>
                  <a:pt x="592677" y="6568873"/>
                  <a:pt x="217883" y="6507578"/>
                  <a:pt x="0" y="6549081"/>
                </a:cubicBezTo>
                <a:cubicBezTo>
                  <a:pt x="-36837" y="6364591"/>
                  <a:pt x="2616" y="6166795"/>
                  <a:pt x="0" y="6019201"/>
                </a:cubicBezTo>
                <a:cubicBezTo>
                  <a:pt x="-2616" y="5871607"/>
                  <a:pt x="5781" y="5617765"/>
                  <a:pt x="0" y="5489321"/>
                </a:cubicBezTo>
                <a:cubicBezTo>
                  <a:pt x="-5781" y="5360877"/>
                  <a:pt x="17036" y="4967927"/>
                  <a:pt x="0" y="4828459"/>
                </a:cubicBezTo>
                <a:cubicBezTo>
                  <a:pt x="-17036" y="4688991"/>
                  <a:pt x="37064" y="4593362"/>
                  <a:pt x="0" y="4364069"/>
                </a:cubicBezTo>
                <a:cubicBezTo>
                  <a:pt x="-37064" y="4134776"/>
                  <a:pt x="34846" y="3853648"/>
                  <a:pt x="0" y="3637717"/>
                </a:cubicBezTo>
                <a:cubicBezTo>
                  <a:pt x="-34846" y="3421786"/>
                  <a:pt x="56743" y="3092955"/>
                  <a:pt x="0" y="2911364"/>
                </a:cubicBezTo>
                <a:cubicBezTo>
                  <a:pt x="-56743" y="2729773"/>
                  <a:pt x="44180" y="2348787"/>
                  <a:pt x="0" y="2185012"/>
                </a:cubicBezTo>
                <a:cubicBezTo>
                  <a:pt x="-44180" y="2021237"/>
                  <a:pt x="30553" y="1777357"/>
                  <a:pt x="0" y="1589641"/>
                </a:cubicBezTo>
                <a:cubicBezTo>
                  <a:pt x="-30553" y="1401925"/>
                  <a:pt x="43396" y="1159928"/>
                  <a:pt x="0" y="928779"/>
                </a:cubicBezTo>
                <a:cubicBezTo>
                  <a:pt x="-43396" y="697630"/>
                  <a:pt x="66213" y="388075"/>
                  <a:pt x="0" y="0"/>
                </a:cubicBezTo>
                <a:close/>
              </a:path>
              <a:path extrusionOk="0" h="6549081" w="4366054">
                <a:moveTo>
                  <a:pt x="0" y="0"/>
                </a:moveTo>
                <a:cubicBezTo>
                  <a:pt x="167645" y="-14065"/>
                  <a:pt x="348141" y="13054"/>
                  <a:pt x="458436" y="0"/>
                </a:cubicBezTo>
                <a:cubicBezTo>
                  <a:pt x="568731" y="-13054"/>
                  <a:pt x="921434" y="26159"/>
                  <a:pt x="1091514" y="0"/>
                </a:cubicBezTo>
                <a:cubicBezTo>
                  <a:pt x="1261594" y="-26159"/>
                  <a:pt x="1442632" y="46284"/>
                  <a:pt x="1549949" y="0"/>
                </a:cubicBezTo>
                <a:cubicBezTo>
                  <a:pt x="1657266" y="-46284"/>
                  <a:pt x="2008739" y="59931"/>
                  <a:pt x="2139366" y="0"/>
                </a:cubicBezTo>
                <a:cubicBezTo>
                  <a:pt x="2269993" y="-59931"/>
                  <a:pt x="2404898" y="48369"/>
                  <a:pt x="2641463" y="0"/>
                </a:cubicBezTo>
                <a:cubicBezTo>
                  <a:pt x="2878028" y="-48369"/>
                  <a:pt x="2897317" y="42572"/>
                  <a:pt x="3143559" y="0"/>
                </a:cubicBezTo>
                <a:cubicBezTo>
                  <a:pt x="3389801" y="-42572"/>
                  <a:pt x="3500163" y="19418"/>
                  <a:pt x="3689316" y="0"/>
                </a:cubicBezTo>
                <a:cubicBezTo>
                  <a:pt x="3878469" y="-19418"/>
                  <a:pt x="4143382" y="54210"/>
                  <a:pt x="4366054" y="0"/>
                </a:cubicBezTo>
                <a:cubicBezTo>
                  <a:pt x="4399392" y="278755"/>
                  <a:pt x="4354835" y="313010"/>
                  <a:pt x="4366054" y="595371"/>
                </a:cubicBezTo>
                <a:cubicBezTo>
                  <a:pt x="4377273" y="877732"/>
                  <a:pt x="4363472" y="910682"/>
                  <a:pt x="4366054" y="1125251"/>
                </a:cubicBezTo>
                <a:cubicBezTo>
                  <a:pt x="4368636" y="1339820"/>
                  <a:pt x="4309522" y="1445159"/>
                  <a:pt x="4366054" y="1655131"/>
                </a:cubicBezTo>
                <a:cubicBezTo>
                  <a:pt x="4422586" y="1865103"/>
                  <a:pt x="4333826" y="1902506"/>
                  <a:pt x="4366054" y="2119521"/>
                </a:cubicBezTo>
                <a:cubicBezTo>
                  <a:pt x="4398282" y="2336536"/>
                  <a:pt x="4317859" y="2673099"/>
                  <a:pt x="4366054" y="2845873"/>
                </a:cubicBezTo>
                <a:cubicBezTo>
                  <a:pt x="4414249" y="3018647"/>
                  <a:pt x="4344957" y="3132080"/>
                  <a:pt x="4366054" y="3375754"/>
                </a:cubicBezTo>
                <a:cubicBezTo>
                  <a:pt x="4387151" y="3619428"/>
                  <a:pt x="4349743" y="3754951"/>
                  <a:pt x="4366054" y="4036615"/>
                </a:cubicBezTo>
                <a:cubicBezTo>
                  <a:pt x="4382365" y="4318279"/>
                  <a:pt x="4333460" y="4347704"/>
                  <a:pt x="4366054" y="4501005"/>
                </a:cubicBezTo>
                <a:cubicBezTo>
                  <a:pt x="4398648" y="4654306"/>
                  <a:pt x="4335145" y="4949442"/>
                  <a:pt x="4366054" y="5161867"/>
                </a:cubicBezTo>
                <a:cubicBezTo>
                  <a:pt x="4396963" y="5374292"/>
                  <a:pt x="4328646" y="5628758"/>
                  <a:pt x="4366054" y="5888219"/>
                </a:cubicBezTo>
                <a:cubicBezTo>
                  <a:pt x="4403462" y="6147680"/>
                  <a:pt x="4343518" y="6265767"/>
                  <a:pt x="4366054" y="6549081"/>
                </a:cubicBezTo>
                <a:cubicBezTo>
                  <a:pt x="4236168" y="6574836"/>
                  <a:pt x="4119796" y="6536676"/>
                  <a:pt x="3907618" y="6549081"/>
                </a:cubicBezTo>
                <a:cubicBezTo>
                  <a:pt x="3695440" y="6561486"/>
                  <a:pt x="3550055" y="6497874"/>
                  <a:pt x="3274541" y="6549081"/>
                </a:cubicBezTo>
                <a:cubicBezTo>
                  <a:pt x="2999027" y="6600288"/>
                  <a:pt x="3013863" y="6537783"/>
                  <a:pt x="2772444" y="6549081"/>
                </a:cubicBezTo>
                <a:cubicBezTo>
                  <a:pt x="2531025" y="6560379"/>
                  <a:pt x="2372141" y="6503969"/>
                  <a:pt x="2183027" y="6549081"/>
                </a:cubicBezTo>
                <a:cubicBezTo>
                  <a:pt x="1993913" y="6594193"/>
                  <a:pt x="1876938" y="6515808"/>
                  <a:pt x="1768252" y="6549081"/>
                </a:cubicBezTo>
                <a:cubicBezTo>
                  <a:pt x="1659567" y="6582354"/>
                  <a:pt x="1445258" y="6518083"/>
                  <a:pt x="1353477" y="6549081"/>
                </a:cubicBezTo>
                <a:cubicBezTo>
                  <a:pt x="1261696" y="6580079"/>
                  <a:pt x="984136" y="6524193"/>
                  <a:pt x="851381" y="6549081"/>
                </a:cubicBezTo>
                <a:cubicBezTo>
                  <a:pt x="718626" y="6573969"/>
                  <a:pt x="287316" y="6524148"/>
                  <a:pt x="0" y="6549081"/>
                </a:cubicBezTo>
                <a:cubicBezTo>
                  <a:pt x="-16020" y="6336066"/>
                  <a:pt x="31450" y="6216732"/>
                  <a:pt x="0" y="6084692"/>
                </a:cubicBezTo>
                <a:cubicBezTo>
                  <a:pt x="-31450" y="5952652"/>
                  <a:pt x="61301" y="5696309"/>
                  <a:pt x="0" y="5554811"/>
                </a:cubicBezTo>
                <a:cubicBezTo>
                  <a:pt x="-61301" y="5413313"/>
                  <a:pt x="41257" y="5237768"/>
                  <a:pt x="0" y="5155913"/>
                </a:cubicBezTo>
                <a:cubicBezTo>
                  <a:pt x="-41257" y="5074058"/>
                  <a:pt x="36792" y="4761368"/>
                  <a:pt x="0" y="4560542"/>
                </a:cubicBezTo>
                <a:cubicBezTo>
                  <a:pt x="-36792" y="4359716"/>
                  <a:pt x="54324" y="4195996"/>
                  <a:pt x="0" y="3899680"/>
                </a:cubicBezTo>
                <a:cubicBezTo>
                  <a:pt x="-54324" y="3603364"/>
                  <a:pt x="6387" y="3460543"/>
                  <a:pt x="0" y="3173327"/>
                </a:cubicBezTo>
                <a:cubicBezTo>
                  <a:pt x="-6387" y="2886111"/>
                  <a:pt x="56657" y="2753458"/>
                  <a:pt x="0" y="2643447"/>
                </a:cubicBezTo>
                <a:cubicBezTo>
                  <a:pt x="-56657" y="2533436"/>
                  <a:pt x="69007" y="2286885"/>
                  <a:pt x="0" y="1982585"/>
                </a:cubicBezTo>
                <a:cubicBezTo>
                  <a:pt x="-69007" y="1678285"/>
                  <a:pt x="15005" y="1402324"/>
                  <a:pt x="0" y="1256233"/>
                </a:cubicBezTo>
                <a:cubicBezTo>
                  <a:pt x="-15005" y="1110142"/>
                  <a:pt x="15115" y="903654"/>
                  <a:pt x="0" y="595371"/>
                </a:cubicBezTo>
                <a:cubicBezTo>
                  <a:pt x="-15115" y="287088"/>
                  <a:pt x="20428" y="246198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102" name="Google Shape;10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80421" y="6442318"/>
            <a:ext cx="1764019" cy="178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6017150"/>
            <a:ext cx="2637625" cy="263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"/>
          <p:cNvSpPr txBox="1"/>
          <p:nvPr/>
        </p:nvSpPr>
        <p:spPr>
          <a:xfrm>
            <a:off x="481912" y="467358"/>
            <a:ext cx="130857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Cómo crear tu propio grupo de Facebook</a:t>
            </a:r>
            <a:endParaRPr>
              <a:solidFill>
                <a:srgbClr val="FF0000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Paso a paso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Abre la aplicación de Facebook en tu teléfono.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Haz clic 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icono de la cuenta (tu foto de perfil)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la esquina superior derecha.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Desplácese hacia abajo y busque la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opción "Grupos"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(icono azul con dos personas).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"Grupos"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luego en el  botón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"+ Crear un nuevo grupo".</a:t>
            </a:r>
            <a:endParaRPr/>
          </a:p>
        </p:txBody>
      </p:sp>
      <p:sp>
        <p:nvSpPr>
          <p:cNvPr id="109" name="Google Shape;109;p8"/>
          <p:cNvSpPr txBox="1"/>
          <p:nvPr/>
        </p:nvSpPr>
        <p:spPr>
          <a:xfrm>
            <a:off x="580779" y="4114800"/>
            <a:ext cx="113343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✏️ Rellena la información: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Nombre del grupo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Privacidad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seleccione: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Público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(cualquiera puede ver las publicaciones),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Privado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(solo los miembros pueden ver lo que está pasando).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Agrega amigos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(si quieres).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➡️ Haga clic en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"Crear".</a:t>
            </a:r>
            <a:endParaRPr/>
          </a:p>
        </p:txBody>
      </p:sp>
      <p:pic>
        <p:nvPicPr>
          <p:cNvPr descr="Una captura de pantalla de un teléfono&#10;&#10;El contenido generado por IA puede ser incorrecto." id="110" name="Google Shape;110;p8"/>
          <p:cNvPicPr preferRelativeResize="0"/>
          <p:nvPr/>
        </p:nvPicPr>
        <p:blipFill rotWithShape="1">
          <a:blip r:embed="rId3">
            <a:alphaModFix/>
          </a:blip>
          <a:srcRect b="44481" l="0" r="0" t="0"/>
          <a:stretch/>
        </p:blipFill>
        <p:spPr>
          <a:xfrm>
            <a:off x="10478530" y="3849556"/>
            <a:ext cx="3296420" cy="4127526"/>
          </a:xfrm>
          <a:custGeom>
            <a:rect b="b" l="l" r="r" t="t"/>
            <a:pathLst>
              <a:path extrusionOk="0" fill="none" h="4127526" w="3296420">
                <a:moveTo>
                  <a:pt x="0" y="0"/>
                </a:moveTo>
                <a:cubicBezTo>
                  <a:pt x="180410" y="-17353"/>
                  <a:pt x="246549" y="50582"/>
                  <a:pt x="483475" y="0"/>
                </a:cubicBezTo>
                <a:cubicBezTo>
                  <a:pt x="720401" y="-50582"/>
                  <a:pt x="940207" y="56741"/>
                  <a:pt x="1065842" y="0"/>
                </a:cubicBezTo>
                <a:cubicBezTo>
                  <a:pt x="1191477" y="-56741"/>
                  <a:pt x="1489017" y="66552"/>
                  <a:pt x="1681174" y="0"/>
                </a:cubicBezTo>
                <a:cubicBezTo>
                  <a:pt x="1873331" y="-66552"/>
                  <a:pt x="2037178" y="71139"/>
                  <a:pt x="2296506" y="0"/>
                </a:cubicBezTo>
                <a:cubicBezTo>
                  <a:pt x="2555834" y="-71139"/>
                  <a:pt x="2649514" y="16112"/>
                  <a:pt x="2779981" y="0"/>
                </a:cubicBezTo>
                <a:cubicBezTo>
                  <a:pt x="2910448" y="-16112"/>
                  <a:pt x="3131025" y="22481"/>
                  <a:pt x="3296420" y="0"/>
                </a:cubicBezTo>
                <a:cubicBezTo>
                  <a:pt x="3336900" y="212867"/>
                  <a:pt x="3294044" y="420332"/>
                  <a:pt x="3296420" y="548371"/>
                </a:cubicBezTo>
                <a:cubicBezTo>
                  <a:pt x="3298796" y="676410"/>
                  <a:pt x="3293306" y="992452"/>
                  <a:pt x="3296420" y="1138018"/>
                </a:cubicBezTo>
                <a:cubicBezTo>
                  <a:pt x="3299534" y="1283584"/>
                  <a:pt x="3269627" y="1562992"/>
                  <a:pt x="3296420" y="1768940"/>
                </a:cubicBezTo>
                <a:cubicBezTo>
                  <a:pt x="3323213" y="1974888"/>
                  <a:pt x="3278647" y="2038670"/>
                  <a:pt x="3296420" y="2234761"/>
                </a:cubicBezTo>
                <a:cubicBezTo>
                  <a:pt x="3314193" y="2430852"/>
                  <a:pt x="3235826" y="2518449"/>
                  <a:pt x="3296420" y="2741857"/>
                </a:cubicBezTo>
                <a:cubicBezTo>
                  <a:pt x="3357014" y="2965265"/>
                  <a:pt x="3288429" y="3218462"/>
                  <a:pt x="3296420" y="3414054"/>
                </a:cubicBezTo>
                <a:cubicBezTo>
                  <a:pt x="3304411" y="3609646"/>
                  <a:pt x="3233627" y="3918161"/>
                  <a:pt x="3296420" y="4127526"/>
                </a:cubicBezTo>
                <a:cubicBezTo>
                  <a:pt x="3109984" y="4173811"/>
                  <a:pt x="2919436" y="4075022"/>
                  <a:pt x="2812945" y="4127526"/>
                </a:cubicBezTo>
                <a:cubicBezTo>
                  <a:pt x="2706455" y="4180030"/>
                  <a:pt x="2397092" y="4113340"/>
                  <a:pt x="2197613" y="4127526"/>
                </a:cubicBezTo>
                <a:cubicBezTo>
                  <a:pt x="1998134" y="4141712"/>
                  <a:pt x="1831017" y="4077034"/>
                  <a:pt x="1681174" y="4127526"/>
                </a:cubicBezTo>
                <a:cubicBezTo>
                  <a:pt x="1531331" y="4178018"/>
                  <a:pt x="1328279" y="4101255"/>
                  <a:pt x="1065842" y="4127526"/>
                </a:cubicBezTo>
                <a:cubicBezTo>
                  <a:pt x="803405" y="4153797"/>
                  <a:pt x="669237" y="4111837"/>
                  <a:pt x="549403" y="4127526"/>
                </a:cubicBezTo>
                <a:cubicBezTo>
                  <a:pt x="429569" y="4143215"/>
                  <a:pt x="236118" y="4109133"/>
                  <a:pt x="0" y="4127526"/>
                </a:cubicBezTo>
                <a:cubicBezTo>
                  <a:pt x="-70498" y="3871835"/>
                  <a:pt x="64910" y="3649381"/>
                  <a:pt x="0" y="3455329"/>
                </a:cubicBezTo>
                <a:cubicBezTo>
                  <a:pt x="-64910" y="3261277"/>
                  <a:pt x="14329" y="3176597"/>
                  <a:pt x="0" y="2906958"/>
                </a:cubicBezTo>
                <a:cubicBezTo>
                  <a:pt x="-14329" y="2637319"/>
                  <a:pt x="23203" y="2442977"/>
                  <a:pt x="0" y="2317311"/>
                </a:cubicBezTo>
                <a:cubicBezTo>
                  <a:pt x="-23203" y="2191645"/>
                  <a:pt x="53764" y="1932615"/>
                  <a:pt x="0" y="1727664"/>
                </a:cubicBezTo>
                <a:cubicBezTo>
                  <a:pt x="-53764" y="1522713"/>
                  <a:pt x="28040" y="1366896"/>
                  <a:pt x="0" y="1138018"/>
                </a:cubicBezTo>
                <a:cubicBezTo>
                  <a:pt x="-28040" y="909140"/>
                  <a:pt x="50928" y="832838"/>
                  <a:pt x="0" y="589647"/>
                </a:cubicBezTo>
                <a:cubicBezTo>
                  <a:pt x="-50928" y="346456"/>
                  <a:pt x="50201" y="125411"/>
                  <a:pt x="0" y="0"/>
                </a:cubicBezTo>
                <a:close/>
              </a:path>
              <a:path extrusionOk="0" h="4127526" w="3296420">
                <a:moveTo>
                  <a:pt x="0" y="0"/>
                </a:moveTo>
                <a:cubicBezTo>
                  <a:pt x="155103" y="-25968"/>
                  <a:pt x="339014" y="34642"/>
                  <a:pt x="615332" y="0"/>
                </a:cubicBezTo>
                <a:cubicBezTo>
                  <a:pt x="891650" y="-34642"/>
                  <a:pt x="886543" y="18544"/>
                  <a:pt x="1098807" y="0"/>
                </a:cubicBezTo>
                <a:cubicBezTo>
                  <a:pt x="1311072" y="-18544"/>
                  <a:pt x="1452771" y="42252"/>
                  <a:pt x="1648210" y="0"/>
                </a:cubicBezTo>
                <a:cubicBezTo>
                  <a:pt x="1843649" y="-42252"/>
                  <a:pt x="1947287" y="33424"/>
                  <a:pt x="2131685" y="0"/>
                </a:cubicBezTo>
                <a:cubicBezTo>
                  <a:pt x="2316084" y="-33424"/>
                  <a:pt x="2496248" y="55956"/>
                  <a:pt x="2615160" y="0"/>
                </a:cubicBezTo>
                <a:cubicBezTo>
                  <a:pt x="2734073" y="-55956"/>
                  <a:pt x="3096330" y="70125"/>
                  <a:pt x="3296420" y="0"/>
                </a:cubicBezTo>
                <a:cubicBezTo>
                  <a:pt x="3327740" y="203543"/>
                  <a:pt x="3234849" y="354957"/>
                  <a:pt x="3296420" y="548371"/>
                </a:cubicBezTo>
                <a:cubicBezTo>
                  <a:pt x="3357991" y="741785"/>
                  <a:pt x="3260384" y="899205"/>
                  <a:pt x="3296420" y="1138018"/>
                </a:cubicBezTo>
                <a:cubicBezTo>
                  <a:pt x="3332456" y="1376831"/>
                  <a:pt x="3265529" y="1432937"/>
                  <a:pt x="3296420" y="1603839"/>
                </a:cubicBezTo>
                <a:cubicBezTo>
                  <a:pt x="3327311" y="1774741"/>
                  <a:pt x="3228632" y="1932006"/>
                  <a:pt x="3296420" y="2193485"/>
                </a:cubicBezTo>
                <a:cubicBezTo>
                  <a:pt x="3364208" y="2454964"/>
                  <a:pt x="3258476" y="2502722"/>
                  <a:pt x="3296420" y="2659306"/>
                </a:cubicBezTo>
                <a:cubicBezTo>
                  <a:pt x="3334364" y="2815890"/>
                  <a:pt x="3251062" y="3022102"/>
                  <a:pt x="3296420" y="3207677"/>
                </a:cubicBezTo>
                <a:cubicBezTo>
                  <a:pt x="3341778" y="3393252"/>
                  <a:pt x="3281617" y="3902317"/>
                  <a:pt x="3296420" y="4127526"/>
                </a:cubicBezTo>
                <a:cubicBezTo>
                  <a:pt x="3103707" y="4158582"/>
                  <a:pt x="2946948" y="4113473"/>
                  <a:pt x="2714052" y="4127526"/>
                </a:cubicBezTo>
                <a:cubicBezTo>
                  <a:pt x="2481156" y="4141579"/>
                  <a:pt x="2374784" y="4067388"/>
                  <a:pt x="2197613" y="4127526"/>
                </a:cubicBezTo>
                <a:cubicBezTo>
                  <a:pt x="2020442" y="4187664"/>
                  <a:pt x="1967372" y="4115320"/>
                  <a:pt x="1747103" y="4127526"/>
                </a:cubicBezTo>
                <a:cubicBezTo>
                  <a:pt x="1526834" y="4139732"/>
                  <a:pt x="1347749" y="4104336"/>
                  <a:pt x="1197699" y="4127526"/>
                </a:cubicBezTo>
                <a:cubicBezTo>
                  <a:pt x="1047649" y="4150716"/>
                  <a:pt x="727446" y="4066675"/>
                  <a:pt x="582368" y="4127526"/>
                </a:cubicBezTo>
                <a:cubicBezTo>
                  <a:pt x="437290" y="4188377"/>
                  <a:pt x="154519" y="4101164"/>
                  <a:pt x="0" y="4127526"/>
                </a:cubicBezTo>
                <a:cubicBezTo>
                  <a:pt x="-1417" y="4009842"/>
                  <a:pt x="47656" y="3824377"/>
                  <a:pt x="0" y="3579155"/>
                </a:cubicBezTo>
                <a:cubicBezTo>
                  <a:pt x="-47656" y="3333933"/>
                  <a:pt x="762" y="3134349"/>
                  <a:pt x="0" y="2989508"/>
                </a:cubicBezTo>
                <a:cubicBezTo>
                  <a:pt x="-762" y="2844667"/>
                  <a:pt x="60783" y="2664359"/>
                  <a:pt x="0" y="2399862"/>
                </a:cubicBezTo>
                <a:cubicBezTo>
                  <a:pt x="-60783" y="2135365"/>
                  <a:pt x="37994" y="2103756"/>
                  <a:pt x="0" y="1934041"/>
                </a:cubicBezTo>
                <a:cubicBezTo>
                  <a:pt x="-37994" y="1764326"/>
                  <a:pt x="24475" y="1540231"/>
                  <a:pt x="0" y="1261844"/>
                </a:cubicBezTo>
                <a:cubicBezTo>
                  <a:pt x="-24475" y="983457"/>
                  <a:pt x="46773" y="820082"/>
                  <a:pt x="0" y="589647"/>
                </a:cubicBezTo>
                <a:cubicBezTo>
                  <a:pt x="-46773" y="359212"/>
                  <a:pt x="67883" y="183988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111" name="Google Shape;11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63039" y="224481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"/>
          <p:cNvSpPr txBox="1"/>
          <p:nvPr/>
        </p:nvSpPr>
        <p:spPr>
          <a:xfrm>
            <a:off x="556054" y="897578"/>
            <a:ext cx="13345297" cy="21852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⚠️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Nota:</a:t>
            </a:r>
            <a:r>
              <a:rPr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Si está creando un grupo como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privado</a:t>
            </a:r>
            <a:r>
              <a:rPr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No podrás cambiarlo a público más adelante.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      ¡Piénsalo bien antes de elegir "Público" o "Privado"!</a:t>
            </a:r>
            <a:endParaRPr sz="28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9"/>
          <p:cNvSpPr txBox="1"/>
          <p:nvPr/>
        </p:nvSpPr>
        <p:spPr>
          <a:xfrm>
            <a:off x="778475" y="4678750"/>
            <a:ext cx="6718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Es protección de la privacidad,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 lo que se escribió en un grupo privado,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permanece privado para siempre.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ratis Un letrero desgastado de 'Privado' en un fondo de pared rústica en Solvang, California. foto almacenada" id="118" name="Google Shape;11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11968" y="3908428"/>
            <a:ext cx="5139956" cy="3423594"/>
          </a:xfrm>
          <a:custGeom>
            <a:rect b="b" l="l" r="r" t="t"/>
            <a:pathLst>
              <a:path extrusionOk="0" h="3423594" w="5139956">
                <a:moveTo>
                  <a:pt x="0" y="0"/>
                </a:moveTo>
                <a:cubicBezTo>
                  <a:pt x="117351" y="-48335"/>
                  <a:pt x="337818" y="46465"/>
                  <a:pt x="519707" y="0"/>
                </a:cubicBezTo>
                <a:cubicBezTo>
                  <a:pt x="701596" y="-46465"/>
                  <a:pt x="902606" y="80426"/>
                  <a:pt x="1193612" y="0"/>
                </a:cubicBezTo>
                <a:cubicBezTo>
                  <a:pt x="1484618" y="-80426"/>
                  <a:pt x="1490781" y="16117"/>
                  <a:pt x="1661919" y="0"/>
                </a:cubicBezTo>
                <a:cubicBezTo>
                  <a:pt x="1833057" y="-16117"/>
                  <a:pt x="1994286" y="14388"/>
                  <a:pt x="2284425" y="0"/>
                </a:cubicBezTo>
                <a:cubicBezTo>
                  <a:pt x="2574564" y="-14388"/>
                  <a:pt x="2587265" y="49989"/>
                  <a:pt x="2855531" y="0"/>
                </a:cubicBezTo>
                <a:cubicBezTo>
                  <a:pt x="3123797" y="-49989"/>
                  <a:pt x="3200474" y="23329"/>
                  <a:pt x="3323838" y="0"/>
                </a:cubicBezTo>
                <a:cubicBezTo>
                  <a:pt x="3447202" y="-23329"/>
                  <a:pt x="3788538" y="44822"/>
                  <a:pt x="3946344" y="0"/>
                </a:cubicBezTo>
                <a:cubicBezTo>
                  <a:pt x="4104150" y="-44822"/>
                  <a:pt x="4320245" y="5905"/>
                  <a:pt x="4517450" y="0"/>
                </a:cubicBezTo>
                <a:cubicBezTo>
                  <a:pt x="4714655" y="-5905"/>
                  <a:pt x="4884110" y="16273"/>
                  <a:pt x="5139956" y="0"/>
                </a:cubicBezTo>
                <a:cubicBezTo>
                  <a:pt x="5157681" y="157919"/>
                  <a:pt x="5114817" y="338299"/>
                  <a:pt x="5139956" y="467891"/>
                </a:cubicBezTo>
                <a:cubicBezTo>
                  <a:pt x="5165095" y="597483"/>
                  <a:pt x="5106528" y="840230"/>
                  <a:pt x="5139956" y="970018"/>
                </a:cubicBezTo>
                <a:cubicBezTo>
                  <a:pt x="5173384" y="1099806"/>
                  <a:pt x="5133407" y="1302673"/>
                  <a:pt x="5139956" y="1506381"/>
                </a:cubicBezTo>
                <a:cubicBezTo>
                  <a:pt x="5146505" y="1710089"/>
                  <a:pt x="5074054" y="1986701"/>
                  <a:pt x="5139956" y="2145452"/>
                </a:cubicBezTo>
                <a:cubicBezTo>
                  <a:pt x="5205858" y="2304203"/>
                  <a:pt x="5118720" y="2440678"/>
                  <a:pt x="5139956" y="2613343"/>
                </a:cubicBezTo>
                <a:cubicBezTo>
                  <a:pt x="5161192" y="2786008"/>
                  <a:pt x="5123268" y="3092606"/>
                  <a:pt x="5139956" y="3423594"/>
                </a:cubicBezTo>
                <a:cubicBezTo>
                  <a:pt x="4958020" y="3462443"/>
                  <a:pt x="4834195" y="3377980"/>
                  <a:pt x="4723048" y="3423594"/>
                </a:cubicBezTo>
                <a:cubicBezTo>
                  <a:pt x="4611901" y="3469208"/>
                  <a:pt x="4264870" y="3394799"/>
                  <a:pt x="4100543" y="3423594"/>
                </a:cubicBezTo>
                <a:cubicBezTo>
                  <a:pt x="3936216" y="3452389"/>
                  <a:pt x="3830245" y="3404994"/>
                  <a:pt x="3632236" y="3423594"/>
                </a:cubicBezTo>
                <a:cubicBezTo>
                  <a:pt x="3434227" y="3442194"/>
                  <a:pt x="3272810" y="3384253"/>
                  <a:pt x="3009730" y="3423594"/>
                </a:cubicBezTo>
                <a:cubicBezTo>
                  <a:pt x="2746650" y="3462935"/>
                  <a:pt x="2655052" y="3398602"/>
                  <a:pt x="2541423" y="3423594"/>
                </a:cubicBezTo>
                <a:cubicBezTo>
                  <a:pt x="2427794" y="3448586"/>
                  <a:pt x="2170309" y="3376959"/>
                  <a:pt x="1867517" y="3423594"/>
                </a:cubicBezTo>
                <a:cubicBezTo>
                  <a:pt x="1564725" y="3470229"/>
                  <a:pt x="1613132" y="3377509"/>
                  <a:pt x="1399210" y="3423594"/>
                </a:cubicBezTo>
                <a:cubicBezTo>
                  <a:pt x="1185288" y="3469679"/>
                  <a:pt x="1066317" y="3380476"/>
                  <a:pt x="982303" y="3423594"/>
                </a:cubicBezTo>
                <a:cubicBezTo>
                  <a:pt x="898289" y="3466712"/>
                  <a:pt x="347541" y="3326530"/>
                  <a:pt x="0" y="3423594"/>
                </a:cubicBezTo>
                <a:cubicBezTo>
                  <a:pt x="-66561" y="3247140"/>
                  <a:pt x="62209" y="2996321"/>
                  <a:pt x="0" y="2852995"/>
                </a:cubicBezTo>
                <a:cubicBezTo>
                  <a:pt x="-62209" y="2709669"/>
                  <a:pt x="64861" y="2562193"/>
                  <a:pt x="0" y="2282396"/>
                </a:cubicBezTo>
                <a:cubicBezTo>
                  <a:pt x="-64861" y="2002599"/>
                  <a:pt x="25426" y="1929966"/>
                  <a:pt x="0" y="1711797"/>
                </a:cubicBezTo>
                <a:cubicBezTo>
                  <a:pt x="-25426" y="1493628"/>
                  <a:pt x="49281" y="1340797"/>
                  <a:pt x="0" y="1072726"/>
                </a:cubicBezTo>
                <a:cubicBezTo>
                  <a:pt x="-49281" y="804655"/>
                  <a:pt x="43073" y="766374"/>
                  <a:pt x="0" y="536363"/>
                </a:cubicBezTo>
                <a:cubicBezTo>
                  <a:pt x="-43073" y="306352"/>
                  <a:pt x="46405" y="242481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119" name="Google Shape;11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253223" y="429531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575" y="6614400"/>
            <a:ext cx="1860651" cy="1860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Пользователь</dc:creator>
</cp:coreProperties>
</file>