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8229600" cx="14630400"/>
  <p:notesSz cx="8229600" cy="14630400"/>
  <p:embeddedFontLst>
    <p:embeddedFont>
      <p:font typeface="Nobile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9" roundtripDataSignature="AMtx7mizKv+0pNF0LmIsx86aSMo97Ob7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Nobile-regular.fntdata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Nobile-italic.fntdata"/><Relationship Id="rId14" Type="http://schemas.openxmlformats.org/officeDocument/2006/relationships/slide" Target="slides/slide10.xml"/><Relationship Id="rId36" Type="http://schemas.openxmlformats.org/officeDocument/2006/relationships/font" Target="fonts/Nobile-bold.fntdata"/><Relationship Id="rId17" Type="http://schemas.openxmlformats.org/officeDocument/2006/relationships/slide" Target="slides/slide13.xml"/><Relationship Id="rId39" Type="http://customschemas.google.com/relationships/presentationmetadata" Target="metadata"/><Relationship Id="rId16" Type="http://schemas.openxmlformats.org/officeDocument/2006/relationships/slide" Target="slides/slide12.xml"/><Relationship Id="rId38" Type="http://schemas.openxmlformats.org/officeDocument/2006/relationships/font" Target="fonts/Nobile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0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2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" name="Google Shape;43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0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0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4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4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5.jpg"/><Relationship Id="rId5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5.jpg"/><Relationship Id="rId5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3.jpg"/><Relationship Id="rId5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3.jpg"/><Relationship Id="rId5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Relationship Id="rId6" Type="http://schemas.openxmlformats.org/officeDocument/2006/relationships/image" Target="../media/image1.png"/><Relationship Id="rId7" Type="http://schemas.openxmlformats.org/officeDocument/2006/relationships/image" Target="../media/image16.pn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2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30.png"/><Relationship Id="rId5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8.jpg"/><Relationship Id="rId5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21.png"/><Relationship Id="rId5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19.jpg"/><Relationship Id="rId5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32.jpg"/><Relationship Id="rId5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25.png"/><Relationship Id="rId5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20.png"/><Relationship Id="rId5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27.jpg"/><Relationship Id="rId5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34.jp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1.jp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6" name="Google Shape;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027" y="333632"/>
            <a:ext cx="5041557" cy="7562335"/>
          </a:xfrm>
          <a:custGeom>
            <a:rect b="b" l="l" r="r" t="t"/>
            <a:pathLst>
              <a:path extrusionOk="0" fill="none" h="7562335" w="5041557">
                <a:moveTo>
                  <a:pt x="0" y="0"/>
                </a:moveTo>
                <a:cubicBezTo>
                  <a:pt x="238955" y="-41360"/>
                  <a:pt x="399307" y="56398"/>
                  <a:pt x="560173" y="0"/>
                </a:cubicBezTo>
                <a:cubicBezTo>
                  <a:pt x="721039" y="-56398"/>
                  <a:pt x="904508" y="57634"/>
                  <a:pt x="1221177" y="0"/>
                </a:cubicBezTo>
                <a:cubicBezTo>
                  <a:pt x="1537846" y="-57634"/>
                  <a:pt x="1534182" y="44454"/>
                  <a:pt x="1730935" y="0"/>
                </a:cubicBezTo>
                <a:cubicBezTo>
                  <a:pt x="1927688" y="-44454"/>
                  <a:pt x="2049921" y="11000"/>
                  <a:pt x="2240692" y="0"/>
                </a:cubicBezTo>
                <a:cubicBezTo>
                  <a:pt x="2431463" y="-11000"/>
                  <a:pt x="2532175" y="2847"/>
                  <a:pt x="2800865" y="0"/>
                </a:cubicBezTo>
                <a:cubicBezTo>
                  <a:pt x="3069555" y="-2847"/>
                  <a:pt x="3197762" y="30460"/>
                  <a:pt x="3411454" y="0"/>
                </a:cubicBezTo>
                <a:cubicBezTo>
                  <a:pt x="3625146" y="-30460"/>
                  <a:pt x="3869069" y="6111"/>
                  <a:pt x="4022042" y="0"/>
                </a:cubicBezTo>
                <a:cubicBezTo>
                  <a:pt x="4175015" y="-6111"/>
                  <a:pt x="4829051" y="102381"/>
                  <a:pt x="5041557" y="0"/>
                </a:cubicBezTo>
                <a:cubicBezTo>
                  <a:pt x="5043441" y="232743"/>
                  <a:pt x="5009706" y="523849"/>
                  <a:pt x="5041557" y="732965"/>
                </a:cubicBezTo>
                <a:cubicBezTo>
                  <a:pt x="5073408" y="942081"/>
                  <a:pt x="5035125" y="955545"/>
                  <a:pt x="5041557" y="1163436"/>
                </a:cubicBezTo>
                <a:cubicBezTo>
                  <a:pt x="5047989" y="1371327"/>
                  <a:pt x="5007212" y="1475695"/>
                  <a:pt x="5041557" y="1745154"/>
                </a:cubicBezTo>
                <a:cubicBezTo>
                  <a:pt x="5075902" y="2014613"/>
                  <a:pt x="5032316" y="2139421"/>
                  <a:pt x="5041557" y="2402496"/>
                </a:cubicBezTo>
                <a:cubicBezTo>
                  <a:pt x="5050798" y="2665571"/>
                  <a:pt x="5006689" y="2811199"/>
                  <a:pt x="5041557" y="3135460"/>
                </a:cubicBezTo>
                <a:cubicBezTo>
                  <a:pt x="5076425" y="3459721"/>
                  <a:pt x="5001986" y="3471573"/>
                  <a:pt x="5041557" y="3792802"/>
                </a:cubicBezTo>
                <a:cubicBezTo>
                  <a:pt x="5081128" y="4114031"/>
                  <a:pt x="4970559" y="4219434"/>
                  <a:pt x="5041557" y="4525767"/>
                </a:cubicBezTo>
                <a:cubicBezTo>
                  <a:pt x="5112555" y="4832101"/>
                  <a:pt x="5022352" y="5037497"/>
                  <a:pt x="5041557" y="5183108"/>
                </a:cubicBezTo>
                <a:cubicBezTo>
                  <a:pt x="5060762" y="5328719"/>
                  <a:pt x="5036806" y="5491067"/>
                  <a:pt x="5041557" y="5613579"/>
                </a:cubicBezTo>
                <a:cubicBezTo>
                  <a:pt x="5046308" y="5736091"/>
                  <a:pt x="5031713" y="6040342"/>
                  <a:pt x="5041557" y="6270921"/>
                </a:cubicBezTo>
                <a:cubicBezTo>
                  <a:pt x="5051401" y="6501500"/>
                  <a:pt x="5036631" y="6590321"/>
                  <a:pt x="5041557" y="6777016"/>
                </a:cubicBezTo>
                <a:cubicBezTo>
                  <a:pt x="5046483" y="6963711"/>
                  <a:pt x="5026789" y="7272137"/>
                  <a:pt x="5041557" y="7562335"/>
                </a:cubicBezTo>
                <a:cubicBezTo>
                  <a:pt x="4864983" y="7611266"/>
                  <a:pt x="4827578" y="7530439"/>
                  <a:pt x="4632631" y="7562335"/>
                </a:cubicBezTo>
                <a:cubicBezTo>
                  <a:pt x="4437684" y="7594231"/>
                  <a:pt x="4312944" y="7560925"/>
                  <a:pt x="4122873" y="7562335"/>
                </a:cubicBezTo>
                <a:cubicBezTo>
                  <a:pt x="3932802" y="7563745"/>
                  <a:pt x="3798175" y="7539701"/>
                  <a:pt x="3512285" y="7562335"/>
                </a:cubicBezTo>
                <a:cubicBezTo>
                  <a:pt x="3226395" y="7584969"/>
                  <a:pt x="3261580" y="7556529"/>
                  <a:pt x="3052943" y="7562335"/>
                </a:cubicBezTo>
                <a:cubicBezTo>
                  <a:pt x="2844306" y="7568141"/>
                  <a:pt x="2674904" y="7531265"/>
                  <a:pt x="2391939" y="7562335"/>
                </a:cubicBezTo>
                <a:cubicBezTo>
                  <a:pt x="2108974" y="7593405"/>
                  <a:pt x="1896732" y="7549509"/>
                  <a:pt x="1730935" y="7562335"/>
                </a:cubicBezTo>
                <a:cubicBezTo>
                  <a:pt x="1565138" y="7575161"/>
                  <a:pt x="1393716" y="7518815"/>
                  <a:pt x="1170762" y="7562335"/>
                </a:cubicBezTo>
                <a:cubicBezTo>
                  <a:pt x="947808" y="7605855"/>
                  <a:pt x="679205" y="7520799"/>
                  <a:pt x="509757" y="7562335"/>
                </a:cubicBezTo>
                <a:cubicBezTo>
                  <a:pt x="340309" y="7603871"/>
                  <a:pt x="151898" y="7513826"/>
                  <a:pt x="0" y="7562335"/>
                </a:cubicBezTo>
                <a:cubicBezTo>
                  <a:pt x="-20573" y="7325741"/>
                  <a:pt x="66347" y="7211620"/>
                  <a:pt x="0" y="6904994"/>
                </a:cubicBezTo>
                <a:cubicBezTo>
                  <a:pt x="-66347" y="6598368"/>
                  <a:pt x="20141" y="6637681"/>
                  <a:pt x="0" y="6474522"/>
                </a:cubicBezTo>
                <a:cubicBezTo>
                  <a:pt x="-20141" y="6311363"/>
                  <a:pt x="3289" y="6221348"/>
                  <a:pt x="0" y="6044051"/>
                </a:cubicBezTo>
                <a:cubicBezTo>
                  <a:pt x="-3289" y="5866754"/>
                  <a:pt x="30740" y="5777605"/>
                  <a:pt x="0" y="5613579"/>
                </a:cubicBezTo>
                <a:cubicBezTo>
                  <a:pt x="-30740" y="5449553"/>
                  <a:pt x="45780" y="5237930"/>
                  <a:pt x="0" y="5107485"/>
                </a:cubicBezTo>
                <a:cubicBezTo>
                  <a:pt x="-45780" y="4977040"/>
                  <a:pt x="34597" y="4783555"/>
                  <a:pt x="0" y="4677013"/>
                </a:cubicBezTo>
                <a:cubicBezTo>
                  <a:pt x="-34597" y="4570471"/>
                  <a:pt x="24215" y="4334421"/>
                  <a:pt x="0" y="4170919"/>
                </a:cubicBezTo>
                <a:cubicBezTo>
                  <a:pt x="-24215" y="4007417"/>
                  <a:pt x="1570" y="3677252"/>
                  <a:pt x="0" y="3513577"/>
                </a:cubicBezTo>
                <a:cubicBezTo>
                  <a:pt x="-1570" y="3349902"/>
                  <a:pt x="6496" y="3248545"/>
                  <a:pt x="0" y="3083106"/>
                </a:cubicBezTo>
                <a:cubicBezTo>
                  <a:pt x="-6496" y="2917667"/>
                  <a:pt x="34412" y="2811416"/>
                  <a:pt x="0" y="2728258"/>
                </a:cubicBezTo>
                <a:cubicBezTo>
                  <a:pt x="-34412" y="2645100"/>
                  <a:pt x="56518" y="2350559"/>
                  <a:pt x="0" y="1995293"/>
                </a:cubicBezTo>
                <a:cubicBezTo>
                  <a:pt x="-56518" y="1640028"/>
                  <a:pt x="3551" y="1787303"/>
                  <a:pt x="0" y="1640445"/>
                </a:cubicBezTo>
                <a:cubicBezTo>
                  <a:pt x="-3551" y="1493587"/>
                  <a:pt x="22748" y="1208982"/>
                  <a:pt x="0" y="1058727"/>
                </a:cubicBezTo>
                <a:cubicBezTo>
                  <a:pt x="-22748" y="908472"/>
                  <a:pt x="5615" y="861499"/>
                  <a:pt x="0" y="703879"/>
                </a:cubicBezTo>
                <a:cubicBezTo>
                  <a:pt x="-5615" y="546259"/>
                  <a:pt x="2356" y="178297"/>
                  <a:pt x="0" y="0"/>
                </a:cubicBezTo>
                <a:close/>
              </a:path>
              <a:path extrusionOk="0" h="7562335" w="5041557">
                <a:moveTo>
                  <a:pt x="0" y="0"/>
                </a:moveTo>
                <a:cubicBezTo>
                  <a:pt x="110229" y="-58212"/>
                  <a:pt x="315736" y="8396"/>
                  <a:pt x="509757" y="0"/>
                </a:cubicBezTo>
                <a:cubicBezTo>
                  <a:pt x="703778" y="-8396"/>
                  <a:pt x="757365" y="17145"/>
                  <a:pt x="918684" y="0"/>
                </a:cubicBezTo>
                <a:cubicBezTo>
                  <a:pt x="1080003" y="-17145"/>
                  <a:pt x="1269904" y="43877"/>
                  <a:pt x="1579688" y="0"/>
                </a:cubicBezTo>
                <a:cubicBezTo>
                  <a:pt x="1889472" y="-43877"/>
                  <a:pt x="1981493" y="46087"/>
                  <a:pt x="2089445" y="0"/>
                </a:cubicBezTo>
                <a:cubicBezTo>
                  <a:pt x="2197397" y="-46087"/>
                  <a:pt x="2465989" y="46322"/>
                  <a:pt x="2599203" y="0"/>
                </a:cubicBezTo>
                <a:cubicBezTo>
                  <a:pt x="2732417" y="-46322"/>
                  <a:pt x="3114564" y="74236"/>
                  <a:pt x="3260207" y="0"/>
                </a:cubicBezTo>
                <a:cubicBezTo>
                  <a:pt x="3405850" y="-74236"/>
                  <a:pt x="3581124" y="10784"/>
                  <a:pt x="3719549" y="0"/>
                </a:cubicBezTo>
                <a:cubicBezTo>
                  <a:pt x="3857974" y="-10784"/>
                  <a:pt x="4092275" y="76926"/>
                  <a:pt x="4380553" y="0"/>
                </a:cubicBezTo>
                <a:cubicBezTo>
                  <a:pt x="4668831" y="-76926"/>
                  <a:pt x="4719805" y="50951"/>
                  <a:pt x="5041557" y="0"/>
                </a:cubicBezTo>
                <a:cubicBezTo>
                  <a:pt x="5088482" y="205590"/>
                  <a:pt x="4981993" y="401816"/>
                  <a:pt x="5041557" y="581718"/>
                </a:cubicBezTo>
                <a:cubicBezTo>
                  <a:pt x="5101121" y="761620"/>
                  <a:pt x="4993879" y="890337"/>
                  <a:pt x="5041557" y="1163436"/>
                </a:cubicBezTo>
                <a:cubicBezTo>
                  <a:pt x="5089235" y="1436535"/>
                  <a:pt x="5028125" y="1527814"/>
                  <a:pt x="5041557" y="1820778"/>
                </a:cubicBezTo>
                <a:cubicBezTo>
                  <a:pt x="5054989" y="2113742"/>
                  <a:pt x="5023840" y="2052783"/>
                  <a:pt x="5041557" y="2175626"/>
                </a:cubicBezTo>
                <a:cubicBezTo>
                  <a:pt x="5059274" y="2298469"/>
                  <a:pt x="5037198" y="2615261"/>
                  <a:pt x="5041557" y="2757344"/>
                </a:cubicBezTo>
                <a:cubicBezTo>
                  <a:pt x="5045916" y="2899427"/>
                  <a:pt x="5034559" y="3088843"/>
                  <a:pt x="5041557" y="3339062"/>
                </a:cubicBezTo>
                <a:cubicBezTo>
                  <a:pt x="5048555" y="3589281"/>
                  <a:pt x="4999824" y="3636420"/>
                  <a:pt x="5041557" y="3920780"/>
                </a:cubicBezTo>
                <a:cubicBezTo>
                  <a:pt x="5083290" y="4205140"/>
                  <a:pt x="4989759" y="4341875"/>
                  <a:pt x="5041557" y="4578121"/>
                </a:cubicBezTo>
                <a:cubicBezTo>
                  <a:pt x="5093355" y="4814367"/>
                  <a:pt x="5031093" y="4934614"/>
                  <a:pt x="5041557" y="5235463"/>
                </a:cubicBezTo>
                <a:cubicBezTo>
                  <a:pt x="5052021" y="5536312"/>
                  <a:pt x="4968280" y="5759438"/>
                  <a:pt x="5041557" y="5892804"/>
                </a:cubicBezTo>
                <a:cubicBezTo>
                  <a:pt x="5114834" y="6026170"/>
                  <a:pt x="5024226" y="6117566"/>
                  <a:pt x="5041557" y="6247652"/>
                </a:cubicBezTo>
                <a:cubicBezTo>
                  <a:pt x="5058888" y="6377738"/>
                  <a:pt x="5008495" y="6480502"/>
                  <a:pt x="5041557" y="6678124"/>
                </a:cubicBezTo>
                <a:cubicBezTo>
                  <a:pt x="5074619" y="6875746"/>
                  <a:pt x="5031964" y="7341936"/>
                  <a:pt x="5041557" y="7562335"/>
                </a:cubicBezTo>
                <a:cubicBezTo>
                  <a:pt x="4796490" y="7566878"/>
                  <a:pt x="4783367" y="7536175"/>
                  <a:pt x="4531800" y="7562335"/>
                </a:cubicBezTo>
                <a:cubicBezTo>
                  <a:pt x="4280233" y="7588495"/>
                  <a:pt x="4243079" y="7524075"/>
                  <a:pt x="3971627" y="7562335"/>
                </a:cubicBezTo>
                <a:cubicBezTo>
                  <a:pt x="3700175" y="7600595"/>
                  <a:pt x="3678277" y="7540074"/>
                  <a:pt x="3562700" y="7562335"/>
                </a:cubicBezTo>
                <a:cubicBezTo>
                  <a:pt x="3447123" y="7584596"/>
                  <a:pt x="3268178" y="7518108"/>
                  <a:pt x="3153774" y="7562335"/>
                </a:cubicBezTo>
                <a:cubicBezTo>
                  <a:pt x="3039370" y="7606562"/>
                  <a:pt x="2716738" y="7496155"/>
                  <a:pt x="2593601" y="7562335"/>
                </a:cubicBezTo>
                <a:cubicBezTo>
                  <a:pt x="2470464" y="7628515"/>
                  <a:pt x="2289965" y="7561340"/>
                  <a:pt x="2134259" y="7562335"/>
                </a:cubicBezTo>
                <a:cubicBezTo>
                  <a:pt x="1978553" y="7563330"/>
                  <a:pt x="1772332" y="7535292"/>
                  <a:pt x="1523671" y="7562335"/>
                </a:cubicBezTo>
                <a:cubicBezTo>
                  <a:pt x="1275010" y="7589378"/>
                  <a:pt x="1204552" y="7530357"/>
                  <a:pt x="1064329" y="7562335"/>
                </a:cubicBezTo>
                <a:cubicBezTo>
                  <a:pt x="924106" y="7594313"/>
                  <a:pt x="329368" y="7492177"/>
                  <a:pt x="0" y="7562335"/>
                </a:cubicBezTo>
                <a:cubicBezTo>
                  <a:pt x="-21593" y="7399988"/>
                  <a:pt x="4028" y="7302961"/>
                  <a:pt x="0" y="7207487"/>
                </a:cubicBezTo>
                <a:cubicBezTo>
                  <a:pt x="-4028" y="7112013"/>
                  <a:pt x="38399" y="6912672"/>
                  <a:pt x="0" y="6777016"/>
                </a:cubicBezTo>
                <a:cubicBezTo>
                  <a:pt x="-38399" y="6641360"/>
                  <a:pt x="42454" y="6353219"/>
                  <a:pt x="0" y="6119674"/>
                </a:cubicBezTo>
                <a:cubicBezTo>
                  <a:pt x="-42454" y="5886129"/>
                  <a:pt x="75753" y="5743983"/>
                  <a:pt x="0" y="5386709"/>
                </a:cubicBezTo>
                <a:cubicBezTo>
                  <a:pt x="-75753" y="5029436"/>
                  <a:pt x="25021" y="5077023"/>
                  <a:pt x="0" y="4880615"/>
                </a:cubicBezTo>
                <a:cubicBezTo>
                  <a:pt x="-25021" y="4684207"/>
                  <a:pt x="14322" y="4316270"/>
                  <a:pt x="0" y="4147650"/>
                </a:cubicBezTo>
                <a:cubicBezTo>
                  <a:pt x="-14322" y="3979030"/>
                  <a:pt x="12882" y="3807105"/>
                  <a:pt x="0" y="3717179"/>
                </a:cubicBezTo>
                <a:cubicBezTo>
                  <a:pt x="-12882" y="3627253"/>
                  <a:pt x="20059" y="3488871"/>
                  <a:pt x="0" y="3362330"/>
                </a:cubicBezTo>
                <a:cubicBezTo>
                  <a:pt x="-20059" y="3235789"/>
                  <a:pt x="12647" y="3142558"/>
                  <a:pt x="0" y="3007482"/>
                </a:cubicBezTo>
                <a:cubicBezTo>
                  <a:pt x="-12647" y="2872406"/>
                  <a:pt x="64596" y="2666429"/>
                  <a:pt x="0" y="2350141"/>
                </a:cubicBezTo>
                <a:cubicBezTo>
                  <a:pt x="-64596" y="2033853"/>
                  <a:pt x="17902" y="2100665"/>
                  <a:pt x="0" y="1995293"/>
                </a:cubicBezTo>
                <a:cubicBezTo>
                  <a:pt x="-17902" y="1889921"/>
                  <a:pt x="41126" y="1669440"/>
                  <a:pt x="0" y="1413575"/>
                </a:cubicBezTo>
                <a:cubicBezTo>
                  <a:pt x="-41126" y="1157710"/>
                  <a:pt x="14506" y="1193489"/>
                  <a:pt x="0" y="983104"/>
                </a:cubicBezTo>
                <a:cubicBezTo>
                  <a:pt x="-14506" y="772719"/>
                  <a:pt x="30152" y="45531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" name="Google Shape;37;p1"/>
          <p:cNvSpPr/>
          <p:nvPr/>
        </p:nvSpPr>
        <p:spPr>
          <a:xfrm>
            <a:off x="6453184" y="1360736"/>
            <a:ext cx="7556421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B4540"/>
              </a:buClr>
              <a:buSzPts val="4450"/>
              <a:buFont typeface="Calibri"/>
              <a:buNone/>
            </a:pPr>
            <a:r>
              <a:rPr b="1" i="0" lang="es" sz="4450" u="none" cap="none" strike="noStrike">
                <a:solidFill>
                  <a:srgbClr val="3B4540"/>
                </a:solidFill>
                <a:latin typeface="Calibri"/>
                <a:ea typeface="Calibri"/>
                <a:cs typeface="Calibri"/>
                <a:sym typeface="Calibri"/>
              </a:rPr>
              <a:t>¿Autobús, tren o taxi? – Cómo moverse por la ciudad con aplicaciones</a:t>
            </a:r>
            <a:endParaRPr b="0" i="0" sz="4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6453183" y="4304705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Nobile"/>
              <a:buNone/>
            </a:pPr>
            <a:r>
              <a:rPr b="0" i="0" lang="es" sz="2800" u="none" cap="none" strike="noStrike">
                <a:solidFill>
                  <a:srgbClr val="548135"/>
                </a:solidFill>
                <a:latin typeface="Nobile"/>
                <a:ea typeface="Nobile"/>
                <a:cs typeface="Nobile"/>
                <a:sym typeface="Nobile"/>
              </a:rPr>
              <a:t>¿Cómo utilizar de manera eficiente los mapas en línea, los horarios y comprar boletos electrónicos?</a:t>
            </a:r>
            <a:endParaRPr b="0" i="0" sz="2800" u="none" cap="none" strike="noStrik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grupo de logotipos con texto&#10;&#10;El contenido generado por IA puede ser incorrecto." id="39" name="Google Shape;3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9827" y="5808701"/>
            <a:ext cx="3971027" cy="1606932"/>
          </a:xfrm>
          <a:custGeom>
            <a:rect b="b" l="l" r="r" t="t"/>
            <a:pathLst>
              <a:path extrusionOk="0" fill="none" h="1606932" w="3971027">
                <a:moveTo>
                  <a:pt x="0" y="0"/>
                </a:moveTo>
                <a:cubicBezTo>
                  <a:pt x="173865" y="-27653"/>
                  <a:pt x="338280" y="36724"/>
                  <a:pt x="448159" y="0"/>
                </a:cubicBezTo>
                <a:cubicBezTo>
                  <a:pt x="558038" y="-36724"/>
                  <a:pt x="716585" y="21964"/>
                  <a:pt x="896318" y="0"/>
                </a:cubicBezTo>
                <a:cubicBezTo>
                  <a:pt x="1076051" y="-21964"/>
                  <a:pt x="1242273" y="17854"/>
                  <a:pt x="1344476" y="0"/>
                </a:cubicBezTo>
                <a:cubicBezTo>
                  <a:pt x="1446679" y="-17854"/>
                  <a:pt x="1824334" y="33384"/>
                  <a:pt x="1951476" y="0"/>
                </a:cubicBezTo>
                <a:cubicBezTo>
                  <a:pt x="2078618" y="-33384"/>
                  <a:pt x="2359464" y="1848"/>
                  <a:pt x="2598186" y="0"/>
                </a:cubicBezTo>
                <a:cubicBezTo>
                  <a:pt x="2836908" y="-1848"/>
                  <a:pt x="2920250" y="32715"/>
                  <a:pt x="3125766" y="0"/>
                </a:cubicBezTo>
                <a:cubicBezTo>
                  <a:pt x="3331282" y="-32715"/>
                  <a:pt x="3669972" y="35539"/>
                  <a:pt x="3971027" y="0"/>
                </a:cubicBezTo>
                <a:cubicBezTo>
                  <a:pt x="3990035" y="252790"/>
                  <a:pt x="3928751" y="322734"/>
                  <a:pt x="3971027" y="551713"/>
                </a:cubicBezTo>
                <a:cubicBezTo>
                  <a:pt x="4013303" y="780692"/>
                  <a:pt x="3940323" y="824730"/>
                  <a:pt x="3971027" y="1039149"/>
                </a:cubicBezTo>
                <a:cubicBezTo>
                  <a:pt x="4001731" y="1253568"/>
                  <a:pt x="3942212" y="1349280"/>
                  <a:pt x="3971027" y="1606932"/>
                </a:cubicBezTo>
                <a:cubicBezTo>
                  <a:pt x="3660544" y="1614478"/>
                  <a:pt x="3582943" y="1597595"/>
                  <a:pt x="3324317" y="1606932"/>
                </a:cubicBezTo>
                <a:cubicBezTo>
                  <a:pt x="3065691" y="1616269"/>
                  <a:pt x="2956302" y="1583025"/>
                  <a:pt x="2757027" y="1606932"/>
                </a:cubicBezTo>
                <a:cubicBezTo>
                  <a:pt x="2557752" y="1630839"/>
                  <a:pt x="2469236" y="1571155"/>
                  <a:pt x="2308869" y="1606932"/>
                </a:cubicBezTo>
                <a:cubicBezTo>
                  <a:pt x="2148502" y="1642709"/>
                  <a:pt x="1974134" y="1567633"/>
                  <a:pt x="1821000" y="1606932"/>
                </a:cubicBezTo>
                <a:cubicBezTo>
                  <a:pt x="1667866" y="1646231"/>
                  <a:pt x="1461113" y="1553926"/>
                  <a:pt x="1174289" y="1606932"/>
                </a:cubicBezTo>
                <a:cubicBezTo>
                  <a:pt x="887465" y="1659938"/>
                  <a:pt x="812895" y="1564110"/>
                  <a:pt x="527579" y="1606932"/>
                </a:cubicBezTo>
                <a:cubicBezTo>
                  <a:pt x="242263" y="1649754"/>
                  <a:pt x="132790" y="1570106"/>
                  <a:pt x="0" y="1606932"/>
                </a:cubicBezTo>
                <a:cubicBezTo>
                  <a:pt x="-28238" y="1450317"/>
                  <a:pt x="7355" y="1210167"/>
                  <a:pt x="0" y="1039149"/>
                </a:cubicBezTo>
                <a:cubicBezTo>
                  <a:pt x="-7355" y="868131"/>
                  <a:pt x="33612" y="654195"/>
                  <a:pt x="0" y="471367"/>
                </a:cubicBezTo>
                <a:cubicBezTo>
                  <a:pt x="-33612" y="288539"/>
                  <a:pt x="17026" y="157738"/>
                  <a:pt x="0" y="0"/>
                </a:cubicBezTo>
                <a:close/>
              </a:path>
              <a:path extrusionOk="0" h="1606932" w="3971027">
                <a:moveTo>
                  <a:pt x="0" y="0"/>
                </a:moveTo>
                <a:cubicBezTo>
                  <a:pt x="198598" y="-16126"/>
                  <a:pt x="435331" y="41167"/>
                  <a:pt x="607000" y="0"/>
                </a:cubicBezTo>
                <a:cubicBezTo>
                  <a:pt x="778669" y="-41167"/>
                  <a:pt x="875905" y="46923"/>
                  <a:pt x="1055159" y="0"/>
                </a:cubicBezTo>
                <a:cubicBezTo>
                  <a:pt x="1234413" y="-46923"/>
                  <a:pt x="1429084" y="9160"/>
                  <a:pt x="1662158" y="0"/>
                </a:cubicBezTo>
                <a:cubicBezTo>
                  <a:pt x="1895232" y="-9160"/>
                  <a:pt x="2003836" y="18129"/>
                  <a:pt x="2269158" y="0"/>
                </a:cubicBezTo>
                <a:cubicBezTo>
                  <a:pt x="2534480" y="-18129"/>
                  <a:pt x="2626710" y="18760"/>
                  <a:pt x="2717317" y="0"/>
                </a:cubicBezTo>
                <a:cubicBezTo>
                  <a:pt x="2807924" y="-18760"/>
                  <a:pt x="3187011" y="15838"/>
                  <a:pt x="3364027" y="0"/>
                </a:cubicBezTo>
                <a:cubicBezTo>
                  <a:pt x="3541043" y="-15838"/>
                  <a:pt x="3789719" y="64726"/>
                  <a:pt x="3971027" y="0"/>
                </a:cubicBezTo>
                <a:cubicBezTo>
                  <a:pt x="3980455" y="193637"/>
                  <a:pt x="3923712" y="387656"/>
                  <a:pt x="3971027" y="551713"/>
                </a:cubicBezTo>
                <a:cubicBezTo>
                  <a:pt x="4018342" y="715770"/>
                  <a:pt x="3935123" y="910059"/>
                  <a:pt x="3971027" y="1039149"/>
                </a:cubicBezTo>
                <a:cubicBezTo>
                  <a:pt x="4006931" y="1168239"/>
                  <a:pt x="3933168" y="1405341"/>
                  <a:pt x="3971027" y="1606932"/>
                </a:cubicBezTo>
                <a:cubicBezTo>
                  <a:pt x="3734915" y="1614577"/>
                  <a:pt x="3606661" y="1549340"/>
                  <a:pt x="3324317" y="1606932"/>
                </a:cubicBezTo>
                <a:cubicBezTo>
                  <a:pt x="3041973" y="1664524"/>
                  <a:pt x="2949799" y="1546542"/>
                  <a:pt x="2677607" y="1606932"/>
                </a:cubicBezTo>
                <a:cubicBezTo>
                  <a:pt x="2405415" y="1667322"/>
                  <a:pt x="2237054" y="1565532"/>
                  <a:pt x="2070607" y="1606932"/>
                </a:cubicBezTo>
                <a:cubicBezTo>
                  <a:pt x="1904160" y="1648332"/>
                  <a:pt x="1805342" y="1591163"/>
                  <a:pt x="1622448" y="1606932"/>
                </a:cubicBezTo>
                <a:cubicBezTo>
                  <a:pt x="1439554" y="1622701"/>
                  <a:pt x="1279980" y="1567640"/>
                  <a:pt x="1174289" y="1606932"/>
                </a:cubicBezTo>
                <a:cubicBezTo>
                  <a:pt x="1068598" y="1646224"/>
                  <a:pt x="910084" y="1606417"/>
                  <a:pt x="726131" y="1606932"/>
                </a:cubicBezTo>
                <a:cubicBezTo>
                  <a:pt x="542178" y="1607447"/>
                  <a:pt x="159554" y="1592160"/>
                  <a:pt x="0" y="1606932"/>
                </a:cubicBezTo>
                <a:cubicBezTo>
                  <a:pt x="-35551" y="1372378"/>
                  <a:pt x="22500" y="1256037"/>
                  <a:pt x="0" y="1119496"/>
                </a:cubicBezTo>
                <a:cubicBezTo>
                  <a:pt x="-22500" y="982955"/>
                  <a:pt x="48402" y="691993"/>
                  <a:pt x="0" y="551713"/>
                </a:cubicBezTo>
                <a:cubicBezTo>
                  <a:pt x="-48402" y="411433"/>
                  <a:pt x="62337" y="21763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" name="Google Shape;40;p1"/>
          <p:cNvSpPr txBox="1"/>
          <p:nvPr/>
        </p:nvSpPr>
        <p:spPr>
          <a:xfrm>
            <a:off x="5764425" y="7110225"/>
            <a:ext cx="8587800" cy="1051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"/>
          <p:cNvSpPr txBox="1"/>
          <p:nvPr/>
        </p:nvSpPr>
        <p:spPr>
          <a:xfrm>
            <a:off x="347673" y="174850"/>
            <a:ext cx="134937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¿Cómo funciona Google Maps en iPhone?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¿Qué necesitas tener?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Teléfono iPhone y sistema iOS.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Aplicación gratuita  de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Maps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instalada (descargable desde la App Store).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Internet (Wi-Fi o datos móviles) activado.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Ubicación (GPS) habilitada.</a:t>
            </a:r>
            <a:endParaRPr/>
          </a:p>
        </p:txBody>
      </p:sp>
      <p:sp>
        <p:nvSpPr>
          <p:cNvPr id="127" name="Google Shape;127;p10"/>
          <p:cNvSpPr txBox="1"/>
          <p:nvPr/>
        </p:nvSpPr>
        <p:spPr>
          <a:xfrm>
            <a:off x="347675" y="3764025"/>
            <a:ext cx="6837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✅ ¿Cómo usar Google Maps en iPhone?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Buscando un lugar: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Google Maps.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parte superior, escriba el nombre del lugar o la dirección.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"Buscar".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Aparecerá un alfiler en el mapa: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"Ruta"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planificar su ruta.</a:t>
            </a:r>
            <a:endParaRPr/>
          </a:p>
        </p:txBody>
      </p:sp>
      <p:sp>
        <p:nvSpPr>
          <p:cNvPr id="128" name="Google Shape;128;p10"/>
          <p:cNvSpPr txBox="1"/>
          <p:nvPr/>
        </p:nvSpPr>
        <p:spPr>
          <a:xfrm>
            <a:off x="7687600" y="4195788"/>
            <a:ext cx="6153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Planificas tu ruta: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Introduzca los puntos de inicio y fin (por ejemplo, "Casa" y "Farmacia").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Elige tu medio de transporte:                   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"Comenzar"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habilitar la navegación por voz.</a:t>
            </a:r>
            <a:endParaRPr/>
          </a:p>
        </p:txBody>
      </p:sp>
      <p:pic>
        <p:nvPicPr>
          <p:cNvPr descr="Una bandera azul con estrellas amarillas&#10;&#10;Descripción generada automáticamente"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38326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 txBox="1"/>
          <p:nvPr/>
        </p:nvSpPr>
        <p:spPr>
          <a:xfrm>
            <a:off x="889675" y="716850"/>
            <a:ext cx="132768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funciona Google Maps en iPhone?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puedo cambiar la vista del mapa (satélite, terreno)?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Toca el icono de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esquina superior derecha (dos cuadrados).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"Satélite",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"Terreno"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"Predeterminado".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También puede activar la visibilidad de los atascos,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transporte público, etc.</a:t>
            </a:r>
            <a:endParaRPr/>
          </a:p>
        </p:txBody>
      </p:sp>
      <p:sp>
        <p:nvSpPr>
          <p:cNvPr id="136" name="Google Shape;136;p11"/>
          <p:cNvSpPr txBox="1"/>
          <p:nvPr/>
        </p:nvSpPr>
        <p:spPr>
          <a:xfrm>
            <a:off x="889686" y="4683044"/>
            <a:ext cx="1343179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⭐ Guardas un lugar: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el nombre del lugar (por ejemplo, su cafetería favorita).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"Guardar".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Añade a tu lista: "Quiero visitar", "Favoritos" o crea una nueva.</a:t>
            </a:r>
            <a:endParaRPr/>
          </a:p>
        </p:txBody>
      </p:sp>
      <p:pic>
        <p:nvPicPr>
          <p:cNvPr descr="Una bandera azul con estrellas amarillas&#10;&#10;Descripción generada automáticamente" id="137" name="Google Shape;1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02675" y="6182000"/>
            <a:ext cx="2020951" cy="2047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hone 6 plateado sobre mesa blanca" id="138" name="Google Shape;13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03200" y="1383586"/>
            <a:ext cx="2363230" cy="2363230"/>
          </a:xfrm>
          <a:custGeom>
            <a:rect b="b" l="l" r="r" t="t"/>
            <a:pathLst>
              <a:path extrusionOk="0" h="3150973" w="3150973">
                <a:moveTo>
                  <a:pt x="0" y="0"/>
                </a:moveTo>
                <a:cubicBezTo>
                  <a:pt x="212544" y="-5202"/>
                  <a:pt x="341310" y="25270"/>
                  <a:pt x="493652" y="0"/>
                </a:cubicBezTo>
                <a:cubicBezTo>
                  <a:pt x="645994" y="-25270"/>
                  <a:pt x="804671" y="3882"/>
                  <a:pt x="924285" y="0"/>
                </a:cubicBezTo>
                <a:cubicBezTo>
                  <a:pt x="1043899" y="-3882"/>
                  <a:pt x="1159390" y="6705"/>
                  <a:pt x="1386428" y="0"/>
                </a:cubicBezTo>
                <a:cubicBezTo>
                  <a:pt x="1613466" y="-6705"/>
                  <a:pt x="1668068" y="19895"/>
                  <a:pt x="1880081" y="0"/>
                </a:cubicBezTo>
                <a:cubicBezTo>
                  <a:pt x="2092094" y="-19895"/>
                  <a:pt x="2113645" y="13668"/>
                  <a:pt x="2310714" y="0"/>
                </a:cubicBezTo>
                <a:cubicBezTo>
                  <a:pt x="2507783" y="-13668"/>
                  <a:pt x="2874703" y="24141"/>
                  <a:pt x="3150973" y="0"/>
                </a:cubicBezTo>
                <a:cubicBezTo>
                  <a:pt x="3154616" y="126898"/>
                  <a:pt x="3110069" y="389271"/>
                  <a:pt x="3150973" y="588182"/>
                </a:cubicBezTo>
                <a:cubicBezTo>
                  <a:pt x="3191877" y="787093"/>
                  <a:pt x="3112004" y="831738"/>
                  <a:pt x="3150973" y="1018815"/>
                </a:cubicBezTo>
                <a:cubicBezTo>
                  <a:pt x="3189942" y="1205892"/>
                  <a:pt x="3136981" y="1437043"/>
                  <a:pt x="3150973" y="1606996"/>
                </a:cubicBezTo>
                <a:cubicBezTo>
                  <a:pt x="3164965" y="1776949"/>
                  <a:pt x="3129586" y="1876079"/>
                  <a:pt x="3150973" y="2069139"/>
                </a:cubicBezTo>
                <a:cubicBezTo>
                  <a:pt x="3172360" y="2262199"/>
                  <a:pt x="3123264" y="2410563"/>
                  <a:pt x="3150973" y="2531282"/>
                </a:cubicBezTo>
                <a:cubicBezTo>
                  <a:pt x="3178682" y="2652001"/>
                  <a:pt x="3123247" y="2873258"/>
                  <a:pt x="3150973" y="3150973"/>
                </a:cubicBezTo>
                <a:cubicBezTo>
                  <a:pt x="3018933" y="3193785"/>
                  <a:pt x="2772130" y="3117224"/>
                  <a:pt x="2657321" y="3150973"/>
                </a:cubicBezTo>
                <a:cubicBezTo>
                  <a:pt x="2542512" y="3184722"/>
                  <a:pt x="2287522" y="3110372"/>
                  <a:pt x="2132158" y="3150973"/>
                </a:cubicBezTo>
                <a:cubicBezTo>
                  <a:pt x="1976794" y="3191574"/>
                  <a:pt x="1726781" y="3126963"/>
                  <a:pt x="1606996" y="3150973"/>
                </a:cubicBezTo>
                <a:cubicBezTo>
                  <a:pt x="1487211" y="3174983"/>
                  <a:pt x="1352137" y="3125387"/>
                  <a:pt x="1144854" y="3150973"/>
                </a:cubicBezTo>
                <a:cubicBezTo>
                  <a:pt x="937571" y="3176559"/>
                  <a:pt x="841190" y="3101058"/>
                  <a:pt x="651201" y="3150973"/>
                </a:cubicBezTo>
                <a:cubicBezTo>
                  <a:pt x="461212" y="3200888"/>
                  <a:pt x="177640" y="3097931"/>
                  <a:pt x="0" y="3150973"/>
                </a:cubicBezTo>
                <a:cubicBezTo>
                  <a:pt x="-3982" y="3053927"/>
                  <a:pt x="15013" y="2881190"/>
                  <a:pt x="0" y="2720340"/>
                </a:cubicBezTo>
                <a:cubicBezTo>
                  <a:pt x="-15013" y="2559490"/>
                  <a:pt x="50347" y="2336211"/>
                  <a:pt x="0" y="2226688"/>
                </a:cubicBezTo>
                <a:cubicBezTo>
                  <a:pt x="-50347" y="2117165"/>
                  <a:pt x="10250" y="1928881"/>
                  <a:pt x="0" y="1670016"/>
                </a:cubicBezTo>
                <a:cubicBezTo>
                  <a:pt x="-10250" y="1411151"/>
                  <a:pt x="25261" y="1241629"/>
                  <a:pt x="0" y="1081834"/>
                </a:cubicBezTo>
                <a:cubicBezTo>
                  <a:pt x="-25261" y="922039"/>
                  <a:pt x="35750" y="648444"/>
                  <a:pt x="0" y="493652"/>
                </a:cubicBezTo>
                <a:cubicBezTo>
                  <a:pt x="-35750" y="338860"/>
                  <a:pt x="14228" y="19222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9" name="Google Shape;13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732" y="67545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"/>
          <p:cNvSpPr txBox="1"/>
          <p:nvPr/>
        </p:nvSpPr>
        <p:spPr>
          <a:xfrm>
            <a:off x="446702" y="312675"/>
            <a:ext cx="12943200" cy="6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️ Apple Maps – navegación y telefonía iPhone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Apple Maps?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Apple Maps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una app gratuita de mapas y navegación integrada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todos los iPhone, iPad y Apple Watch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muy similar a Google Maps y se utiliza para: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Búsqueda de lugares (por ejemplo, restaurantes, hoteles, farmacias).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Planificación de rutas (a pie, en coche, en transporte público).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Usar 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navegación por voz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Comprobación del tráfico y los atascos.</a:t>
            </a:r>
            <a:endParaRPr/>
          </a:p>
        </p:txBody>
      </p:sp>
      <p:pic>
        <p:nvPicPr>
          <p:cNvPr descr="Una bandera azul con estrellas amarillas&#10;&#10;Descripción generada automáticamente" id="145" name="Google Shape;14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Phone 6 plateado sobre mesa blanca" id="146" name="Google Shape;14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5448" y="1348071"/>
            <a:ext cx="3150973" cy="3150973"/>
          </a:xfrm>
          <a:custGeom>
            <a:rect b="b" l="l" r="r" t="t"/>
            <a:pathLst>
              <a:path extrusionOk="0" h="3150973" w="3150973">
                <a:moveTo>
                  <a:pt x="0" y="0"/>
                </a:moveTo>
                <a:cubicBezTo>
                  <a:pt x="212544" y="-5202"/>
                  <a:pt x="341310" y="25270"/>
                  <a:pt x="493652" y="0"/>
                </a:cubicBezTo>
                <a:cubicBezTo>
                  <a:pt x="645994" y="-25270"/>
                  <a:pt x="804671" y="3882"/>
                  <a:pt x="924285" y="0"/>
                </a:cubicBezTo>
                <a:cubicBezTo>
                  <a:pt x="1043899" y="-3882"/>
                  <a:pt x="1159390" y="6705"/>
                  <a:pt x="1386428" y="0"/>
                </a:cubicBezTo>
                <a:cubicBezTo>
                  <a:pt x="1613466" y="-6705"/>
                  <a:pt x="1668068" y="19895"/>
                  <a:pt x="1880081" y="0"/>
                </a:cubicBezTo>
                <a:cubicBezTo>
                  <a:pt x="2092094" y="-19895"/>
                  <a:pt x="2113645" y="13668"/>
                  <a:pt x="2310714" y="0"/>
                </a:cubicBezTo>
                <a:cubicBezTo>
                  <a:pt x="2507783" y="-13668"/>
                  <a:pt x="2874703" y="24141"/>
                  <a:pt x="3150973" y="0"/>
                </a:cubicBezTo>
                <a:cubicBezTo>
                  <a:pt x="3154616" y="126898"/>
                  <a:pt x="3110069" y="389271"/>
                  <a:pt x="3150973" y="588182"/>
                </a:cubicBezTo>
                <a:cubicBezTo>
                  <a:pt x="3191877" y="787093"/>
                  <a:pt x="3112004" y="831738"/>
                  <a:pt x="3150973" y="1018815"/>
                </a:cubicBezTo>
                <a:cubicBezTo>
                  <a:pt x="3189942" y="1205892"/>
                  <a:pt x="3136981" y="1437043"/>
                  <a:pt x="3150973" y="1606996"/>
                </a:cubicBezTo>
                <a:cubicBezTo>
                  <a:pt x="3164965" y="1776949"/>
                  <a:pt x="3129586" y="1876079"/>
                  <a:pt x="3150973" y="2069139"/>
                </a:cubicBezTo>
                <a:cubicBezTo>
                  <a:pt x="3172360" y="2262199"/>
                  <a:pt x="3123264" y="2410563"/>
                  <a:pt x="3150973" y="2531282"/>
                </a:cubicBezTo>
                <a:cubicBezTo>
                  <a:pt x="3178682" y="2652001"/>
                  <a:pt x="3123247" y="2873258"/>
                  <a:pt x="3150973" y="3150973"/>
                </a:cubicBezTo>
                <a:cubicBezTo>
                  <a:pt x="3018933" y="3193785"/>
                  <a:pt x="2772130" y="3117224"/>
                  <a:pt x="2657321" y="3150973"/>
                </a:cubicBezTo>
                <a:cubicBezTo>
                  <a:pt x="2542512" y="3184722"/>
                  <a:pt x="2287522" y="3110372"/>
                  <a:pt x="2132158" y="3150973"/>
                </a:cubicBezTo>
                <a:cubicBezTo>
                  <a:pt x="1976794" y="3191574"/>
                  <a:pt x="1726781" y="3126963"/>
                  <a:pt x="1606996" y="3150973"/>
                </a:cubicBezTo>
                <a:cubicBezTo>
                  <a:pt x="1487211" y="3174983"/>
                  <a:pt x="1352137" y="3125387"/>
                  <a:pt x="1144854" y="3150973"/>
                </a:cubicBezTo>
                <a:cubicBezTo>
                  <a:pt x="937571" y="3176559"/>
                  <a:pt x="841190" y="3101058"/>
                  <a:pt x="651201" y="3150973"/>
                </a:cubicBezTo>
                <a:cubicBezTo>
                  <a:pt x="461212" y="3200888"/>
                  <a:pt x="177640" y="3097931"/>
                  <a:pt x="0" y="3150973"/>
                </a:cubicBezTo>
                <a:cubicBezTo>
                  <a:pt x="-3982" y="3053927"/>
                  <a:pt x="15013" y="2881190"/>
                  <a:pt x="0" y="2720340"/>
                </a:cubicBezTo>
                <a:cubicBezTo>
                  <a:pt x="-15013" y="2559490"/>
                  <a:pt x="50347" y="2336211"/>
                  <a:pt x="0" y="2226688"/>
                </a:cubicBezTo>
                <a:cubicBezTo>
                  <a:pt x="-50347" y="2117165"/>
                  <a:pt x="10250" y="1928881"/>
                  <a:pt x="0" y="1670016"/>
                </a:cubicBezTo>
                <a:cubicBezTo>
                  <a:pt x="-10250" y="1411151"/>
                  <a:pt x="25261" y="1241629"/>
                  <a:pt x="0" y="1081834"/>
                </a:cubicBezTo>
                <a:cubicBezTo>
                  <a:pt x="-25261" y="922039"/>
                  <a:pt x="35750" y="648444"/>
                  <a:pt x="0" y="493652"/>
                </a:cubicBezTo>
                <a:cubicBezTo>
                  <a:pt x="-35750" y="338860"/>
                  <a:pt x="14228" y="19222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7" name="Google Shape;14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982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"/>
          <p:cNvSpPr txBox="1"/>
          <p:nvPr/>
        </p:nvSpPr>
        <p:spPr>
          <a:xfrm>
            <a:off x="184850" y="1068575"/>
            <a:ext cx="136740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Consejos para personas mayores: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Guarde "Inicio" o "Trabajo" en la  pestaña </a:t>
            </a:r>
            <a:r>
              <a:rPr b="1"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Guardado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para planificar rutas rápidamente.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tienes miedo de perderte, </a:t>
            </a:r>
            <a:r>
              <a:rPr b="1"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comparte la ruta con tu familia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descr="Una bandera azul con estrellas amarillas&#10;&#10;Descripción generada automáticamente" id="153" name="Google Shape;15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399" y="6069876"/>
            <a:ext cx="2131630" cy="2159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ados mayores en la palma de la mano de la persona" id="154" name="Google Shape;15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61866" y="241320"/>
            <a:ext cx="4847482" cy="3231655"/>
          </a:xfrm>
          <a:custGeom>
            <a:rect b="b" l="l" r="r" t="t"/>
            <a:pathLst>
              <a:path extrusionOk="0" h="3231655" w="4847482">
                <a:moveTo>
                  <a:pt x="0" y="0"/>
                </a:moveTo>
                <a:cubicBezTo>
                  <a:pt x="207698" y="-23320"/>
                  <a:pt x="286521" y="10539"/>
                  <a:pt x="441659" y="0"/>
                </a:cubicBezTo>
                <a:cubicBezTo>
                  <a:pt x="596797" y="-10539"/>
                  <a:pt x="777810" y="19870"/>
                  <a:pt x="1028743" y="0"/>
                </a:cubicBezTo>
                <a:cubicBezTo>
                  <a:pt x="1279676" y="-19870"/>
                  <a:pt x="1285022" y="17018"/>
                  <a:pt x="1421928" y="0"/>
                </a:cubicBezTo>
                <a:cubicBezTo>
                  <a:pt x="1558834" y="-17018"/>
                  <a:pt x="1830079" y="53593"/>
                  <a:pt x="2009012" y="0"/>
                </a:cubicBezTo>
                <a:cubicBezTo>
                  <a:pt x="2187945" y="-53593"/>
                  <a:pt x="2278043" y="9625"/>
                  <a:pt x="2402197" y="0"/>
                </a:cubicBezTo>
                <a:cubicBezTo>
                  <a:pt x="2526352" y="-9625"/>
                  <a:pt x="2687057" y="42786"/>
                  <a:pt x="2795381" y="0"/>
                </a:cubicBezTo>
                <a:cubicBezTo>
                  <a:pt x="2903705" y="-42786"/>
                  <a:pt x="3129768" y="10041"/>
                  <a:pt x="3382465" y="0"/>
                </a:cubicBezTo>
                <a:cubicBezTo>
                  <a:pt x="3635162" y="-10041"/>
                  <a:pt x="3764057" y="57219"/>
                  <a:pt x="3921074" y="0"/>
                </a:cubicBezTo>
                <a:cubicBezTo>
                  <a:pt x="4078091" y="-57219"/>
                  <a:pt x="4580048" y="90890"/>
                  <a:pt x="4847482" y="0"/>
                </a:cubicBezTo>
                <a:cubicBezTo>
                  <a:pt x="4875560" y="167055"/>
                  <a:pt x="4798218" y="337864"/>
                  <a:pt x="4847482" y="506293"/>
                </a:cubicBezTo>
                <a:cubicBezTo>
                  <a:pt x="4896746" y="674722"/>
                  <a:pt x="4836297" y="955553"/>
                  <a:pt x="4847482" y="1077218"/>
                </a:cubicBezTo>
                <a:cubicBezTo>
                  <a:pt x="4858667" y="1198883"/>
                  <a:pt x="4817348" y="1499919"/>
                  <a:pt x="4847482" y="1615828"/>
                </a:cubicBezTo>
                <a:cubicBezTo>
                  <a:pt x="4877616" y="1731737"/>
                  <a:pt x="4801222" y="1879739"/>
                  <a:pt x="4847482" y="2089804"/>
                </a:cubicBezTo>
                <a:cubicBezTo>
                  <a:pt x="4893742" y="2299869"/>
                  <a:pt x="4818870" y="2497292"/>
                  <a:pt x="4847482" y="2660729"/>
                </a:cubicBezTo>
                <a:cubicBezTo>
                  <a:pt x="4876094" y="2824166"/>
                  <a:pt x="4823421" y="3101391"/>
                  <a:pt x="4847482" y="3231655"/>
                </a:cubicBezTo>
                <a:cubicBezTo>
                  <a:pt x="4630848" y="3247010"/>
                  <a:pt x="4447927" y="3226388"/>
                  <a:pt x="4308873" y="3231655"/>
                </a:cubicBezTo>
                <a:cubicBezTo>
                  <a:pt x="4169819" y="3236922"/>
                  <a:pt x="4050139" y="3196393"/>
                  <a:pt x="3818739" y="3231655"/>
                </a:cubicBezTo>
                <a:cubicBezTo>
                  <a:pt x="3587339" y="3266917"/>
                  <a:pt x="3501618" y="3178663"/>
                  <a:pt x="3377079" y="3231655"/>
                </a:cubicBezTo>
                <a:cubicBezTo>
                  <a:pt x="3252540" y="3284647"/>
                  <a:pt x="3105508" y="3217004"/>
                  <a:pt x="2886945" y="3231655"/>
                </a:cubicBezTo>
                <a:cubicBezTo>
                  <a:pt x="2668382" y="3246306"/>
                  <a:pt x="2621378" y="3186065"/>
                  <a:pt x="2445285" y="3231655"/>
                </a:cubicBezTo>
                <a:cubicBezTo>
                  <a:pt x="2269192" y="3277245"/>
                  <a:pt x="1963524" y="3203302"/>
                  <a:pt x="1809727" y="3231655"/>
                </a:cubicBezTo>
                <a:cubicBezTo>
                  <a:pt x="1655930" y="3260008"/>
                  <a:pt x="1539095" y="3188711"/>
                  <a:pt x="1368067" y="3231655"/>
                </a:cubicBezTo>
                <a:cubicBezTo>
                  <a:pt x="1197039" y="3274599"/>
                  <a:pt x="917206" y="3205195"/>
                  <a:pt x="780983" y="3231655"/>
                </a:cubicBezTo>
                <a:cubicBezTo>
                  <a:pt x="644760" y="3258115"/>
                  <a:pt x="209984" y="3141862"/>
                  <a:pt x="0" y="3231655"/>
                </a:cubicBezTo>
                <a:cubicBezTo>
                  <a:pt x="-31945" y="3062085"/>
                  <a:pt x="22619" y="2786361"/>
                  <a:pt x="0" y="2660729"/>
                </a:cubicBezTo>
                <a:cubicBezTo>
                  <a:pt x="-22619" y="2535097"/>
                  <a:pt x="51064" y="2407961"/>
                  <a:pt x="0" y="2186753"/>
                </a:cubicBezTo>
                <a:cubicBezTo>
                  <a:pt x="-51064" y="1965545"/>
                  <a:pt x="38180" y="1909644"/>
                  <a:pt x="0" y="1745094"/>
                </a:cubicBezTo>
                <a:cubicBezTo>
                  <a:pt x="-38180" y="1580544"/>
                  <a:pt x="47913" y="1300038"/>
                  <a:pt x="0" y="1141851"/>
                </a:cubicBezTo>
                <a:cubicBezTo>
                  <a:pt x="-47913" y="983664"/>
                  <a:pt x="36961" y="777203"/>
                  <a:pt x="0" y="538609"/>
                </a:cubicBezTo>
                <a:cubicBezTo>
                  <a:pt x="-36961" y="300015"/>
                  <a:pt x="16373" y="24847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5" name="Google Shape;15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68258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 txBox="1"/>
          <p:nvPr/>
        </p:nvSpPr>
        <p:spPr>
          <a:xfrm>
            <a:off x="651096" y="251232"/>
            <a:ext cx="128511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Waze: una alternativa a Google Maps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Waze?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Waze es una aplicación de navegación gratuita que: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Conduce paso  a paso.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Muestra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atascos, los radares de velocidad y los controles de carretera.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Actualiza tu ruta en tiempo real con comentarios de otros conductores.</a:t>
            </a:r>
            <a:endParaRPr/>
          </a:p>
        </p:txBody>
      </p:sp>
      <p:sp>
        <p:nvSpPr>
          <p:cNvPr id="161" name="Google Shape;161;p14"/>
          <p:cNvSpPr txBox="1"/>
          <p:nvPr/>
        </p:nvSpPr>
        <p:spPr>
          <a:xfrm>
            <a:off x="712879" y="4331536"/>
            <a:ext cx="122331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Ventajas de Waze: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Navegación muy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clara y sencilla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iconos grandes y mensajes claros.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Ideal para conducir  por la ciudad y más allá.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Muestra rutas alternativas, evita el tráfico automáticamente.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Indicaciones de voz en polaco (incluso puedes elegir una voz divertida).</a:t>
            </a:r>
            <a:endParaRPr/>
          </a:p>
        </p:txBody>
      </p:sp>
      <p:pic>
        <p:nvPicPr>
          <p:cNvPr descr="Una bandera azul con estrellas amarillas&#10;&#10;Descripción generada automáticamente" id="162" name="Google Shape;1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ze - YouTube" id="163" name="Google Shape;16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84998" y="129975"/>
            <a:ext cx="2681416" cy="2681416"/>
          </a:xfrm>
          <a:custGeom>
            <a:rect b="b" l="l" r="r" t="t"/>
            <a:pathLst>
              <a:path extrusionOk="0" h="2681416" w="2681416">
                <a:moveTo>
                  <a:pt x="0" y="0"/>
                </a:moveTo>
                <a:cubicBezTo>
                  <a:pt x="92009" y="-30787"/>
                  <a:pt x="229024" y="33459"/>
                  <a:pt x="455841" y="0"/>
                </a:cubicBezTo>
                <a:cubicBezTo>
                  <a:pt x="682658" y="-33459"/>
                  <a:pt x="760950" y="17341"/>
                  <a:pt x="1018938" y="0"/>
                </a:cubicBezTo>
                <a:cubicBezTo>
                  <a:pt x="1276926" y="-17341"/>
                  <a:pt x="1433304" y="12840"/>
                  <a:pt x="1608850" y="0"/>
                </a:cubicBezTo>
                <a:cubicBezTo>
                  <a:pt x="1784396" y="-12840"/>
                  <a:pt x="1866723" y="26256"/>
                  <a:pt x="2091504" y="0"/>
                </a:cubicBezTo>
                <a:cubicBezTo>
                  <a:pt x="2316285" y="-26256"/>
                  <a:pt x="2434070" y="40538"/>
                  <a:pt x="2681416" y="0"/>
                </a:cubicBezTo>
                <a:cubicBezTo>
                  <a:pt x="2715814" y="161217"/>
                  <a:pt x="2620660" y="315996"/>
                  <a:pt x="2681416" y="563097"/>
                </a:cubicBezTo>
                <a:cubicBezTo>
                  <a:pt x="2742172" y="810198"/>
                  <a:pt x="2650675" y="990543"/>
                  <a:pt x="2681416" y="1153009"/>
                </a:cubicBezTo>
                <a:cubicBezTo>
                  <a:pt x="2712157" y="1315475"/>
                  <a:pt x="2668128" y="1505228"/>
                  <a:pt x="2681416" y="1662478"/>
                </a:cubicBezTo>
                <a:cubicBezTo>
                  <a:pt x="2694704" y="1819728"/>
                  <a:pt x="2660842" y="2197397"/>
                  <a:pt x="2681416" y="2681416"/>
                </a:cubicBezTo>
                <a:cubicBezTo>
                  <a:pt x="2426738" y="2713240"/>
                  <a:pt x="2346952" y="2656044"/>
                  <a:pt x="2118319" y="2681416"/>
                </a:cubicBezTo>
                <a:cubicBezTo>
                  <a:pt x="1889686" y="2706788"/>
                  <a:pt x="1734778" y="2628802"/>
                  <a:pt x="1582035" y="2681416"/>
                </a:cubicBezTo>
                <a:cubicBezTo>
                  <a:pt x="1429292" y="2734030"/>
                  <a:pt x="1255123" y="2671067"/>
                  <a:pt x="1045752" y="2681416"/>
                </a:cubicBezTo>
                <a:cubicBezTo>
                  <a:pt x="836381" y="2691765"/>
                  <a:pt x="741476" y="2651779"/>
                  <a:pt x="536283" y="2681416"/>
                </a:cubicBezTo>
                <a:cubicBezTo>
                  <a:pt x="331090" y="2711053"/>
                  <a:pt x="117849" y="2680700"/>
                  <a:pt x="0" y="2681416"/>
                </a:cubicBezTo>
                <a:cubicBezTo>
                  <a:pt x="-36174" y="2463895"/>
                  <a:pt x="40005" y="2280650"/>
                  <a:pt x="0" y="2145133"/>
                </a:cubicBezTo>
                <a:cubicBezTo>
                  <a:pt x="-40005" y="2009616"/>
                  <a:pt x="45094" y="1740586"/>
                  <a:pt x="0" y="1555221"/>
                </a:cubicBezTo>
                <a:cubicBezTo>
                  <a:pt x="-45094" y="1369856"/>
                  <a:pt x="69292" y="1125094"/>
                  <a:pt x="0" y="965310"/>
                </a:cubicBezTo>
                <a:cubicBezTo>
                  <a:pt x="-69292" y="805526"/>
                  <a:pt x="36998" y="634082"/>
                  <a:pt x="0" y="482655"/>
                </a:cubicBezTo>
                <a:cubicBezTo>
                  <a:pt x="-36998" y="331228"/>
                  <a:pt x="25873" y="19114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4" name="Google Shape;16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69919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"/>
          <p:cNvSpPr txBox="1"/>
          <p:nvPr/>
        </p:nvSpPr>
        <p:spPr>
          <a:xfrm>
            <a:off x="237723" y="306125"/>
            <a:ext cx="139287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Waze solo funciona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 acceso a Internet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hay modo de caminar ni transporte público (solo conduciendo).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Funciona tanto en iPhone como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Android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0" name="Google Shape;170;p15"/>
          <p:cNvSpPr txBox="1"/>
          <p:nvPr/>
        </p:nvSpPr>
        <p:spPr>
          <a:xfrm>
            <a:off x="237725" y="2763974"/>
            <a:ext cx="127026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¿Para quién es Waze?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personas mayores que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menudo conducen un automóvil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las personas que quieren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evitar atascos y multas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aquellos que quieren una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aplicación sencilla y rápida sin muchas opciones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1" name="Google Shape;171;p15"/>
          <p:cNvSpPr txBox="1"/>
          <p:nvPr/>
        </p:nvSpPr>
        <p:spPr>
          <a:xfrm>
            <a:off x="808557" y="5652929"/>
            <a:ext cx="12406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podría decir: Google Maps es "universal", y Waze, "coche y rápido".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72" name="Google Shape;1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eja de dibujos animados con puntero" id="173" name="Google Shape;17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0314" y="567664"/>
            <a:ext cx="3301523" cy="3723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0032" y="64692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"/>
          <p:cNvSpPr/>
          <p:nvPr/>
        </p:nvSpPr>
        <p:spPr>
          <a:xfrm>
            <a:off x="915097" y="2985526"/>
            <a:ext cx="133053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consultar los horarios de autobuses y trenes?</a:t>
            </a:r>
            <a:endParaRPr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6"/>
          <p:cNvSpPr/>
          <p:nvPr/>
        </p:nvSpPr>
        <p:spPr>
          <a:xfrm>
            <a:off x="1101112" y="4060350"/>
            <a:ext cx="66819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3B454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3B4540"/>
                </a:solidFill>
                <a:latin typeface="Calibri"/>
                <a:ea typeface="Calibri"/>
                <a:cs typeface="Calibri"/>
                <a:sym typeface="Calibri"/>
              </a:rPr>
              <a:t>Aplicaciones de transporte público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6"/>
          <p:cNvSpPr/>
          <p:nvPr/>
        </p:nvSpPr>
        <p:spPr>
          <a:xfrm>
            <a:off x="1268637" y="4768962"/>
            <a:ext cx="39780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Alsa.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6"/>
          <p:cNvSpPr/>
          <p:nvPr/>
        </p:nvSpPr>
        <p:spPr>
          <a:xfrm>
            <a:off x="7590150" y="4060350"/>
            <a:ext cx="66819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3B454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3B4540"/>
                </a:solidFill>
                <a:latin typeface="Calibri"/>
                <a:ea typeface="Calibri"/>
                <a:cs typeface="Calibri"/>
                <a:sym typeface="Calibri"/>
              </a:rPr>
              <a:t>¿Cómo consultar los horarios de salida?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6"/>
          <p:cNvSpPr/>
          <p:nvPr/>
        </p:nvSpPr>
        <p:spPr>
          <a:xfrm>
            <a:off x="7590150" y="4768950"/>
            <a:ext cx="5973300" cy="17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Introduzca sus puntos de inicio y destino. Consulte las conexiones y paradas disponibles. Compruebe la latencia en tiempo real.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5" name="Google Shape;18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4607" y="264935"/>
            <a:ext cx="10787449" cy="2090507"/>
          </a:xfrm>
          <a:custGeom>
            <a:rect b="b" l="l" r="r" t="t"/>
            <a:pathLst>
              <a:path extrusionOk="0" fill="none" h="2090507" w="10787449">
                <a:moveTo>
                  <a:pt x="0" y="0"/>
                </a:moveTo>
                <a:cubicBezTo>
                  <a:pt x="209480" y="-26456"/>
                  <a:pt x="370467" y="23041"/>
                  <a:pt x="491428" y="0"/>
                </a:cubicBezTo>
                <a:cubicBezTo>
                  <a:pt x="612389" y="-23041"/>
                  <a:pt x="787188" y="49218"/>
                  <a:pt x="982856" y="0"/>
                </a:cubicBezTo>
                <a:cubicBezTo>
                  <a:pt x="1178524" y="-49218"/>
                  <a:pt x="1531770" y="32622"/>
                  <a:pt x="1690034" y="0"/>
                </a:cubicBezTo>
                <a:cubicBezTo>
                  <a:pt x="1848298" y="-32622"/>
                  <a:pt x="1863191" y="14943"/>
                  <a:pt x="1965713" y="0"/>
                </a:cubicBezTo>
                <a:cubicBezTo>
                  <a:pt x="2068235" y="-14943"/>
                  <a:pt x="2453660" y="41223"/>
                  <a:pt x="2780765" y="0"/>
                </a:cubicBezTo>
                <a:cubicBezTo>
                  <a:pt x="3107870" y="-41223"/>
                  <a:pt x="3153368" y="19044"/>
                  <a:pt x="3272193" y="0"/>
                </a:cubicBezTo>
                <a:cubicBezTo>
                  <a:pt x="3391018" y="-19044"/>
                  <a:pt x="3607839" y="4981"/>
                  <a:pt x="3763621" y="0"/>
                </a:cubicBezTo>
                <a:cubicBezTo>
                  <a:pt x="3919403" y="-4981"/>
                  <a:pt x="3971872" y="20784"/>
                  <a:pt x="4147175" y="0"/>
                </a:cubicBezTo>
                <a:cubicBezTo>
                  <a:pt x="4322478" y="-20784"/>
                  <a:pt x="4448090" y="2567"/>
                  <a:pt x="4746478" y="0"/>
                </a:cubicBezTo>
                <a:cubicBezTo>
                  <a:pt x="5044866" y="-2567"/>
                  <a:pt x="5396621" y="6852"/>
                  <a:pt x="5561529" y="0"/>
                </a:cubicBezTo>
                <a:cubicBezTo>
                  <a:pt x="5726437" y="-6852"/>
                  <a:pt x="5962850" y="29863"/>
                  <a:pt x="6160832" y="0"/>
                </a:cubicBezTo>
                <a:cubicBezTo>
                  <a:pt x="6358814" y="-29863"/>
                  <a:pt x="6521791" y="216"/>
                  <a:pt x="6652260" y="0"/>
                </a:cubicBezTo>
                <a:cubicBezTo>
                  <a:pt x="6782729" y="-216"/>
                  <a:pt x="6804205" y="3817"/>
                  <a:pt x="6927939" y="0"/>
                </a:cubicBezTo>
                <a:cubicBezTo>
                  <a:pt x="7051673" y="-3817"/>
                  <a:pt x="7199055" y="22808"/>
                  <a:pt x="7311493" y="0"/>
                </a:cubicBezTo>
                <a:cubicBezTo>
                  <a:pt x="7423931" y="-22808"/>
                  <a:pt x="7578937" y="1377"/>
                  <a:pt x="7695047" y="0"/>
                </a:cubicBezTo>
                <a:cubicBezTo>
                  <a:pt x="7811157" y="-1377"/>
                  <a:pt x="8166612" y="51274"/>
                  <a:pt x="8402224" y="0"/>
                </a:cubicBezTo>
                <a:cubicBezTo>
                  <a:pt x="8637836" y="-51274"/>
                  <a:pt x="8740498" y="49783"/>
                  <a:pt x="8893652" y="0"/>
                </a:cubicBezTo>
                <a:cubicBezTo>
                  <a:pt x="9046806" y="-49783"/>
                  <a:pt x="9039978" y="3286"/>
                  <a:pt x="9169332" y="0"/>
                </a:cubicBezTo>
                <a:cubicBezTo>
                  <a:pt x="9298686" y="-3286"/>
                  <a:pt x="9430797" y="53825"/>
                  <a:pt x="9660760" y="0"/>
                </a:cubicBezTo>
                <a:cubicBezTo>
                  <a:pt x="9890723" y="-53825"/>
                  <a:pt x="9941743" y="58802"/>
                  <a:pt x="10152188" y="0"/>
                </a:cubicBezTo>
                <a:cubicBezTo>
                  <a:pt x="10362633" y="-58802"/>
                  <a:pt x="10484676" y="39698"/>
                  <a:pt x="10787449" y="0"/>
                </a:cubicBezTo>
                <a:cubicBezTo>
                  <a:pt x="10798178" y="212418"/>
                  <a:pt x="10732832" y="254971"/>
                  <a:pt x="10787449" y="459912"/>
                </a:cubicBezTo>
                <a:cubicBezTo>
                  <a:pt x="10842066" y="664853"/>
                  <a:pt x="10745268" y="833425"/>
                  <a:pt x="10787449" y="1024348"/>
                </a:cubicBezTo>
                <a:cubicBezTo>
                  <a:pt x="10829630" y="1215271"/>
                  <a:pt x="10770575" y="1359455"/>
                  <a:pt x="10787449" y="1505165"/>
                </a:cubicBezTo>
                <a:cubicBezTo>
                  <a:pt x="10804323" y="1650875"/>
                  <a:pt x="10774309" y="1880644"/>
                  <a:pt x="10787449" y="2090507"/>
                </a:cubicBezTo>
                <a:cubicBezTo>
                  <a:pt x="10624859" y="2093272"/>
                  <a:pt x="10405128" y="2071766"/>
                  <a:pt x="10188146" y="2090507"/>
                </a:cubicBezTo>
                <a:cubicBezTo>
                  <a:pt x="9971164" y="2109248"/>
                  <a:pt x="9690425" y="2016468"/>
                  <a:pt x="9373095" y="2090507"/>
                </a:cubicBezTo>
                <a:cubicBezTo>
                  <a:pt x="9055765" y="2164546"/>
                  <a:pt x="8899700" y="1995530"/>
                  <a:pt x="8558043" y="2090507"/>
                </a:cubicBezTo>
                <a:cubicBezTo>
                  <a:pt x="8216386" y="2185484"/>
                  <a:pt x="8361983" y="2074014"/>
                  <a:pt x="8282364" y="2090507"/>
                </a:cubicBezTo>
                <a:cubicBezTo>
                  <a:pt x="8202745" y="2107000"/>
                  <a:pt x="8040637" y="2044500"/>
                  <a:pt x="7898810" y="2090507"/>
                </a:cubicBezTo>
                <a:cubicBezTo>
                  <a:pt x="7756983" y="2136514"/>
                  <a:pt x="7387063" y="2082166"/>
                  <a:pt x="7191633" y="2090507"/>
                </a:cubicBezTo>
                <a:cubicBezTo>
                  <a:pt x="6996203" y="2098848"/>
                  <a:pt x="6918385" y="2073645"/>
                  <a:pt x="6700204" y="2090507"/>
                </a:cubicBezTo>
                <a:cubicBezTo>
                  <a:pt x="6482023" y="2107369"/>
                  <a:pt x="6441652" y="2081484"/>
                  <a:pt x="6316651" y="2090507"/>
                </a:cubicBezTo>
                <a:cubicBezTo>
                  <a:pt x="6191650" y="2099530"/>
                  <a:pt x="5819524" y="1998778"/>
                  <a:pt x="5501599" y="2090507"/>
                </a:cubicBezTo>
                <a:cubicBezTo>
                  <a:pt x="5183674" y="2182236"/>
                  <a:pt x="5138707" y="2069067"/>
                  <a:pt x="4794422" y="2090507"/>
                </a:cubicBezTo>
                <a:cubicBezTo>
                  <a:pt x="4450137" y="2111947"/>
                  <a:pt x="4580510" y="2047475"/>
                  <a:pt x="4410868" y="2090507"/>
                </a:cubicBezTo>
                <a:cubicBezTo>
                  <a:pt x="4241226" y="2133539"/>
                  <a:pt x="3883692" y="2017454"/>
                  <a:pt x="3703691" y="2090507"/>
                </a:cubicBezTo>
                <a:cubicBezTo>
                  <a:pt x="3523690" y="2163560"/>
                  <a:pt x="3246925" y="2043857"/>
                  <a:pt x="2996514" y="2090507"/>
                </a:cubicBezTo>
                <a:cubicBezTo>
                  <a:pt x="2746103" y="2137157"/>
                  <a:pt x="2508668" y="2039540"/>
                  <a:pt x="2289336" y="2090507"/>
                </a:cubicBezTo>
                <a:cubicBezTo>
                  <a:pt x="2070004" y="2141474"/>
                  <a:pt x="1818211" y="2024131"/>
                  <a:pt x="1582159" y="2090507"/>
                </a:cubicBezTo>
                <a:cubicBezTo>
                  <a:pt x="1346107" y="2156883"/>
                  <a:pt x="1061602" y="2024746"/>
                  <a:pt x="874982" y="2090507"/>
                </a:cubicBezTo>
                <a:cubicBezTo>
                  <a:pt x="688362" y="2156268"/>
                  <a:pt x="700043" y="2067463"/>
                  <a:pt x="599303" y="2090507"/>
                </a:cubicBezTo>
                <a:cubicBezTo>
                  <a:pt x="498563" y="2113551"/>
                  <a:pt x="199915" y="2026356"/>
                  <a:pt x="0" y="2090507"/>
                </a:cubicBezTo>
                <a:cubicBezTo>
                  <a:pt x="-37708" y="1857460"/>
                  <a:pt x="31862" y="1750513"/>
                  <a:pt x="0" y="1526070"/>
                </a:cubicBezTo>
                <a:cubicBezTo>
                  <a:pt x="-31862" y="1301627"/>
                  <a:pt x="1087" y="1160324"/>
                  <a:pt x="0" y="1066159"/>
                </a:cubicBezTo>
                <a:cubicBezTo>
                  <a:pt x="-1087" y="971994"/>
                  <a:pt x="7980" y="710300"/>
                  <a:pt x="0" y="543532"/>
                </a:cubicBezTo>
                <a:cubicBezTo>
                  <a:pt x="-7980" y="376764"/>
                  <a:pt x="10703" y="241437"/>
                  <a:pt x="0" y="0"/>
                </a:cubicBezTo>
                <a:close/>
              </a:path>
              <a:path extrusionOk="0" h="2090507" w="10787449">
                <a:moveTo>
                  <a:pt x="0" y="0"/>
                </a:moveTo>
                <a:cubicBezTo>
                  <a:pt x="268075" y="-64000"/>
                  <a:pt x="374010" y="62750"/>
                  <a:pt x="599303" y="0"/>
                </a:cubicBezTo>
                <a:cubicBezTo>
                  <a:pt x="824596" y="-62750"/>
                  <a:pt x="967510" y="98"/>
                  <a:pt x="1306480" y="0"/>
                </a:cubicBezTo>
                <a:cubicBezTo>
                  <a:pt x="1645450" y="-98"/>
                  <a:pt x="1471807" y="15505"/>
                  <a:pt x="1582159" y="0"/>
                </a:cubicBezTo>
                <a:cubicBezTo>
                  <a:pt x="1692511" y="-15505"/>
                  <a:pt x="2139870" y="48951"/>
                  <a:pt x="2289336" y="0"/>
                </a:cubicBezTo>
                <a:cubicBezTo>
                  <a:pt x="2438802" y="-48951"/>
                  <a:pt x="2707344" y="20386"/>
                  <a:pt x="3104388" y="0"/>
                </a:cubicBezTo>
                <a:cubicBezTo>
                  <a:pt x="3501432" y="-20386"/>
                  <a:pt x="3360235" y="3044"/>
                  <a:pt x="3595816" y="0"/>
                </a:cubicBezTo>
                <a:cubicBezTo>
                  <a:pt x="3831397" y="-3044"/>
                  <a:pt x="3756504" y="25453"/>
                  <a:pt x="3871496" y="0"/>
                </a:cubicBezTo>
                <a:cubicBezTo>
                  <a:pt x="3986488" y="-25453"/>
                  <a:pt x="4073913" y="20362"/>
                  <a:pt x="4147175" y="0"/>
                </a:cubicBezTo>
                <a:cubicBezTo>
                  <a:pt x="4220437" y="-20362"/>
                  <a:pt x="4525711" y="11607"/>
                  <a:pt x="4746478" y="0"/>
                </a:cubicBezTo>
                <a:cubicBezTo>
                  <a:pt x="4967245" y="-11607"/>
                  <a:pt x="5140115" y="39524"/>
                  <a:pt x="5345780" y="0"/>
                </a:cubicBezTo>
                <a:cubicBezTo>
                  <a:pt x="5551445" y="-39524"/>
                  <a:pt x="5517498" y="29078"/>
                  <a:pt x="5621460" y="0"/>
                </a:cubicBezTo>
                <a:cubicBezTo>
                  <a:pt x="5725422" y="-29078"/>
                  <a:pt x="5898558" y="16234"/>
                  <a:pt x="6112888" y="0"/>
                </a:cubicBezTo>
                <a:cubicBezTo>
                  <a:pt x="6327218" y="-16234"/>
                  <a:pt x="6679130" y="18127"/>
                  <a:pt x="6927939" y="0"/>
                </a:cubicBezTo>
                <a:cubicBezTo>
                  <a:pt x="7176748" y="-18127"/>
                  <a:pt x="7565482" y="23028"/>
                  <a:pt x="7742991" y="0"/>
                </a:cubicBezTo>
                <a:cubicBezTo>
                  <a:pt x="7920500" y="-23028"/>
                  <a:pt x="8131765" y="11767"/>
                  <a:pt x="8234419" y="0"/>
                </a:cubicBezTo>
                <a:cubicBezTo>
                  <a:pt x="8337073" y="-11767"/>
                  <a:pt x="8796233" y="83164"/>
                  <a:pt x="9049471" y="0"/>
                </a:cubicBezTo>
                <a:cubicBezTo>
                  <a:pt x="9302709" y="-83164"/>
                  <a:pt x="9368127" y="39496"/>
                  <a:pt x="9540899" y="0"/>
                </a:cubicBezTo>
                <a:cubicBezTo>
                  <a:pt x="9713671" y="-39496"/>
                  <a:pt x="9768192" y="25144"/>
                  <a:pt x="9924453" y="0"/>
                </a:cubicBezTo>
                <a:cubicBezTo>
                  <a:pt x="10080714" y="-25144"/>
                  <a:pt x="10525328" y="74667"/>
                  <a:pt x="10787449" y="0"/>
                </a:cubicBezTo>
                <a:cubicBezTo>
                  <a:pt x="10800346" y="214501"/>
                  <a:pt x="10758257" y="386765"/>
                  <a:pt x="10787449" y="522627"/>
                </a:cubicBezTo>
                <a:cubicBezTo>
                  <a:pt x="10816641" y="658489"/>
                  <a:pt x="10786504" y="832186"/>
                  <a:pt x="10787449" y="1087064"/>
                </a:cubicBezTo>
                <a:cubicBezTo>
                  <a:pt x="10788394" y="1341942"/>
                  <a:pt x="10781656" y="1458307"/>
                  <a:pt x="10787449" y="1609690"/>
                </a:cubicBezTo>
                <a:cubicBezTo>
                  <a:pt x="10793242" y="1761073"/>
                  <a:pt x="10747821" y="1968628"/>
                  <a:pt x="10787449" y="2090507"/>
                </a:cubicBezTo>
                <a:cubicBezTo>
                  <a:pt x="10633268" y="2117855"/>
                  <a:pt x="10438362" y="2086647"/>
                  <a:pt x="10296021" y="2090507"/>
                </a:cubicBezTo>
                <a:cubicBezTo>
                  <a:pt x="10153680" y="2094367"/>
                  <a:pt x="9823837" y="2049424"/>
                  <a:pt x="9588844" y="2090507"/>
                </a:cubicBezTo>
                <a:cubicBezTo>
                  <a:pt x="9353851" y="2131590"/>
                  <a:pt x="9314672" y="2069840"/>
                  <a:pt x="9097415" y="2090507"/>
                </a:cubicBezTo>
                <a:cubicBezTo>
                  <a:pt x="8880158" y="2111174"/>
                  <a:pt x="8802144" y="2074776"/>
                  <a:pt x="8605987" y="2090507"/>
                </a:cubicBezTo>
                <a:cubicBezTo>
                  <a:pt x="8409830" y="2106238"/>
                  <a:pt x="8261613" y="2046921"/>
                  <a:pt x="8006684" y="2090507"/>
                </a:cubicBezTo>
                <a:cubicBezTo>
                  <a:pt x="7751755" y="2134093"/>
                  <a:pt x="7614473" y="2059533"/>
                  <a:pt x="7515256" y="2090507"/>
                </a:cubicBezTo>
                <a:cubicBezTo>
                  <a:pt x="7416039" y="2121481"/>
                  <a:pt x="7163637" y="2035698"/>
                  <a:pt x="7023828" y="2090507"/>
                </a:cubicBezTo>
                <a:cubicBezTo>
                  <a:pt x="6884019" y="2145316"/>
                  <a:pt x="6718619" y="2064526"/>
                  <a:pt x="6532400" y="2090507"/>
                </a:cubicBezTo>
                <a:cubicBezTo>
                  <a:pt x="6346181" y="2116488"/>
                  <a:pt x="6240786" y="2042309"/>
                  <a:pt x="6040971" y="2090507"/>
                </a:cubicBezTo>
                <a:cubicBezTo>
                  <a:pt x="5841156" y="2138705"/>
                  <a:pt x="5640233" y="2048248"/>
                  <a:pt x="5333794" y="2090507"/>
                </a:cubicBezTo>
                <a:cubicBezTo>
                  <a:pt x="5027355" y="2132766"/>
                  <a:pt x="5114657" y="2086228"/>
                  <a:pt x="5058115" y="2090507"/>
                </a:cubicBezTo>
                <a:cubicBezTo>
                  <a:pt x="5001573" y="2094786"/>
                  <a:pt x="4739445" y="2053230"/>
                  <a:pt x="4458812" y="2090507"/>
                </a:cubicBezTo>
                <a:cubicBezTo>
                  <a:pt x="4178179" y="2127784"/>
                  <a:pt x="4242261" y="2075965"/>
                  <a:pt x="4183133" y="2090507"/>
                </a:cubicBezTo>
                <a:cubicBezTo>
                  <a:pt x="4124005" y="2105049"/>
                  <a:pt x="3796374" y="2054838"/>
                  <a:pt x="3583830" y="2090507"/>
                </a:cubicBezTo>
                <a:cubicBezTo>
                  <a:pt x="3371286" y="2126176"/>
                  <a:pt x="3280579" y="2076701"/>
                  <a:pt x="3200277" y="2090507"/>
                </a:cubicBezTo>
                <a:cubicBezTo>
                  <a:pt x="3119975" y="2104313"/>
                  <a:pt x="2745703" y="2048202"/>
                  <a:pt x="2600974" y="2090507"/>
                </a:cubicBezTo>
                <a:cubicBezTo>
                  <a:pt x="2456245" y="2132812"/>
                  <a:pt x="2050785" y="2082042"/>
                  <a:pt x="1893797" y="2090507"/>
                </a:cubicBezTo>
                <a:cubicBezTo>
                  <a:pt x="1736809" y="2098972"/>
                  <a:pt x="1444306" y="2011871"/>
                  <a:pt x="1078745" y="2090507"/>
                </a:cubicBezTo>
                <a:cubicBezTo>
                  <a:pt x="713184" y="2169143"/>
                  <a:pt x="846000" y="2054705"/>
                  <a:pt x="695191" y="2090507"/>
                </a:cubicBezTo>
                <a:cubicBezTo>
                  <a:pt x="544382" y="2126309"/>
                  <a:pt x="238033" y="2035245"/>
                  <a:pt x="0" y="2090507"/>
                </a:cubicBezTo>
                <a:cubicBezTo>
                  <a:pt x="-54535" y="1968574"/>
                  <a:pt x="33427" y="1701885"/>
                  <a:pt x="0" y="1588785"/>
                </a:cubicBezTo>
                <a:cubicBezTo>
                  <a:pt x="-33427" y="1475685"/>
                  <a:pt x="13084" y="1295659"/>
                  <a:pt x="0" y="1024348"/>
                </a:cubicBezTo>
                <a:cubicBezTo>
                  <a:pt x="-13084" y="753037"/>
                  <a:pt x="3177" y="639302"/>
                  <a:pt x="0" y="480817"/>
                </a:cubicBezTo>
                <a:cubicBezTo>
                  <a:pt x="-3177" y="322332"/>
                  <a:pt x="12267" y="14426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86" name="Google Shape;18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343" y="54781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307" y="68258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/>
        </p:nvSpPr>
        <p:spPr>
          <a:xfrm>
            <a:off x="667277" y="1807550"/>
            <a:ext cx="128601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Elige tu ruta.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el  botón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"Continuar".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el tipo de billete y el método de pago.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Muestra el ticket en tu teléfono al inspector.</a:t>
            </a:r>
            <a:endParaRPr/>
          </a:p>
        </p:txBody>
      </p:sp>
      <p:sp>
        <p:nvSpPr>
          <p:cNvPr id="193" name="Google Shape;193;p19"/>
          <p:cNvSpPr txBox="1"/>
          <p:nvPr/>
        </p:nvSpPr>
        <p:spPr>
          <a:xfrm>
            <a:off x="667280" y="4448850"/>
            <a:ext cx="13963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¿Para quién es Alsa?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las personas que utilizan el transporte público.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los que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quieren buscar horarios en papel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las personas mayores que quieren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planificar su ruta con tranquilidad.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2656625" y="6799700"/>
            <a:ext cx="8316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¡Y la aplicación te mostrará exactamente cómo actuar!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95" name="Google Shape;1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66392" y="6506514"/>
            <a:ext cx="1764019" cy="178728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 txBox="1"/>
          <p:nvPr/>
        </p:nvSpPr>
        <p:spPr>
          <a:xfrm>
            <a:off x="667278" y="728000"/>
            <a:ext cx="9922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¿Cómo comprar un billete en Alsa?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19"/>
          <p:cNvPicPr preferRelativeResize="0"/>
          <p:nvPr/>
        </p:nvPicPr>
        <p:blipFill rotWithShape="1">
          <a:blip r:embed="rId4">
            <a:alphaModFix/>
          </a:blip>
          <a:srcRect b="9680" l="17438" r="19310" t="9380"/>
          <a:stretch/>
        </p:blipFill>
        <p:spPr>
          <a:xfrm>
            <a:off x="8669350" y="1146825"/>
            <a:ext cx="5821851" cy="3970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1207" y="69542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4" name="Google Shape;20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1470" y="709329"/>
            <a:ext cx="4213654" cy="6320481"/>
          </a:xfrm>
          <a:custGeom>
            <a:rect b="b" l="l" r="r" t="t"/>
            <a:pathLst>
              <a:path extrusionOk="0" fill="none" h="6320481" w="4213654">
                <a:moveTo>
                  <a:pt x="0" y="0"/>
                </a:moveTo>
                <a:cubicBezTo>
                  <a:pt x="146185" y="-68216"/>
                  <a:pt x="404477" y="34266"/>
                  <a:pt x="610980" y="0"/>
                </a:cubicBezTo>
                <a:cubicBezTo>
                  <a:pt x="817483" y="-34266"/>
                  <a:pt x="993021" y="55088"/>
                  <a:pt x="1095550" y="0"/>
                </a:cubicBezTo>
                <a:cubicBezTo>
                  <a:pt x="1198079" y="-55088"/>
                  <a:pt x="1333764" y="18353"/>
                  <a:pt x="1495847" y="0"/>
                </a:cubicBezTo>
                <a:cubicBezTo>
                  <a:pt x="1657930" y="-18353"/>
                  <a:pt x="1802127" y="26191"/>
                  <a:pt x="1896144" y="0"/>
                </a:cubicBezTo>
                <a:cubicBezTo>
                  <a:pt x="1990161" y="-26191"/>
                  <a:pt x="2373452" y="56023"/>
                  <a:pt x="2507124" y="0"/>
                </a:cubicBezTo>
                <a:cubicBezTo>
                  <a:pt x="2640796" y="-56023"/>
                  <a:pt x="2839492" y="22560"/>
                  <a:pt x="3118104" y="0"/>
                </a:cubicBezTo>
                <a:cubicBezTo>
                  <a:pt x="3396716" y="-22560"/>
                  <a:pt x="3425513" y="3335"/>
                  <a:pt x="3644811" y="0"/>
                </a:cubicBezTo>
                <a:cubicBezTo>
                  <a:pt x="3864109" y="-3335"/>
                  <a:pt x="4009418" y="37806"/>
                  <a:pt x="4213654" y="0"/>
                </a:cubicBezTo>
                <a:cubicBezTo>
                  <a:pt x="4214850" y="205833"/>
                  <a:pt x="4157959" y="404338"/>
                  <a:pt x="4213654" y="637794"/>
                </a:cubicBezTo>
                <a:cubicBezTo>
                  <a:pt x="4269349" y="871250"/>
                  <a:pt x="4187419" y="912750"/>
                  <a:pt x="4213654" y="1085974"/>
                </a:cubicBezTo>
                <a:cubicBezTo>
                  <a:pt x="4239889" y="1259198"/>
                  <a:pt x="4165892" y="1484192"/>
                  <a:pt x="4213654" y="1660563"/>
                </a:cubicBezTo>
                <a:cubicBezTo>
                  <a:pt x="4261416" y="1836934"/>
                  <a:pt x="4167738" y="1947429"/>
                  <a:pt x="4213654" y="2108742"/>
                </a:cubicBezTo>
                <a:cubicBezTo>
                  <a:pt x="4259570" y="2270055"/>
                  <a:pt x="4158059" y="2399019"/>
                  <a:pt x="4213654" y="2620127"/>
                </a:cubicBezTo>
                <a:cubicBezTo>
                  <a:pt x="4269249" y="2841236"/>
                  <a:pt x="4165480" y="2988506"/>
                  <a:pt x="4213654" y="3131511"/>
                </a:cubicBezTo>
                <a:cubicBezTo>
                  <a:pt x="4261828" y="3274516"/>
                  <a:pt x="4212562" y="3396702"/>
                  <a:pt x="4213654" y="3516486"/>
                </a:cubicBezTo>
                <a:cubicBezTo>
                  <a:pt x="4214746" y="3636271"/>
                  <a:pt x="4164305" y="3746573"/>
                  <a:pt x="4213654" y="3964665"/>
                </a:cubicBezTo>
                <a:cubicBezTo>
                  <a:pt x="4263003" y="4182757"/>
                  <a:pt x="4178046" y="4428473"/>
                  <a:pt x="4213654" y="4602459"/>
                </a:cubicBezTo>
                <a:cubicBezTo>
                  <a:pt x="4249262" y="4776445"/>
                  <a:pt x="4194412" y="5013004"/>
                  <a:pt x="4213654" y="5303458"/>
                </a:cubicBezTo>
                <a:cubicBezTo>
                  <a:pt x="4232896" y="5593912"/>
                  <a:pt x="4092256" y="5904767"/>
                  <a:pt x="4213654" y="6320481"/>
                </a:cubicBezTo>
                <a:cubicBezTo>
                  <a:pt x="4019815" y="6339546"/>
                  <a:pt x="3771887" y="6283460"/>
                  <a:pt x="3602674" y="6320481"/>
                </a:cubicBezTo>
                <a:cubicBezTo>
                  <a:pt x="3433461" y="6357502"/>
                  <a:pt x="3331258" y="6292554"/>
                  <a:pt x="3118104" y="6320481"/>
                </a:cubicBezTo>
                <a:cubicBezTo>
                  <a:pt x="2904950" y="6348408"/>
                  <a:pt x="2810710" y="6274533"/>
                  <a:pt x="2717807" y="6320481"/>
                </a:cubicBezTo>
                <a:cubicBezTo>
                  <a:pt x="2624904" y="6366429"/>
                  <a:pt x="2481990" y="6285774"/>
                  <a:pt x="2275373" y="6320481"/>
                </a:cubicBezTo>
                <a:cubicBezTo>
                  <a:pt x="2068756" y="6355188"/>
                  <a:pt x="1863287" y="6305060"/>
                  <a:pt x="1706530" y="6320481"/>
                </a:cubicBezTo>
                <a:cubicBezTo>
                  <a:pt x="1549773" y="6335902"/>
                  <a:pt x="1268929" y="6266611"/>
                  <a:pt x="1137687" y="6320481"/>
                </a:cubicBezTo>
                <a:cubicBezTo>
                  <a:pt x="1006445" y="6374351"/>
                  <a:pt x="857177" y="6299991"/>
                  <a:pt x="653116" y="6320481"/>
                </a:cubicBezTo>
                <a:cubicBezTo>
                  <a:pt x="449055" y="6340971"/>
                  <a:pt x="191895" y="6252439"/>
                  <a:pt x="0" y="6320481"/>
                </a:cubicBezTo>
                <a:cubicBezTo>
                  <a:pt x="-41169" y="6069285"/>
                  <a:pt x="43485" y="6053356"/>
                  <a:pt x="0" y="5809097"/>
                </a:cubicBezTo>
                <a:cubicBezTo>
                  <a:pt x="-43485" y="5564838"/>
                  <a:pt x="38657" y="5456028"/>
                  <a:pt x="0" y="5360917"/>
                </a:cubicBezTo>
                <a:cubicBezTo>
                  <a:pt x="-38657" y="5265806"/>
                  <a:pt x="33279" y="4980219"/>
                  <a:pt x="0" y="4786328"/>
                </a:cubicBezTo>
                <a:cubicBezTo>
                  <a:pt x="-33279" y="4592437"/>
                  <a:pt x="221" y="4406217"/>
                  <a:pt x="0" y="4148534"/>
                </a:cubicBezTo>
                <a:cubicBezTo>
                  <a:pt x="-221" y="3890851"/>
                  <a:pt x="49933" y="3792884"/>
                  <a:pt x="0" y="3700354"/>
                </a:cubicBezTo>
                <a:cubicBezTo>
                  <a:pt x="-49933" y="3607824"/>
                  <a:pt x="58071" y="3396348"/>
                  <a:pt x="0" y="3188970"/>
                </a:cubicBezTo>
                <a:cubicBezTo>
                  <a:pt x="-58071" y="2981592"/>
                  <a:pt x="11886" y="2685854"/>
                  <a:pt x="0" y="2487971"/>
                </a:cubicBezTo>
                <a:cubicBezTo>
                  <a:pt x="-11886" y="2290088"/>
                  <a:pt x="8247" y="2212143"/>
                  <a:pt x="0" y="1976587"/>
                </a:cubicBezTo>
                <a:cubicBezTo>
                  <a:pt x="-8247" y="1741031"/>
                  <a:pt x="21503" y="1621511"/>
                  <a:pt x="0" y="1528407"/>
                </a:cubicBezTo>
                <a:cubicBezTo>
                  <a:pt x="-21503" y="1435303"/>
                  <a:pt x="28074" y="991624"/>
                  <a:pt x="0" y="827408"/>
                </a:cubicBezTo>
                <a:cubicBezTo>
                  <a:pt x="-28074" y="663192"/>
                  <a:pt x="56975" y="366242"/>
                  <a:pt x="0" y="0"/>
                </a:cubicBezTo>
                <a:close/>
              </a:path>
              <a:path extrusionOk="0" h="6320481" w="4213654">
                <a:moveTo>
                  <a:pt x="0" y="0"/>
                </a:moveTo>
                <a:cubicBezTo>
                  <a:pt x="181281" y="-46688"/>
                  <a:pt x="278257" y="5320"/>
                  <a:pt x="484570" y="0"/>
                </a:cubicBezTo>
                <a:cubicBezTo>
                  <a:pt x="690883" y="-5320"/>
                  <a:pt x="726727" y="36704"/>
                  <a:pt x="884867" y="0"/>
                </a:cubicBezTo>
                <a:cubicBezTo>
                  <a:pt x="1043007" y="-36704"/>
                  <a:pt x="1202437" y="11369"/>
                  <a:pt x="1453711" y="0"/>
                </a:cubicBezTo>
                <a:cubicBezTo>
                  <a:pt x="1704985" y="-11369"/>
                  <a:pt x="1772511" y="22942"/>
                  <a:pt x="2064690" y="0"/>
                </a:cubicBezTo>
                <a:cubicBezTo>
                  <a:pt x="2356869" y="-22942"/>
                  <a:pt x="2284159" y="20674"/>
                  <a:pt x="2464988" y="0"/>
                </a:cubicBezTo>
                <a:cubicBezTo>
                  <a:pt x="2645817" y="-20674"/>
                  <a:pt x="2666818" y="3503"/>
                  <a:pt x="2865285" y="0"/>
                </a:cubicBezTo>
                <a:cubicBezTo>
                  <a:pt x="3063752" y="-3503"/>
                  <a:pt x="3131165" y="11845"/>
                  <a:pt x="3265582" y="0"/>
                </a:cubicBezTo>
                <a:cubicBezTo>
                  <a:pt x="3399999" y="-11845"/>
                  <a:pt x="3557961" y="22435"/>
                  <a:pt x="3708016" y="0"/>
                </a:cubicBezTo>
                <a:cubicBezTo>
                  <a:pt x="3858071" y="-22435"/>
                  <a:pt x="4028843" y="30054"/>
                  <a:pt x="4213654" y="0"/>
                </a:cubicBezTo>
                <a:cubicBezTo>
                  <a:pt x="4225328" y="207466"/>
                  <a:pt x="4161839" y="329571"/>
                  <a:pt x="4213654" y="574589"/>
                </a:cubicBezTo>
                <a:cubicBezTo>
                  <a:pt x="4265469" y="819607"/>
                  <a:pt x="4163960" y="903085"/>
                  <a:pt x="4213654" y="1149178"/>
                </a:cubicBezTo>
                <a:cubicBezTo>
                  <a:pt x="4263348" y="1395271"/>
                  <a:pt x="4181386" y="1408885"/>
                  <a:pt x="4213654" y="1660563"/>
                </a:cubicBezTo>
                <a:cubicBezTo>
                  <a:pt x="4245922" y="1912242"/>
                  <a:pt x="4187667" y="1863594"/>
                  <a:pt x="4213654" y="2045537"/>
                </a:cubicBezTo>
                <a:cubicBezTo>
                  <a:pt x="4239641" y="2227480"/>
                  <a:pt x="4180157" y="2355123"/>
                  <a:pt x="4213654" y="2620127"/>
                </a:cubicBezTo>
                <a:cubicBezTo>
                  <a:pt x="4247151" y="2885131"/>
                  <a:pt x="4203206" y="2913542"/>
                  <a:pt x="4213654" y="3131511"/>
                </a:cubicBezTo>
                <a:cubicBezTo>
                  <a:pt x="4224102" y="3349480"/>
                  <a:pt x="4160126" y="3461454"/>
                  <a:pt x="4213654" y="3579691"/>
                </a:cubicBezTo>
                <a:cubicBezTo>
                  <a:pt x="4267182" y="3697928"/>
                  <a:pt x="4209378" y="3945921"/>
                  <a:pt x="4213654" y="4217485"/>
                </a:cubicBezTo>
                <a:cubicBezTo>
                  <a:pt x="4217930" y="4489049"/>
                  <a:pt x="4182032" y="4658967"/>
                  <a:pt x="4213654" y="4918483"/>
                </a:cubicBezTo>
                <a:cubicBezTo>
                  <a:pt x="4245276" y="5177999"/>
                  <a:pt x="4207103" y="5479025"/>
                  <a:pt x="4213654" y="5619482"/>
                </a:cubicBezTo>
                <a:cubicBezTo>
                  <a:pt x="4220205" y="5759939"/>
                  <a:pt x="4179564" y="6098412"/>
                  <a:pt x="4213654" y="6320481"/>
                </a:cubicBezTo>
                <a:cubicBezTo>
                  <a:pt x="4107280" y="6353124"/>
                  <a:pt x="3930967" y="6270247"/>
                  <a:pt x="3729084" y="6320481"/>
                </a:cubicBezTo>
                <a:cubicBezTo>
                  <a:pt x="3527201" y="6370715"/>
                  <a:pt x="3415131" y="6281086"/>
                  <a:pt x="3328787" y="6320481"/>
                </a:cubicBezTo>
                <a:cubicBezTo>
                  <a:pt x="3242443" y="6359876"/>
                  <a:pt x="3024668" y="6282282"/>
                  <a:pt x="2759943" y="6320481"/>
                </a:cubicBezTo>
                <a:cubicBezTo>
                  <a:pt x="2495218" y="6358680"/>
                  <a:pt x="2449176" y="6305866"/>
                  <a:pt x="2275373" y="6320481"/>
                </a:cubicBezTo>
                <a:cubicBezTo>
                  <a:pt x="2101570" y="6335096"/>
                  <a:pt x="1892181" y="6287178"/>
                  <a:pt x="1706530" y="6320481"/>
                </a:cubicBezTo>
                <a:cubicBezTo>
                  <a:pt x="1520879" y="6353784"/>
                  <a:pt x="1363493" y="6270967"/>
                  <a:pt x="1137687" y="6320481"/>
                </a:cubicBezTo>
                <a:cubicBezTo>
                  <a:pt x="911881" y="6369995"/>
                  <a:pt x="819046" y="6274555"/>
                  <a:pt x="653116" y="6320481"/>
                </a:cubicBezTo>
                <a:cubicBezTo>
                  <a:pt x="487186" y="6366407"/>
                  <a:pt x="305173" y="6286143"/>
                  <a:pt x="0" y="6320481"/>
                </a:cubicBezTo>
                <a:cubicBezTo>
                  <a:pt x="-14108" y="6085548"/>
                  <a:pt x="44299" y="5883450"/>
                  <a:pt x="0" y="5745892"/>
                </a:cubicBezTo>
                <a:cubicBezTo>
                  <a:pt x="-44299" y="5608334"/>
                  <a:pt x="28546" y="5269976"/>
                  <a:pt x="0" y="5108098"/>
                </a:cubicBezTo>
                <a:cubicBezTo>
                  <a:pt x="-28546" y="4946220"/>
                  <a:pt x="42699" y="4698292"/>
                  <a:pt x="0" y="4533509"/>
                </a:cubicBezTo>
                <a:cubicBezTo>
                  <a:pt x="-42699" y="4368726"/>
                  <a:pt x="22153" y="4203652"/>
                  <a:pt x="0" y="3958919"/>
                </a:cubicBezTo>
                <a:cubicBezTo>
                  <a:pt x="-22153" y="3714186"/>
                  <a:pt x="18708" y="3607888"/>
                  <a:pt x="0" y="3447535"/>
                </a:cubicBezTo>
                <a:cubicBezTo>
                  <a:pt x="-18708" y="3287182"/>
                  <a:pt x="16413" y="3051892"/>
                  <a:pt x="0" y="2936151"/>
                </a:cubicBezTo>
                <a:cubicBezTo>
                  <a:pt x="-16413" y="2820410"/>
                  <a:pt x="13241" y="2679857"/>
                  <a:pt x="0" y="2551176"/>
                </a:cubicBezTo>
                <a:cubicBezTo>
                  <a:pt x="-13241" y="2422496"/>
                  <a:pt x="49498" y="2151398"/>
                  <a:pt x="0" y="1913382"/>
                </a:cubicBezTo>
                <a:cubicBezTo>
                  <a:pt x="-49498" y="1675366"/>
                  <a:pt x="21970" y="1618986"/>
                  <a:pt x="0" y="1528407"/>
                </a:cubicBezTo>
                <a:cubicBezTo>
                  <a:pt x="-21970" y="1437829"/>
                  <a:pt x="9435" y="1176933"/>
                  <a:pt x="0" y="953818"/>
                </a:cubicBezTo>
                <a:cubicBezTo>
                  <a:pt x="-9435" y="730703"/>
                  <a:pt x="38152" y="662074"/>
                  <a:pt x="0" y="505638"/>
                </a:cubicBezTo>
                <a:cubicBezTo>
                  <a:pt x="-38152" y="349202"/>
                  <a:pt x="29558" y="21642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5" name="Google Shape;205;p27"/>
          <p:cNvSpPr/>
          <p:nvPr/>
        </p:nvSpPr>
        <p:spPr>
          <a:xfrm>
            <a:off x="6280190" y="885587"/>
            <a:ext cx="8140145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evitar problemas durante el viaje?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6" name="Google Shape;20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0190" y="2643307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/>
          <p:nvPr/>
        </p:nvSpPr>
        <p:spPr>
          <a:xfrm>
            <a:off x="7754426" y="2870125"/>
            <a:ext cx="66660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Configuración de ruta inapropiada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7"/>
          <p:cNvSpPr/>
          <p:nvPr/>
        </p:nvSpPr>
        <p:spPr>
          <a:xfrm>
            <a:off x="7754422" y="3360539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Revisa la dirección cuidadosamente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9" name="Google Shape;20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0190" y="4004191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7"/>
          <p:cNvSpPr/>
          <p:nvPr/>
        </p:nvSpPr>
        <p:spPr>
          <a:xfrm>
            <a:off x="7754422" y="423100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No Internet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7"/>
          <p:cNvSpPr/>
          <p:nvPr/>
        </p:nvSpPr>
        <p:spPr>
          <a:xfrm>
            <a:off x="7754422" y="4721423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Guardar ruta sin conexión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2" name="Google Shape;21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80190" y="5365075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7"/>
          <p:cNvSpPr/>
          <p:nvPr/>
        </p:nvSpPr>
        <p:spPr>
          <a:xfrm>
            <a:off x="7754427" y="5591900"/>
            <a:ext cx="5040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Problema con el ticket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7754422" y="6082308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Guarde siempre su recibo de compra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15" name="Google Shape;215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4605" y="6445209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/>
          <p:nvPr/>
        </p:nvSpPr>
        <p:spPr>
          <a:xfrm>
            <a:off x="283590" y="445147"/>
            <a:ext cx="130428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Aplicaciones de viaje adicionales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3" name="Google Shape;22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2908748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8"/>
          <p:cNvSpPr/>
          <p:nvPr/>
        </p:nvSpPr>
        <p:spPr>
          <a:xfrm>
            <a:off x="246765" y="2879612"/>
            <a:ext cx="41208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3200"/>
              <a:buFont typeface="Calibri"/>
              <a:buNone/>
            </a:pPr>
            <a:r>
              <a:rPr b="1" lang="es" sz="32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Aplicaciones de pedidos de transporte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8"/>
          <p:cNvSpPr/>
          <p:nvPr/>
        </p:nvSpPr>
        <p:spPr>
          <a:xfrm>
            <a:off x="246765" y="3930952"/>
            <a:ext cx="4120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Uber, Bolt, FreeNow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6" name="Google Shape;22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07679" y="2085823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8"/>
          <p:cNvSpPr/>
          <p:nvPr/>
        </p:nvSpPr>
        <p:spPr>
          <a:xfrm>
            <a:off x="4707679" y="2879612"/>
            <a:ext cx="41208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3200"/>
              <a:buFont typeface="Calibri"/>
              <a:buNone/>
            </a:pPr>
            <a:r>
              <a:rPr b="1" lang="es" sz="32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Reservas de hotel y alojamiento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4707679" y="3930952"/>
            <a:ext cx="4120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Booking.com, Airbnb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9" name="Google Shape;229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68713" y="2085823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8"/>
          <p:cNvSpPr/>
          <p:nvPr/>
        </p:nvSpPr>
        <p:spPr>
          <a:xfrm>
            <a:off x="9168725" y="2879600"/>
            <a:ext cx="46731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5937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3200"/>
              <a:buFont typeface="Calibri"/>
              <a:buNone/>
            </a:pPr>
            <a:r>
              <a:rPr b="1" lang="es" sz="32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Información meteorológica y de tráfico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8"/>
          <p:cNvSpPr/>
          <p:nvPr/>
        </p:nvSpPr>
        <p:spPr>
          <a:xfrm>
            <a:off x="9168728" y="3930950"/>
            <a:ext cx="52149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AccuWeather, Google Weather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32" name="Google Shape;232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24824" y="44514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cielo azul con nubes&#10;&#10;El contenido generado por IA puede ser incorrecto." id="233" name="Google Shape;233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53841" y="4760102"/>
            <a:ext cx="7428548" cy="2328676"/>
          </a:xfrm>
          <a:custGeom>
            <a:rect b="b" l="l" r="r" t="t"/>
            <a:pathLst>
              <a:path extrusionOk="0" fill="none" h="2328676" w="7428548">
                <a:moveTo>
                  <a:pt x="0" y="0"/>
                </a:moveTo>
                <a:cubicBezTo>
                  <a:pt x="126652" y="-25519"/>
                  <a:pt x="299880" y="2435"/>
                  <a:pt x="422856" y="0"/>
                </a:cubicBezTo>
                <a:cubicBezTo>
                  <a:pt x="545832" y="-2435"/>
                  <a:pt x="661414" y="16466"/>
                  <a:pt x="771426" y="0"/>
                </a:cubicBezTo>
                <a:cubicBezTo>
                  <a:pt x="881438" y="-16466"/>
                  <a:pt x="1028623" y="22281"/>
                  <a:pt x="1194282" y="0"/>
                </a:cubicBezTo>
                <a:cubicBezTo>
                  <a:pt x="1359941" y="-22281"/>
                  <a:pt x="1644953" y="67520"/>
                  <a:pt x="1765709" y="0"/>
                </a:cubicBezTo>
                <a:cubicBezTo>
                  <a:pt x="1886465" y="-67520"/>
                  <a:pt x="1968656" y="4770"/>
                  <a:pt x="2114279" y="0"/>
                </a:cubicBezTo>
                <a:cubicBezTo>
                  <a:pt x="2259902" y="-4770"/>
                  <a:pt x="2358940" y="38545"/>
                  <a:pt x="2537135" y="0"/>
                </a:cubicBezTo>
                <a:cubicBezTo>
                  <a:pt x="2715330" y="-38545"/>
                  <a:pt x="2737264" y="34164"/>
                  <a:pt x="2885705" y="0"/>
                </a:cubicBezTo>
                <a:cubicBezTo>
                  <a:pt x="3034146" y="-34164"/>
                  <a:pt x="3280968" y="79689"/>
                  <a:pt x="3605703" y="0"/>
                </a:cubicBezTo>
                <a:cubicBezTo>
                  <a:pt x="3930438" y="-79689"/>
                  <a:pt x="3815806" y="18814"/>
                  <a:pt x="3954273" y="0"/>
                </a:cubicBezTo>
                <a:cubicBezTo>
                  <a:pt x="4092740" y="-18814"/>
                  <a:pt x="4528424" y="50084"/>
                  <a:pt x="4674271" y="0"/>
                </a:cubicBezTo>
                <a:cubicBezTo>
                  <a:pt x="4820118" y="-50084"/>
                  <a:pt x="4947578" y="220"/>
                  <a:pt x="5022841" y="0"/>
                </a:cubicBezTo>
                <a:cubicBezTo>
                  <a:pt x="5098104" y="-220"/>
                  <a:pt x="5564086" y="76417"/>
                  <a:pt x="5742839" y="0"/>
                </a:cubicBezTo>
                <a:cubicBezTo>
                  <a:pt x="5921592" y="-76417"/>
                  <a:pt x="6229423" y="9210"/>
                  <a:pt x="6388551" y="0"/>
                </a:cubicBezTo>
                <a:cubicBezTo>
                  <a:pt x="6547679" y="-9210"/>
                  <a:pt x="6625272" y="17624"/>
                  <a:pt x="6811407" y="0"/>
                </a:cubicBezTo>
                <a:cubicBezTo>
                  <a:pt x="6997542" y="-17624"/>
                  <a:pt x="7273310" y="618"/>
                  <a:pt x="7428548" y="0"/>
                </a:cubicBezTo>
                <a:cubicBezTo>
                  <a:pt x="7498654" y="171078"/>
                  <a:pt x="7384123" y="337097"/>
                  <a:pt x="7428548" y="605456"/>
                </a:cubicBezTo>
                <a:cubicBezTo>
                  <a:pt x="7472973" y="873815"/>
                  <a:pt x="7370487" y="1058045"/>
                  <a:pt x="7428548" y="1234198"/>
                </a:cubicBezTo>
                <a:cubicBezTo>
                  <a:pt x="7486609" y="1410351"/>
                  <a:pt x="7390292" y="1550368"/>
                  <a:pt x="7428548" y="1793081"/>
                </a:cubicBezTo>
                <a:cubicBezTo>
                  <a:pt x="7466804" y="2035794"/>
                  <a:pt x="7374092" y="2061260"/>
                  <a:pt x="7428548" y="2328676"/>
                </a:cubicBezTo>
                <a:cubicBezTo>
                  <a:pt x="7087877" y="2410110"/>
                  <a:pt x="6873284" y="2274082"/>
                  <a:pt x="6708550" y="2328676"/>
                </a:cubicBezTo>
                <a:cubicBezTo>
                  <a:pt x="6543816" y="2383270"/>
                  <a:pt x="6313947" y="2303637"/>
                  <a:pt x="6137124" y="2328676"/>
                </a:cubicBezTo>
                <a:cubicBezTo>
                  <a:pt x="5960301" y="2353715"/>
                  <a:pt x="5633398" y="2275293"/>
                  <a:pt x="5417126" y="2328676"/>
                </a:cubicBezTo>
                <a:cubicBezTo>
                  <a:pt x="5200854" y="2382059"/>
                  <a:pt x="5174020" y="2289013"/>
                  <a:pt x="4994270" y="2328676"/>
                </a:cubicBezTo>
                <a:cubicBezTo>
                  <a:pt x="4814520" y="2368339"/>
                  <a:pt x="4618701" y="2325210"/>
                  <a:pt x="4274272" y="2328676"/>
                </a:cubicBezTo>
                <a:cubicBezTo>
                  <a:pt x="3929843" y="2332142"/>
                  <a:pt x="3815071" y="2310392"/>
                  <a:pt x="3554275" y="2328676"/>
                </a:cubicBezTo>
                <a:cubicBezTo>
                  <a:pt x="3293479" y="2346960"/>
                  <a:pt x="3263288" y="2274638"/>
                  <a:pt x="3057133" y="2328676"/>
                </a:cubicBezTo>
                <a:cubicBezTo>
                  <a:pt x="2850978" y="2382714"/>
                  <a:pt x="2682950" y="2293333"/>
                  <a:pt x="2559992" y="2328676"/>
                </a:cubicBezTo>
                <a:cubicBezTo>
                  <a:pt x="2437034" y="2364019"/>
                  <a:pt x="2260075" y="2281020"/>
                  <a:pt x="1988565" y="2328676"/>
                </a:cubicBezTo>
                <a:cubicBezTo>
                  <a:pt x="1717055" y="2376332"/>
                  <a:pt x="1792045" y="2289129"/>
                  <a:pt x="1639995" y="2328676"/>
                </a:cubicBezTo>
                <a:cubicBezTo>
                  <a:pt x="1487945" y="2368223"/>
                  <a:pt x="1353533" y="2321249"/>
                  <a:pt x="1142854" y="2328676"/>
                </a:cubicBezTo>
                <a:cubicBezTo>
                  <a:pt x="932175" y="2336103"/>
                  <a:pt x="872816" y="2302115"/>
                  <a:pt x="794283" y="2328676"/>
                </a:cubicBezTo>
                <a:cubicBezTo>
                  <a:pt x="715750" y="2355237"/>
                  <a:pt x="388182" y="2293401"/>
                  <a:pt x="0" y="2328676"/>
                </a:cubicBezTo>
                <a:cubicBezTo>
                  <a:pt x="-61504" y="2058171"/>
                  <a:pt x="43054" y="1926859"/>
                  <a:pt x="0" y="1699933"/>
                </a:cubicBezTo>
                <a:cubicBezTo>
                  <a:pt x="-43054" y="1473007"/>
                  <a:pt x="68503" y="1258412"/>
                  <a:pt x="0" y="1094478"/>
                </a:cubicBezTo>
                <a:cubicBezTo>
                  <a:pt x="-68503" y="930545"/>
                  <a:pt x="61937" y="505886"/>
                  <a:pt x="0" y="0"/>
                </a:cubicBezTo>
                <a:close/>
              </a:path>
              <a:path extrusionOk="0" h="2328676" w="7428548">
                <a:moveTo>
                  <a:pt x="0" y="0"/>
                </a:moveTo>
                <a:cubicBezTo>
                  <a:pt x="159970" y="-19724"/>
                  <a:pt x="251089" y="27522"/>
                  <a:pt x="422856" y="0"/>
                </a:cubicBezTo>
                <a:cubicBezTo>
                  <a:pt x="594623" y="-27522"/>
                  <a:pt x="820350" y="13129"/>
                  <a:pt x="1142854" y="0"/>
                </a:cubicBezTo>
                <a:cubicBezTo>
                  <a:pt x="1465358" y="-13129"/>
                  <a:pt x="1528707" y="63581"/>
                  <a:pt x="1788566" y="0"/>
                </a:cubicBezTo>
                <a:cubicBezTo>
                  <a:pt x="2048425" y="-63581"/>
                  <a:pt x="2196672" y="35592"/>
                  <a:pt x="2508564" y="0"/>
                </a:cubicBezTo>
                <a:cubicBezTo>
                  <a:pt x="2820456" y="-35592"/>
                  <a:pt x="2837750" y="11616"/>
                  <a:pt x="2931419" y="0"/>
                </a:cubicBezTo>
                <a:cubicBezTo>
                  <a:pt x="3025089" y="-11616"/>
                  <a:pt x="3222926" y="65757"/>
                  <a:pt x="3502846" y="0"/>
                </a:cubicBezTo>
                <a:cubicBezTo>
                  <a:pt x="3782766" y="-65757"/>
                  <a:pt x="3903729" y="15683"/>
                  <a:pt x="4148558" y="0"/>
                </a:cubicBezTo>
                <a:cubicBezTo>
                  <a:pt x="4393387" y="-15683"/>
                  <a:pt x="4555492" y="5784"/>
                  <a:pt x="4868556" y="0"/>
                </a:cubicBezTo>
                <a:cubicBezTo>
                  <a:pt x="5181620" y="-5784"/>
                  <a:pt x="5355580" y="8342"/>
                  <a:pt x="5514268" y="0"/>
                </a:cubicBezTo>
                <a:cubicBezTo>
                  <a:pt x="5672956" y="-8342"/>
                  <a:pt x="5784624" y="50674"/>
                  <a:pt x="6011410" y="0"/>
                </a:cubicBezTo>
                <a:cubicBezTo>
                  <a:pt x="6238196" y="-50674"/>
                  <a:pt x="6245178" y="9632"/>
                  <a:pt x="6434265" y="0"/>
                </a:cubicBezTo>
                <a:cubicBezTo>
                  <a:pt x="6623352" y="-9632"/>
                  <a:pt x="7103372" y="5874"/>
                  <a:pt x="7428548" y="0"/>
                </a:cubicBezTo>
                <a:cubicBezTo>
                  <a:pt x="7456107" y="271770"/>
                  <a:pt x="7358269" y="502259"/>
                  <a:pt x="7428548" y="628743"/>
                </a:cubicBezTo>
                <a:cubicBezTo>
                  <a:pt x="7498827" y="755227"/>
                  <a:pt x="7417024" y="1053667"/>
                  <a:pt x="7428548" y="1234198"/>
                </a:cubicBezTo>
                <a:cubicBezTo>
                  <a:pt x="7440072" y="1414730"/>
                  <a:pt x="7297551" y="2027587"/>
                  <a:pt x="7428548" y="2328676"/>
                </a:cubicBezTo>
                <a:cubicBezTo>
                  <a:pt x="7340255" y="2335182"/>
                  <a:pt x="7154016" y="2302482"/>
                  <a:pt x="7005692" y="2328676"/>
                </a:cubicBezTo>
                <a:cubicBezTo>
                  <a:pt x="6857368" y="2354870"/>
                  <a:pt x="6736230" y="2306843"/>
                  <a:pt x="6508551" y="2328676"/>
                </a:cubicBezTo>
                <a:cubicBezTo>
                  <a:pt x="6280872" y="2350509"/>
                  <a:pt x="5994562" y="2306155"/>
                  <a:pt x="5862839" y="2328676"/>
                </a:cubicBezTo>
                <a:cubicBezTo>
                  <a:pt x="5731116" y="2351197"/>
                  <a:pt x="5472477" y="2306260"/>
                  <a:pt x="5365697" y="2328676"/>
                </a:cubicBezTo>
                <a:cubicBezTo>
                  <a:pt x="5258917" y="2351092"/>
                  <a:pt x="5024510" y="2314313"/>
                  <a:pt x="4719985" y="2328676"/>
                </a:cubicBezTo>
                <a:cubicBezTo>
                  <a:pt x="4415460" y="2343039"/>
                  <a:pt x="4428447" y="2280277"/>
                  <a:pt x="4148558" y="2328676"/>
                </a:cubicBezTo>
                <a:cubicBezTo>
                  <a:pt x="3868669" y="2377075"/>
                  <a:pt x="3686437" y="2301475"/>
                  <a:pt x="3502846" y="2328676"/>
                </a:cubicBezTo>
                <a:cubicBezTo>
                  <a:pt x="3319255" y="2355877"/>
                  <a:pt x="3268921" y="2312922"/>
                  <a:pt x="3154276" y="2328676"/>
                </a:cubicBezTo>
                <a:cubicBezTo>
                  <a:pt x="3039631" y="2344430"/>
                  <a:pt x="2965179" y="2297957"/>
                  <a:pt x="2805705" y="2328676"/>
                </a:cubicBezTo>
                <a:cubicBezTo>
                  <a:pt x="2646231" y="2359395"/>
                  <a:pt x="2392415" y="2315674"/>
                  <a:pt x="2085708" y="2328676"/>
                </a:cubicBezTo>
                <a:cubicBezTo>
                  <a:pt x="1779001" y="2341678"/>
                  <a:pt x="1902334" y="2305856"/>
                  <a:pt x="1737137" y="2328676"/>
                </a:cubicBezTo>
                <a:cubicBezTo>
                  <a:pt x="1571940" y="2351496"/>
                  <a:pt x="1325452" y="2315172"/>
                  <a:pt x="1091425" y="2328676"/>
                </a:cubicBezTo>
                <a:cubicBezTo>
                  <a:pt x="857398" y="2342180"/>
                  <a:pt x="787651" y="2281131"/>
                  <a:pt x="668569" y="2328676"/>
                </a:cubicBezTo>
                <a:cubicBezTo>
                  <a:pt x="549487" y="2376221"/>
                  <a:pt x="248517" y="2271406"/>
                  <a:pt x="0" y="2328676"/>
                </a:cubicBezTo>
                <a:cubicBezTo>
                  <a:pt x="-33318" y="2218851"/>
                  <a:pt x="37679" y="1968521"/>
                  <a:pt x="0" y="1793081"/>
                </a:cubicBezTo>
                <a:cubicBezTo>
                  <a:pt x="-37679" y="1617642"/>
                  <a:pt x="37196" y="1481851"/>
                  <a:pt x="0" y="1257485"/>
                </a:cubicBezTo>
                <a:cubicBezTo>
                  <a:pt x="-37196" y="1033119"/>
                  <a:pt x="24849" y="869915"/>
                  <a:pt x="0" y="745176"/>
                </a:cubicBezTo>
                <a:cubicBezTo>
                  <a:pt x="-24849" y="620437"/>
                  <a:pt x="27489" y="27751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4" name="Google Shape;234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0494" y="507085"/>
            <a:ext cx="10292976" cy="1818443"/>
          </a:xfrm>
          <a:custGeom>
            <a:rect b="b" l="l" r="r" t="t"/>
            <a:pathLst>
              <a:path extrusionOk="0" fill="none" h="1818443" w="10292976">
                <a:moveTo>
                  <a:pt x="0" y="0"/>
                </a:moveTo>
                <a:cubicBezTo>
                  <a:pt x="80431" y="-36249"/>
                  <a:pt x="189435" y="14422"/>
                  <a:pt x="365972" y="0"/>
                </a:cubicBezTo>
                <a:cubicBezTo>
                  <a:pt x="542509" y="-14422"/>
                  <a:pt x="715511" y="5052"/>
                  <a:pt x="937804" y="0"/>
                </a:cubicBezTo>
                <a:cubicBezTo>
                  <a:pt x="1160097" y="-5052"/>
                  <a:pt x="1276232" y="56218"/>
                  <a:pt x="1406707" y="0"/>
                </a:cubicBezTo>
                <a:cubicBezTo>
                  <a:pt x="1537182" y="-56218"/>
                  <a:pt x="1823445" y="79027"/>
                  <a:pt x="2184398" y="0"/>
                </a:cubicBezTo>
                <a:cubicBezTo>
                  <a:pt x="2545351" y="-79027"/>
                  <a:pt x="2790352" y="86131"/>
                  <a:pt x="2962090" y="0"/>
                </a:cubicBezTo>
                <a:cubicBezTo>
                  <a:pt x="3133828" y="-86131"/>
                  <a:pt x="3492374" y="57230"/>
                  <a:pt x="3636852" y="0"/>
                </a:cubicBezTo>
                <a:cubicBezTo>
                  <a:pt x="3781330" y="-57230"/>
                  <a:pt x="4025101" y="11009"/>
                  <a:pt x="4311613" y="0"/>
                </a:cubicBezTo>
                <a:cubicBezTo>
                  <a:pt x="4598125" y="-11009"/>
                  <a:pt x="4565977" y="48647"/>
                  <a:pt x="4780516" y="0"/>
                </a:cubicBezTo>
                <a:cubicBezTo>
                  <a:pt x="4995055" y="-48647"/>
                  <a:pt x="5070156" y="5074"/>
                  <a:pt x="5249418" y="0"/>
                </a:cubicBezTo>
                <a:cubicBezTo>
                  <a:pt x="5428680" y="-5074"/>
                  <a:pt x="5390454" y="3501"/>
                  <a:pt x="5512460" y="0"/>
                </a:cubicBezTo>
                <a:cubicBezTo>
                  <a:pt x="5634466" y="-3501"/>
                  <a:pt x="5655106" y="8036"/>
                  <a:pt x="5775503" y="0"/>
                </a:cubicBezTo>
                <a:cubicBezTo>
                  <a:pt x="5895900" y="-8036"/>
                  <a:pt x="6101360" y="50877"/>
                  <a:pt x="6244405" y="0"/>
                </a:cubicBezTo>
                <a:cubicBezTo>
                  <a:pt x="6387450" y="-50877"/>
                  <a:pt x="6527777" y="44037"/>
                  <a:pt x="6713308" y="0"/>
                </a:cubicBezTo>
                <a:cubicBezTo>
                  <a:pt x="6898839" y="-44037"/>
                  <a:pt x="7109151" y="7304"/>
                  <a:pt x="7388069" y="0"/>
                </a:cubicBezTo>
                <a:cubicBezTo>
                  <a:pt x="7666987" y="-7304"/>
                  <a:pt x="7574196" y="23595"/>
                  <a:pt x="7651112" y="0"/>
                </a:cubicBezTo>
                <a:cubicBezTo>
                  <a:pt x="7728028" y="-23595"/>
                  <a:pt x="7832854" y="14315"/>
                  <a:pt x="7914155" y="0"/>
                </a:cubicBezTo>
                <a:cubicBezTo>
                  <a:pt x="7995456" y="-14315"/>
                  <a:pt x="8291449" y="30474"/>
                  <a:pt x="8588917" y="0"/>
                </a:cubicBezTo>
                <a:cubicBezTo>
                  <a:pt x="8886385" y="-30474"/>
                  <a:pt x="8981696" y="33430"/>
                  <a:pt x="9366608" y="0"/>
                </a:cubicBezTo>
                <a:cubicBezTo>
                  <a:pt x="9751520" y="-33430"/>
                  <a:pt x="9623018" y="10938"/>
                  <a:pt x="9732581" y="0"/>
                </a:cubicBezTo>
                <a:cubicBezTo>
                  <a:pt x="9842144" y="-10938"/>
                  <a:pt x="10036869" y="39014"/>
                  <a:pt x="10292976" y="0"/>
                </a:cubicBezTo>
                <a:cubicBezTo>
                  <a:pt x="10325653" y="143970"/>
                  <a:pt x="10270794" y="263431"/>
                  <a:pt x="10292976" y="400057"/>
                </a:cubicBezTo>
                <a:cubicBezTo>
                  <a:pt x="10315158" y="536683"/>
                  <a:pt x="10270237" y="710300"/>
                  <a:pt x="10292976" y="800115"/>
                </a:cubicBezTo>
                <a:cubicBezTo>
                  <a:pt x="10315715" y="889930"/>
                  <a:pt x="10251325" y="1174834"/>
                  <a:pt x="10292976" y="1272910"/>
                </a:cubicBezTo>
                <a:cubicBezTo>
                  <a:pt x="10334627" y="1370987"/>
                  <a:pt x="10290768" y="1676435"/>
                  <a:pt x="10292976" y="1818443"/>
                </a:cubicBezTo>
                <a:cubicBezTo>
                  <a:pt x="10169928" y="1839865"/>
                  <a:pt x="10103089" y="1817514"/>
                  <a:pt x="9927004" y="1818443"/>
                </a:cubicBezTo>
                <a:cubicBezTo>
                  <a:pt x="9750919" y="1819372"/>
                  <a:pt x="9520656" y="1770005"/>
                  <a:pt x="9355172" y="1818443"/>
                </a:cubicBezTo>
                <a:cubicBezTo>
                  <a:pt x="9189688" y="1866881"/>
                  <a:pt x="9019203" y="1768828"/>
                  <a:pt x="8886269" y="1818443"/>
                </a:cubicBezTo>
                <a:cubicBezTo>
                  <a:pt x="8753335" y="1868058"/>
                  <a:pt x="8485308" y="1733880"/>
                  <a:pt x="8108578" y="1818443"/>
                </a:cubicBezTo>
                <a:cubicBezTo>
                  <a:pt x="7731848" y="1903006"/>
                  <a:pt x="7923723" y="1808285"/>
                  <a:pt x="7845535" y="1818443"/>
                </a:cubicBezTo>
                <a:cubicBezTo>
                  <a:pt x="7767347" y="1828601"/>
                  <a:pt x="7698821" y="1810210"/>
                  <a:pt x="7582492" y="1818443"/>
                </a:cubicBezTo>
                <a:cubicBezTo>
                  <a:pt x="7466163" y="1826676"/>
                  <a:pt x="7135436" y="1753947"/>
                  <a:pt x="6907731" y="1818443"/>
                </a:cubicBezTo>
                <a:cubicBezTo>
                  <a:pt x="6680026" y="1882939"/>
                  <a:pt x="6756946" y="1817371"/>
                  <a:pt x="6644688" y="1818443"/>
                </a:cubicBezTo>
                <a:cubicBezTo>
                  <a:pt x="6532430" y="1819515"/>
                  <a:pt x="6490116" y="1794214"/>
                  <a:pt x="6381645" y="1818443"/>
                </a:cubicBezTo>
                <a:cubicBezTo>
                  <a:pt x="6273174" y="1842672"/>
                  <a:pt x="6041669" y="1766181"/>
                  <a:pt x="5809813" y="1818443"/>
                </a:cubicBezTo>
                <a:cubicBezTo>
                  <a:pt x="5577957" y="1870705"/>
                  <a:pt x="5618514" y="1799724"/>
                  <a:pt x="5546770" y="1818443"/>
                </a:cubicBezTo>
                <a:cubicBezTo>
                  <a:pt x="5475026" y="1837162"/>
                  <a:pt x="5355094" y="1795063"/>
                  <a:pt x="5283728" y="1818443"/>
                </a:cubicBezTo>
                <a:cubicBezTo>
                  <a:pt x="5212362" y="1841823"/>
                  <a:pt x="4783124" y="1762988"/>
                  <a:pt x="4608966" y="1818443"/>
                </a:cubicBezTo>
                <a:cubicBezTo>
                  <a:pt x="4434808" y="1873898"/>
                  <a:pt x="4472576" y="1797789"/>
                  <a:pt x="4345923" y="1818443"/>
                </a:cubicBezTo>
                <a:cubicBezTo>
                  <a:pt x="4219270" y="1839097"/>
                  <a:pt x="4047329" y="1766494"/>
                  <a:pt x="3774091" y="1818443"/>
                </a:cubicBezTo>
                <a:cubicBezTo>
                  <a:pt x="3500853" y="1870392"/>
                  <a:pt x="3503709" y="1787472"/>
                  <a:pt x="3408119" y="1818443"/>
                </a:cubicBezTo>
                <a:cubicBezTo>
                  <a:pt x="3312529" y="1849414"/>
                  <a:pt x="3211861" y="1804911"/>
                  <a:pt x="3145076" y="1818443"/>
                </a:cubicBezTo>
                <a:cubicBezTo>
                  <a:pt x="3078291" y="1831975"/>
                  <a:pt x="2884568" y="1817173"/>
                  <a:pt x="2779104" y="1818443"/>
                </a:cubicBezTo>
                <a:cubicBezTo>
                  <a:pt x="2673640" y="1819713"/>
                  <a:pt x="2529080" y="1813418"/>
                  <a:pt x="2413131" y="1818443"/>
                </a:cubicBezTo>
                <a:cubicBezTo>
                  <a:pt x="2297182" y="1823468"/>
                  <a:pt x="2139569" y="1816780"/>
                  <a:pt x="1944229" y="1818443"/>
                </a:cubicBezTo>
                <a:cubicBezTo>
                  <a:pt x="1748889" y="1820106"/>
                  <a:pt x="1790326" y="1816167"/>
                  <a:pt x="1681186" y="1818443"/>
                </a:cubicBezTo>
                <a:cubicBezTo>
                  <a:pt x="1572046" y="1820719"/>
                  <a:pt x="1200566" y="1772589"/>
                  <a:pt x="1006424" y="1818443"/>
                </a:cubicBezTo>
                <a:cubicBezTo>
                  <a:pt x="812282" y="1864297"/>
                  <a:pt x="370015" y="1768698"/>
                  <a:pt x="0" y="1818443"/>
                </a:cubicBezTo>
                <a:cubicBezTo>
                  <a:pt x="-6668" y="1714193"/>
                  <a:pt x="39615" y="1525743"/>
                  <a:pt x="0" y="1345648"/>
                </a:cubicBezTo>
                <a:cubicBezTo>
                  <a:pt x="-39615" y="1165554"/>
                  <a:pt x="44360" y="1014000"/>
                  <a:pt x="0" y="891037"/>
                </a:cubicBezTo>
                <a:cubicBezTo>
                  <a:pt x="-44360" y="768074"/>
                  <a:pt x="7901" y="606638"/>
                  <a:pt x="0" y="454611"/>
                </a:cubicBezTo>
                <a:cubicBezTo>
                  <a:pt x="-7901" y="302584"/>
                  <a:pt x="19460" y="225854"/>
                  <a:pt x="0" y="0"/>
                </a:cubicBezTo>
                <a:close/>
              </a:path>
              <a:path extrusionOk="0" h="1818443" w="10292976">
                <a:moveTo>
                  <a:pt x="0" y="0"/>
                </a:moveTo>
                <a:cubicBezTo>
                  <a:pt x="250768" y="-20662"/>
                  <a:pt x="534048" y="76766"/>
                  <a:pt x="777692" y="0"/>
                </a:cubicBezTo>
                <a:cubicBezTo>
                  <a:pt x="1021336" y="-76766"/>
                  <a:pt x="981819" y="27216"/>
                  <a:pt x="1143664" y="0"/>
                </a:cubicBezTo>
                <a:cubicBezTo>
                  <a:pt x="1305509" y="-27216"/>
                  <a:pt x="1589988" y="19500"/>
                  <a:pt x="1921356" y="0"/>
                </a:cubicBezTo>
                <a:cubicBezTo>
                  <a:pt x="2252724" y="-19500"/>
                  <a:pt x="2224443" y="10675"/>
                  <a:pt x="2493188" y="0"/>
                </a:cubicBezTo>
                <a:cubicBezTo>
                  <a:pt x="2761933" y="-10675"/>
                  <a:pt x="2891797" y="6846"/>
                  <a:pt x="3065020" y="0"/>
                </a:cubicBezTo>
                <a:cubicBezTo>
                  <a:pt x="3238243" y="-6846"/>
                  <a:pt x="3214488" y="12768"/>
                  <a:pt x="3328062" y="0"/>
                </a:cubicBezTo>
                <a:cubicBezTo>
                  <a:pt x="3441636" y="-12768"/>
                  <a:pt x="3765280" y="74441"/>
                  <a:pt x="4002824" y="0"/>
                </a:cubicBezTo>
                <a:cubicBezTo>
                  <a:pt x="4240368" y="-74441"/>
                  <a:pt x="4596451" y="70504"/>
                  <a:pt x="4780516" y="0"/>
                </a:cubicBezTo>
                <a:cubicBezTo>
                  <a:pt x="4964581" y="-70504"/>
                  <a:pt x="4976498" y="22982"/>
                  <a:pt x="5043558" y="0"/>
                </a:cubicBezTo>
                <a:cubicBezTo>
                  <a:pt x="5110618" y="-22982"/>
                  <a:pt x="5323805" y="43674"/>
                  <a:pt x="5409531" y="0"/>
                </a:cubicBezTo>
                <a:cubicBezTo>
                  <a:pt x="5495257" y="-43674"/>
                  <a:pt x="5722709" y="27277"/>
                  <a:pt x="5981363" y="0"/>
                </a:cubicBezTo>
                <a:cubicBezTo>
                  <a:pt x="6240017" y="-27277"/>
                  <a:pt x="6349696" y="40486"/>
                  <a:pt x="6656124" y="0"/>
                </a:cubicBezTo>
                <a:cubicBezTo>
                  <a:pt x="6962552" y="-40486"/>
                  <a:pt x="6943007" y="9003"/>
                  <a:pt x="7022097" y="0"/>
                </a:cubicBezTo>
                <a:cubicBezTo>
                  <a:pt x="7101187" y="-9003"/>
                  <a:pt x="7262766" y="41659"/>
                  <a:pt x="7490999" y="0"/>
                </a:cubicBezTo>
                <a:cubicBezTo>
                  <a:pt x="7719232" y="-41659"/>
                  <a:pt x="7919715" y="17610"/>
                  <a:pt x="8062831" y="0"/>
                </a:cubicBezTo>
                <a:cubicBezTo>
                  <a:pt x="8205947" y="-17610"/>
                  <a:pt x="8537031" y="82380"/>
                  <a:pt x="8840523" y="0"/>
                </a:cubicBezTo>
                <a:cubicBezTo>
                  <a:pt x="9144015" y="-82380"/>
                  <a:pt x="9207714" y="45332"/>
                  <a:pt x="9309425" y="0"/>
                </a:cubicBezTo>
                <a:cubicBezTo>
                  <a:pt x="9411136" y="-45332"/>
                  <a:pt x="10081917" y="12026"/>
                  <a:pt x="10292976" y="0"/>
                </a:cubicBezTo>
                <a:cubicBezTo>
                  <a:pt x="10317997" y="166904"/>
                  <a:pt x="10235241" y="351592"/>
                  <a:pt x="10292976" y="490980"/>
                </a:cubicBezTo>
                <a:cubicBezTo>
                  <a:pt x="10350711" y="630368"/>
                  <a:pt x="10275519" y="801418"/>
                  <a:pt x="10292976" y="963775"/>
                </a:cubicBezTo>
                <a:cubicBezTo>
                  <a:pt x="10310433" y="1126133"/>
                  <a:pt x="10268253" y="1436768"/>
                  <a:pt x="10292976" y="1818443"/>
                </a:cubicBezTo>
                <a:cubicBezTo>
                  <a:pt x="10147276" y="1831827"/>
                  <a:pt x="9992275" y="1757007"/>
                  <a:pt x="9721144" y="1818443"/>
                </a:cubicBezTo>
                <a:cubicBezTo>
                  <a:pt x="9450013" y="1879879"/>
                  <a:pt x="9451532" y="1799708"/>
                  <a:pt x="9355172" y="1818443"/>
                </a:cubicBezTo>
                <a:cubicBezTo>
                  <a:pt x="9258812" y="1837178"/>
                  <a:pt x="8835584" y="1803827"/>
                  <a:pt x="8680410" y="1818443"/>
                </a:cubicBezTo>
                <a:cubicBezTo>
                  <a:pt x="8525236" y="1833059"/>
                  <a:pt x="8464207" y="1800848"/>
                  <a:pt x="8314437" y="1818443"/>
                </a:cubicBezTo>
                <a:cubicBezTo>
                  <a:pt x="8164667" y="1836038"/>
                  <a:pt x="8034495" y="1807299"/>
                  <a:pt x="7948465" y="1818443"/>
                </a:cubicBezTo>
                <a:cubicBezTo>
                  <a:pt x="7862435" y="1829587"/>
                  <a:pt x="7474162" y="1806633"/>
                  <a:pt x="7273703" y="1818443"/>
                </a:cubicBezTo>
                <a:cubicBezTo>
                  <a:pt x="7073244" y="1830253"/>
                  <a:pt x="6928193" y="1786511"/>
                  <a:pt x="6804801" y="1818443"/>
                </a:cubicBezTo>
                <a:cubicBezTo>
                  <a:pt x="6681409" y="1850375"/>
                  <a:pt x="6671506" y="1789428"/>
                  <a:pt x="6541758" y="1818443"/>
                </a:cubicBezTo>
                <a:cubicBezTo>
                  <a:pt x="6412010" y="1847458"/>
                  <a:pt x="6250329" y="1795411"/>
                  <a:pt x="6175786" y="1818443"/>
                </a:cubicBezTo>
                <a:cubicBezTo>
                  <a:pt x="6101243" y="1841475"/>
                  <a:pt x="5908340" y="1782852"/>
                  <a:pt x="5809813" y="1818443"/>
                </a:cubicBezTo>
                <a:cubicBezTo>
                  <a:pt x="5711286" y="1854034"/>
                  <a:pt x="5372205" y="1781902"/>
                  <a:pt x="5135051" y="1818443"/>
                </a:cubicBezTo>
                <a:cubicBezTo>
                  <a:pt x="4897897" y="1854984"/>
                  <a:pt x="4929973" y="1799383"/>
                  <a:pt x="4872009" y="1818443"/>
                </a:cubicBezTo>
                <a:cubicBezTo>
                  <a:pt x="4814045" y="1837503"/>
                  <a:pt x="4573454" y="1795765"/>
                  <a:pt x="4403106" y="1818443"/>
                </a:cubicBezTo>
                <a:cubicBezTo>
                  <a:pt x="4232758" y="1841121"/>
                  <a:pt x="3951336" y="1775583"/>
                  <a:pt x="3728345" y="1818443"/>
                </a:cubicBezTo>
                <a:cubicBezTo>
                  <a:pt x="3505354" y="1861303"/>
                  <a:pt x="3539450" y="1798045"/>
                  <a:pt x="3362372" y="1818443"/>
                </a:cubicBezTo>
                <a:cubicBezTo>
                  <a:pt x="3185294" y="1838841"/>
                  <a:pt x="3091190" y="1784654"/>
                  <a:pt x="2996400" y="1818443"/>
                </a:cubicBezTo>
                <a:cubicBezTo>
                  <a:pt x="2901610" y="1852232"/>
                  <a:pt x="2646864" y="1768712"/>
                  <a:pt x="2527497" y="1818443"/>
                </a:cubicBezTo>
                <a:cubicBezTo>
                  <a:pt x="2408130" y="1868174"/>
                  <a:pt x="2159901" y="1771638"/>
                  <a:pt x="2058595" y="1818443"/>
                </a:cubicBezTo>
                <a:cubicBezTo>
                  <a:pt x="1957289" y="1865248"/>
                  <a:pt x="1907963" y="1797146"/>
                  <a:pt x="1795552" y="1818443"/>
                </a:cubicBezTo>
                <a:cubicBezTo>
                  <a:pt x="1683141" y="1839740"/>
                  <a:pt x="1538400" y="1815227"/>
                  <a:pt x="1326650" y="1818443"/>
                </a:cubicBezTo>
                <a:cubicBezTo>
                  <a:pt x="1114900" y="1821659"/>
                  <a:pt x="1087509" y="1801627"/>
                  <a:pt x="960678" y="1818443"/>
                </a:cubicBezTo>
                <a:cubicBezTo>
                  <a:pt x="833847" y="1835259"/>
                  <a:pt x="776093" y="1781340"/>
                  <a:pt x="594705" y="1818443"/>
                </a:cubicBezTo>
                <a:cubicBezTo>
                  <a:pt x="413317" y="1855546"/>
                  <a:pt x="195081" y="1778019"/>
                  <a:pt x="0" y="1818443"/>
                </a:cubicBezTo>
                <a:cubicBezTo>
                  <a:pt x="-15192" y="1700985"/>
                  <a:pt x="11230" y="1546752"/>
                  <a:pt x="0" y="1382017"/>
                </a:cubicBezTo>
                <a:cubicBezTo>
                  <a:pt x="-11230" y="1217282"/>
                  <a:pt x="3991" y="1140362"/>
                  <a:pt x="0" y="945590"/>
                </a:cubicBezTo>
                <a:cubicBezTo>
                  <a:pt x="-3991" y="750818"/>
                  <a:pt x="256" y="631298"/>
                  <a:pt x="0" y="545533"/>
                </a:cubicBezTo>
                <a:cubicBezTo>
                  <a:pt x="-256" y="459768"/>
                  <a:pt x="15319" y="17238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" name="Google Shape;47;p2"/>
          <p:cNvSpPr/>
          <p:nvPr/>
        </p:nvSpPr>
        <p:spPr>
          <a:xfrm>
            <a:off x="440490" y="2788454"/>
            <a:ext cx="13183200" cy="1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691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50"/>
              <a:buFont typeface="Calibri"/>
              <a:buNone/>
            </a:pPr>
            <a:r>
              <a:rPr b="1" lang="es" sz="40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Introducción: ¿Cómo ayuda la tecnología a los viajes?</a:t>
            </a:r>
            <a:endParaRPr sz="40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33957" y="3852863"/>
            <a:ext cx="465300" cy="465300"/>
          </a:xfrm>
          <a:prstGeom prst="roundRect">
            <a:avLst>
              <a:gd fmla="val 40008" name="adj"/>
            </a:avLst>
          </a:prstGeom>
          <a:solidFill>
            <a:srgbClr val="E8F3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512906" y="3930376"/>
            <a:ext cx="310200" cy="3231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1018575" y="3930375"/>
            <a:ext cx="38934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823100" y="4543775"/>
            <a:ext cx="4058400" cy="28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Aprenderá a usar la aplicación para la navegación y el transporte público. Aprenderás a consultar horarios y comprar billetes online. Aprenderá aplicaciones útiles de planificación de viajes.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5354453" y="3852863"/>
            <a:ext cx="465300" cy="465300"/>
          </a:xfrm>
          <a:prstGeom prst="roundRect">
            <a:avLst>
              <a:gd fmla="val 40008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5485660" y="3930372"/>
            <a:ext cx="202500" cy="3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26400" y="3928454"/>
            <a:ext cx="3584700" cy="8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Beneficios de la tecnología en los viajes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819750" y="4816927"/>
            <a:ext cx="40662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Consulta fácilmente rutas y horarios. Compre boletos sin tener que hacer fila. Evite los atascos con información de tráfico.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9817749" y="3852863"/>
            <a:ext cx="465300" cy="465300"/>
          </a:xfrm>
          <a:prstGeom prst="roundRect">
            <a:avLst>
              <a:gd fmla="val 40008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9956695" y="3930372"/>
            <a:ext cx="187200" cy="3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0489625" y="3852880"/>
            <a:ext cx="4140900" cy="8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Después de la reunión de hoy, usted podrá: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0374725" y="4768223"/>
            <a:ext cx="3893400" cy="22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Usa Google Maps y otras aplicaciones de navegación. Consulta horarios y planifica tus rutas. Compra billetes de transporte público en línea.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60" name="Google Shape;6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44057" y="541943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94175" y="6136625"/>
            <a:ext cx="2736350" cy="273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9"/>
          <p:cNvSpPr txBox="1"/>
          <p:nvPr/>
        </p:nvSpPr>
        <p:spPr>
          <a:xfrm>
            <a:off x="518936" y="285929"/>
            <a:ext cx="126162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Bolt: viajes rápidos sin llamar a un taxi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Bolt?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Bolt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una aplicación popular que te permite: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Pide un viaje en coche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precio por adelantado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Sigue tu ruta en el mapa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Pague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 efectivo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a través de la aplicación</a:t>
            </a:r>
            <a:endParaRPr/>
          </a:p>
        </p:txBody>
      </p:sp>
      <p:sp>
        <p:nvSpPr>
          <p:cNvPr id="240" name="Google Shape;240;p29"/>
          <p:cNvSpPr txBox="1"/>
          <p:nvPr/>
        </p:nvSpPr>
        <p:spPr>
          <a:xfrm>
            <a:off x="518936" y="4719946"/>
            <a:ext cx="142596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Ventajas de los pernos: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Rápido y cómodo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no tiene que llamar, lo hace todo en la aplicación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exactamente cuánto pagará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antes de realizar el pedido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Seguridad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verá el nombre del conductor, el número de placa y la calificación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puede pagar con tarjeta, BLIK, a veces en efectivo (dependiendo de la ciudad)</a:t>
            </a:r>
            <a:endParaRPr/>
          </a:p>
        </p:txBody>
      </p:sp>
      <p:pic>
        <p:nvPicPr>
          <p:cNvPr descr="Una bandera azul con estrellas amarillas&#10;&#10;Descripción generada automáticamente" id="241" name="Google Shape;2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08614" y="2496716"/>
            <a:ext cx="4717450" cy="2259201"/>
          </a:xfrm>
          <a:custGeom>
            <a:rect b="b" l="l" r="r" t="t"/>
            <a:pathLst>
              <a:path extrusionOk="0" fill="none" h="2259201" w="4717450">
                <a:moveTo>
                  <a:pt x="0" y="0"/>
                </a:moveTo>
                <a:cubicBezTo>
                  <a:pt x="205385" y="-2867"/>
                  <a:pt x="309695" y="13433"/>
                  <a:pt x="448158" y="0"/>
                </a:cubicBezTo>
                <a:cubicBezTo>
                  <a:pt x="586621" y="-13433"/>
                  <a:pt x="741384" y="52258"/>
                  <a:pt x="896316" y="0"/>
                </a:cubicBezTo>
                <a:cubicBezTo>
                  <a:pt x="1051248" y="-52258"/>
                  <a:pt x="1221302" y="5205"/>
                  <a:pt x="1344473" y="0"/>
                </a:cubicBezTo>
                <a:cubicBezTo>
                  <a:pt x="1467644" y="-5205"/>
                  <a:pt x="1693168" y="57457"/>
                  <a:pt x="2028504" y="0"/>
                </a:cubicBezTo>
                <a:cubicBezTo>
                  <a:pt x="2363840" y="-57457"/>
                  <a:pt x="2446270" y="55384"/>
                  <a:pt x="2712534" y="0"/>
                </a:cubicBezTo>
                <a:cubicBezTo>
                  <a:pt x="2978798" y="-55384"/>
                  <a:pt x="2987111" y="19513"/>
                  <a:pt x="3160692" y="0"/>
                </a:cubicBezTo>
                <a:cubicBezTo>
                  <a:pt x="3334273" y="-19513"/>
                  <a:pt x="3474542" y="5775"/>
                  <a:pt x="3608849" y="0"/>
                </a:cubicBezTo>
                <a:cubicBezTo>
                  <a:pt x="3743156" y="-5775"/>
                  <a:pt x="4050690" y="12634"/>
                  <a:pt x="4198531" y="0"/>
                </a:cubicBezTo>
                <a:cubicBezTo>
                  <a:pt x="4346372" y="-12634"/>
                  <a:pt x="4553741" y="50816"/>
                  <a:pt x="4717450" y="0"/>
                </a:cubicBezTo>
                <a:cubicBezTo>
                  <a:pt x="4753961" y="203742"/>
                  <a:pt x="4668897" y="335645"/>
                  <a:pt x="4717450" y="542208"/>
                </a:cubicBezTo>
                <a:cubicBezTo>
                  <a:pt x="4766003" y="748771"/>
                  <a:pt x="4688993" y="876094"/>
                  <a:pt x="4717450" y="1039232"/>
                </a:cubicBezTo>
                <a:cubicBezTo>
                  <a:pt x="4745907" y="1202370"/>
                  <a:pt x="4681228" y="1468166"/>
                  <a:pt x="4717450" y="1649217"/>
                </a:cubicBezTo>
                <a:cubicBezTo>
                  <a:pt x="4753672" y="1830268"/>
                  <a:pt x="4673177" y="2010598"/>
                  <a:pt x="4717450" y="2259201"/>
                </a:cubicBezTo>
                <a:cubicBezTo>
                  <a:pt x="4521924" y="2329246"/>
                  <a:pt x="4356821" y="2223082"/>
                  <a:pt x="4033420" y="2259201"/>
                </a:cubicBezTo>
                <a:cubicBezTo>
                  <a:pt x="3710019" y="2295320"/>
                  <a:pt x="3669008" y="2184807"/>
                  <a:pt x="3396564" y="2259201"/>
                </a:cubicBezTo>
                <a:cubicBezTo>
                  <a:pt x="3124120" y="2333595"/>
                  <a:pt x="2958918" y="2244760"/>
                  <a:pt x="2759708" y="2259201"/>
                </a:cubicBezTo>
                <a:cubicBezTo>
                  <a:pt x="2560498" y="2273642"/>
                  <a:pt x="2349941" y="2188708"/>
                  <a:pt x="2170027" y="2259201"/>
                </a:cubicBezTo>
                <a:cubicBezTo>
                  <a:pt x="1990113" y="2329694"/>
                  <a:pt x="1690331" y="2205883"/>
                  <a:pt x="1485997" y="2259201"/>
                </a:cubicBezTo>
                <a:cubicBezTo>
                  <a:pt x="1281663" y="2312519"/>
                  <a:pt x="1044931" y="2235304"/>
                  <a:pt x="896315" y="2259201"/>
                </a:cubicBezTo>
                <a:cubicBezTo>
                  <a:pt x="747699" y="2283098"/>
                  <a:pt x="406728" y="2220961"/>
                  <a:pt x="0" y="2259201"/>
                </a:cubicBezTo>
                <a:cubicBezTo>
                  <a:pt x="-55275" y="2062218"/>
                  <a:pt x="7067" y="1936461"/>
                  <a:pt x="0" y="1762177"/>
                </a:cubicBezTo>
                <a:cubicBezTo>
                  <a:pt x="-7067" y="1587893"/>
                  <a:pt x="13585" y="1333434"/>
                  <a:pt x="0" y="1152193"/>
                </a:cubicBezTo>
                <a:cubicBezTo>
                  <a:pt x="-13585" y="970952"/>
                  <a:pt x="31571" y="765761"/>
                  <a:pt x="0" y="587392"/>
                </a:cubicBezTo>
                <a:cubicBezTo>
                  <a:pt x="-31571" y="409023"/>
                  <a:pt x="13644" y="168251"/>
                  <a:pt x="0" y="0"/>
                </a:cubicBezTo>
                <a:close/>
              </a:path>
              <a:path extrusionOk="0" h="2259201" w="4717450">
                <a:moveTo>
                  <a:pt x="0" y="0"/>
                </a:moveTo>
                <a:cubicBezTo>
                  <a:pt x="186522" y="-29403"/>
                  <a:pt x="401658" y="15930"/>
                  <a:pt x="589681" y="0"/>
                </a:cubicBezTo>
                <a:cubicBezTo>
                  <a:pt x="777704" y="-15930"/>
                  <a:pt x="817758" y="7424"/>
                  <a:pt x="1037839" y="0"/>
                </a:cubicBezTo>
                <a:cubicBezTo>
                  <a:pt x="1257920" y="-7424"/>
                  <a:pt x="1311746" y="44873"/>
                  <a:pt x="1533171" y="0"/>
                </a:cubicBezTo>
                <a:cubicBezTo>
                  <a:pt x="1754596" y="-44873"/>
                  <a:pt x="1851723" y="21361"/>
                  <a:pt x="1981329" y="0"/>
                </a:cubicBezTo>
                <a:cubicBezTo>
                  <a:pt x="2110935" y="-21361"/>
                  <a:pt x="2408708" y="48280"/>
                  <a:pt x="2618185" y="0"/>
                </a:cubicBezTo>
                <a:cubicBezTo>
                  <a:pt x="2827662" y="-48280"/>
                  <a:pt x="3066561" y="75534"/>
                  <a:pt x="3255041" y="0"/>
                </a:cubicBezTo>
                <a:cubicBezTo>
                  <a:pt x="3443521" y="-75534"/>
                  <a:pt x="3550188" y="29327"/>
                  <a:pt x="3703198" y="0"/>
                </a:cubicBezTo>
                <a:cubicBezTo>
                  <a:pt x="3856208" y="-29327"/>
                  <a:pt x="4280766" y="66544"/>
                  <a:pt x="4717450" y="0"/>
                </a:cubicBezTo>
                <a:cubicBezTo>
                  <a:pt x="4776910" y="157401"/>
                  <a:pt x="4667922" y="425712"/>
                  <a:pt x="4717450" y="587392"/>
                </a:cubicBezTo>
                <a:cubicBezTo>
                  <a:pt x="4766978" y="749072"/>
                  <a:pt x="4696897" y="900084"/>
                  <a:pt x="4717450" y="1174785"/>
                </a:cubicBezTo>
                <a:cubicBezTo>
                  <a:pt x="4738003" y="1449486"/>
                  <a:pt x="4699827" y="1467461"/>
                  <a:pt x="4717450" y="1694401"/>
                </a:cubicBezTo>
                <a:cubicBezTo>
                  <a:pt x="4735073" y="1921341"/>
                  <a:pt x="4677244" y="2077329"/>
                  <a:pt x="4717450" y="2259201"/>
                </a:cubicBezTo>
                <a:cubicBezTo>
                  <a:pt x="4502039" y="2302701"/>
                  <a:pt x="4356744" y="2248110"/>
                  <a:pt x="4080594" y="2259201"/>
                </a:cubicBezTo>
                <a:cubicBezTo>
                  <a:pt x="3804444" y="2270292"/>
                  <a:pt x="3839432" y="2212519"/>
                  <a:pt x="3632437" y="2259201"/>
                </a:cubicBezTo>
                <a:cubicBezTo>
                  <a:pt x="3425442" y="2305883"/>
                  <a:pt x="3246138" y="2256638"/>
                  <a:pt x="3137104" y="2259201"/>
                </a:cubicBezTo>
                <a:cubicBezTo>
                  <a:pt x="3028070" y="2261764"/>
                  <a:pt x="2801400" y="2220733"/>
                  <a:pt x="2641772" y="2259201"/>
                </a:cubicBezTo>
                <a:cubicBezTo>
                  <a:pt x="2482144" y="2297669"/>
                  <a:pt x="2206716" y="2211992"/>
                  <a:pt x="2052091" y="2259201"/>
                </a:cubicBezTo>
                <a:cubicBezTo>
                  <a:pt x="1897466" y="2306410"/>
                  <a:pt x="1698602" y="2210556"/>
                  <a:pt x="1415235" y="2259201"/>
                </a:cubicBezTo>
                <a:cubicBezTo>
                  <a:pt x="1131868" y="2307846"/>
                  <a:pt x="1060904" y="2241393"/>
                  <a:pt x="919903" y="2259201"/>
                </a:cubicBezTo>
                <a:cubicBezTo>
                  <a:pt x="778902" y="2277009"/>
                  <a:pt x="304449" y="2258625"/>
                  <a:pt x="0" y="2259201"/>
                </a:cubicBezTo>
                <a:cubicBezTo>
                  <a:pt x="-16181" y="2117957"/>
                  <a:pt x="16077" y="1910767"/>
                  <a:pt x="0" y="1762177"/>
                </a:cubicBezTo>
                <a:cubicBezTo>
                  <a:pt x="-16077" y="1613587"/>
                  <a:pt x="1255" y="1330036"/>
                  <a:pt x="0" y="1197377"/>
                </a:cubicBezTo>
                <a:cubicBezTo>
                  <a:pt x="-1255" y="1064718"/>
                  <a:pt x="51459" y="831880"/>
                  <a:pt x="0" y="587392"/>
                </a:cubicBezTo>
                <a:cubicBezTo>
                  <a:pt x="-51459" y="342904"/>
                  <a:pt x="54591" y="28472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43" name="Google Shape;24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0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/>
        </p:nvSpPr>
        <p:spPr>
          <a:xfrm>
            <a:off x="590098" y="769337"/>
            <a:ext cx="103056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funciona Bolt?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e ingresa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dónde quieres ir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el tipo de vehículo (p. ej., "Bolt", "Comfort")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 el precio esperado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el tiempo de viaje para el conductor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Haz clic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"Solicitar un viaje"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Entras, conduces y el pago es automático</a:t>
            </a:r>
            <a:endParaRPr/>
          </a:p>
        </p:txBody>
      </p:sp>
      <p:pic>
        <p:nvPicPr>
          <p:cNvPr descr="Una bandera azul con estrellas amarillas&#10;&#10;Descripción generada automáticamente" id="249" name="Google Shape;24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uía paso a paso para crear una aplicación de transporte como Bolt" id="250" name="Google Shape;250;p30"/>
          <p:cNvPicPr preferRelativeResize="0"/>
          <p:nvPr/>
        </p:nvPicPr>
        <p:blipFill rotWithShape="1">
          <a:blip r:embed="rId4">
            <a:alphaModFix/>
          </a:blip>
          <a:srcRect b="9910" l="60010" r="7001" t="10361"/>
          <a:stretch/>
        </p:blipFill>
        <p:spPr>
          <a:xfrm>
            <a:off x="11052518" y="769332"/>
            <a:ext cx="3113903" cy="4778851"/>
          </a:xfrm>
          <a:custGeom>
            <a:rect b="b" l="l" r="r" t="t"/>
            <a:pathLst>
              <a:path extrusionOk="0" h="4778851" w="3113903">
                <a:moveTo>
                  <a:pt x="0" y="0"/>
                </a:moveTo>
                <a:cubicBezTo>
                  <a:pt x="148248" y="-32569"/>
                  <a:pt x="260872" y="22085"/>
                  <a:pt x="425567" y="0"/>
                </a:cubicBezTo>
                <a:cubicBezTo>
                  <a:pt x="590262" y="-22085"/>
                  <a:pt x="789460" y="39992"/>
                  <a:pt x="1006829" y="0"/>
                </a:cubicBezTo>
                <a:cubicBezTo>
                  <a:pt x="1224198" y="-39992"/>
                  <a:pt x="1312838" y="26421"/>
                  <a:pt x="1556952" y="0"/>
                </a:cubicBezTo>
                <a:cubicBezTo>
                  <a:pt x="1801066" y="-26421"/>
                  <a:pt x="1812118" y="7790"/>
                  <a:pt x="2044796" y="0"/>
                </a:cubicBezTo>
                <a:cubicBezTo>
                  <a:pt x="2277474" y="-7790"/>
                  <a:pt x="2474081" y="69742"/>
                  <a:pt x="2626058" y="0"/>
                </a:cubicBezTo>
                <a:cubicBezTo>
                  <a:pt x="2778035" y="-69742"/>
                  <a:pt x="2941070" y="9494"/>
                  <a:pt x="3113903" y="0"/>
                </a:cubicBezTo>
                <a:cubicBezTo>
                  <a:pt x="3129974" y="270815"/>
                  <a:pt x="3093003" y="405153"/>
                  <a:pt x="3113903" y="645145"/>
                </a:cubicBezTo>
                <a:cubicBezTo>
                  <a:pt x="3134803" y="885137"/>
                  <a:pt x="3102045" y="980898"/>
                  <a:pt x="3113903" y="1290290"/>
                </a:cubicBezTo>
                <a:cubicBezTo>
                  <a:pt x="3125761" y="1599683"/>
                  <a:pt x="3079789" y="1594722"/>
                  <a:pt x="3113903" y="1792069"/>
                </a:cubicBezTo>
                <a:cubicBezTo>
                  <a:pt x="3148017" y="1989416"/>
                  <a:pt x="3056748" y="2078525"/>
                  <a:pt x="3113903" y="2341637"/>
                </a:cubicBezTo>
                <a:cubicBezTo>
                  <a:pt x="3171058" y="2604749"/>
                  <a:pt x="3055268" y="2712022"/>
                  <a:pt x="3113903" y="2843416"/>
                </a:cubicBezTo>
                <a:cubicBezTo>
                  <a:pt x="3172538" y="2974810"/>
                  <a:pt x="3076893" y="3224871"/>
                  <a:pt x="3113903" y="3392984"/>
                </a:cubicBezTo>
                <a:cubicBezTo>
                  <a:pt x="3150913" y="3561097"/>
                  <a:pt x="3091689" y="3682205"/>
                  <a:pt x="3113903" y="3942552"/>
                </a:cubicBezTo>
                <a:cubicBezTo>
                  <a:pt x="3136117" y="4202899"/>
                  <a:pt x="3105120" y="4535384"/>
                  <a:pt x="3113903" y="4778851"/>
                </a:cubicBezTo>
                <a:cubicBezTo>
                  <a:pt x="2913459" y="4794012"/>
                  <a:pt x="2776518" y="4721723"/>
                  <a:pt x="2594919" y="4778851"/>
                </a:cubicBezTo>
                <a:cubicBezTo>
                  <a:pt x="2413320" y="4835979"/>
                  <a:pt x="2329420" y="4743412"/>
                  <a:pt x="2107074" y="4778851"/>
                </a:cubicBezTo>
                <a:cubicBezTo>
                  <a:pt x="1884728" y="4814290"/>
                  <a:pt x="1774455" y="4746292"/>
                  <a:pt x="1556952" y="4778851"/>
                </a:cubicBezTo>
                <a:cubicBezTo>
                  <a:pt x="1339449" y="4811410"/>
                  <a:pt x="1271520" y="4763311"/>
                  <a:pt x="1037968" y="4778851"/>
                </a:cubicBezTo>
                <a:cubicBezTo>
                  <a:pt x="804416" y="4794391"/>
                  <a:pt x="718094" y="4764700"/>
                  <a:pt x="487845" y="4778851"/>
                </a:cubicBezTo>
                <a:cubicBezTo>
                  <a:pt x="257596" y="4793002"/>
                  <a:pt x="130657" y="4771299"/>
                  <a:pt x="0" y="4778851"/>
                </a:cubicBezTo>
                <a:cubicBezTo>
                  <a:pt x="-38766" y="4683975"/>
                  <a:pt x="22896" y="4470992"/>
                  <a:pt x="0" y="4324860"/>
                </a:cubicBezTo>
                <a:cubicBezTo>
                  <a:pt x="-22896" y="4178728"/>
                  <a:pt x="19097" y="3883637"/>
                  <a:pt x="0" y="3727504"/>
                </a:cubicBezTo>
                <a:cubicBezTo>
                  <a:pt x="-19097" y="3571371"/>
                  <a:pt x="12963" y="3388054"/>
                  <a:pt x="0" y="3130147"/>
                </a:cubicBezTo>
                <a:cubicBezTo>
                  <a:pt x="-12963" y="2872240"/>
                  <a:pt x="20466" y="2759221"/>
                  <a:pt x="0" y="2628368"/>
                </a:cubicBezTo>
                <a:cubicBezTo>
                  <a:pt x="-20466" y="2497515"/>
                  <a:pt x="12267" y="2319951"/>
                  <a:pt x="0" y="2078800"/>
                </a:cubicBezTo>
                <a:cubicBezTo>
                  <a:pt x="-12267" y="1837649"/>
                  <a:pt x="61641" y="1731575"/>
                  <a:pt x="0" y="1481444"/>
                </a:cubicBezTo>
                <a:cubicBezTo>
                  <a:pt x="-61641" y="1231313"/>
                  <a:pt x="30593" y="1081772"/>
                  <a:pt x="0" y="931876"/>
                </a:cubicBezTo>
                <a:cubicBezTo>
                  <a:pt x="-30593" y="781980"/>
                  <a:pt x="35732" y="21279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1" name="Google Shape;25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07" y="68543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/>
          <p:nvPr/>
        </p:nvSpPr>
        <p:spPr>
          <a:xfrm>
            <a:off x="628225" y="140250"/>
            <a:ext cx="135162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☑️ Booking.com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Reserve alojamiento cómodamente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Booking.com?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Booking.com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una aplicación y un sitio web que te ayuda 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Encuentra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hoteles, pensiones, apartamentos y alojamientos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todo el mundo.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Compara precios, opiniones y fotos.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Reserve alojamiento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línea – sin llamar  y sin salir de cas.</a:t>
            </a:r>
            <a:endParaRPr/>
          </a:p>
        </p:txBody>
      </p:sp>
      <p:sp>
        <p:nvSpPr>
          <p:cNvPr id="257" name="Google Shape;257;p32"/>
          <p:cNvSpPr txBox="1"/>
          <p:nvPr/>
        </p:nvSpPr>
        <p:spPr>
          <a:xfrm>
            <a:off x="628225" y="4707850"/>
            <a:ext cx="137049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¿Por qué usar Booking.com?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Una gran selección de alojamientos, desde habitaciones baratas hasta hoteles de lujo.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puede reservar con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cancelación gratuita.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Opiniones de otros huéspedes: es fácil saber si tu espacio es bueno.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Descuentos disponibles con frecuencia y ofertas de "clientes habituales".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Funciona en computadoras de escritorio, teléfonos inteligentes y tabletas.</a:t>
            </a:r>
            <a:endParaRPr/>
          </a:p>
        </p:txBody>
      </p:sp>
      <p:pic>
        <p:nvPicPr>
          <p:cNvPr descr="Una bandera azul con estrellas amarillas&#10;&#10;Descripción generada automáticamente" id="258" name="Google Shape;25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king.com: Hoteles y viajes en la aplicación..." id="259" name="Google Shape;259;p32"/>
          <p:cNvPicPr preferRelativeResize="0"/>
          <p:nvPr/>
        </p:nvPicPr>
        <p:blipFill rotWithShape="1">
          <a:blip r:embed="rId4">
            <a:alphaModFix/>
          </a:blip>
          <a:srcRect b="10121" l="29506" r="28646" t="11085"/>
          <a:stretch/>
        </p:blipFill>
        <p:spPr>
          <a:xfrm>
            <a:off x="12586662" y="3095604"/>
            <a:ext cx="1805334" cy="1787280"/>
          </a:xfrm>
          <a:custGeom>
            <a:rect b="b" l="l" r="r" t="t"/>
            <a:pathLst>
              <a:path extrusionOk="0" h="1787280" w="1805334">
                <a:moveTo>
                  <a:pt x="0" y="0"/>
                </a:moveTo>
                <a:cubicBezTo>
                  <a:pt x="195474" y="-15071"/>
                  <a:pt x="352409" y="37351"/>
                  <a:pt x="487440" y="0"/>
                </a:cubicBezTo>
                <a:cubicBezTo>
                  <a:pt x="622471" y="-37351"/>
                  <a:pt x="804197" y="17893"/>
                  <a:pt x="938774" y="0"/>
                </a:cubicBezTo>
                <a:cubicBezTo>
                  <a:pt x="1073351" y="-17893"/>
                  <a:pt x="1587449" y="19510"/>
                  <a:pt x="1805334" y="0"/>
                </a:cubicBezTo>
                <a:cubicBezTo>
                  <a:pt x="1813573" y="150752"/>
                  <a:pt x="1745337" y="357360"/>
                  <a:pt x="1805334" y="595760"/>
                </a:cubicBezTo>
                <a:cubicBezTo>
                  <a:pt x="1865331" y="834160"/>
                  <a:pt x="1774155" y="934949"/>
                  <a:pt x="1805334" y="1173647"/>
                </a:cubicBezTo>
                <a:cubicBezTo>
                  <a:pt x="1836513" y="1412345"/>
                  <a:pt x="1734231" y="1534749"/>
                  <a:pt x="1805334" y="1787280"/>
                </a:cubicBezTo>
                <a:cubicBezTo>
                  <a:pt x="1613063" y="1830620"/>
                  <a:pt x="1557294" y="1749499"/>
                  <a:pt x="1372054" y="1787280"/>
                </a:cubicBezTo>
                <a:cubicBezTo>
                  <a:pt x="1186814" y="1825061"/>
                  <a:pt x="1072431" y="1774411"/>
                  <a:pt x="938774" y="1787280"/>
                </a:cubicBezTo>
                <a:cubicBezTo>
                  <a:pt x="805117" y="1800149"/>
                  <a:pt x="622634" y="1739726"/>
                  <a:pt x="523547" y="1787280"/>
                </a:cubicBezTo>
                <a:cubicBezTo>
                  <a:pt x="424460" y="1834834"/>
                  <a:pt x="252567" y="1732149"/>
                  <a:pt x="0" y="1787280"/>
                </a:cubicBezTo>
                <a:cubicBezTo>
                  <a:pt x="-63030" y="1534019"/>
                  <a:pt x="7959" y="1483286"/>
                  <a:pt x="0" y="1209393"/>
                </a:cubicBezTo>
                <a:cubicBezTo>
                  <a:pt x="-7959" y="935500"/>
                  <a:pt x="27757" y="758698"/>
                  <a:pt x="0" y="613633"/>
                </a:cubicBezTo>
                <a:cubicBezTo>
                  <a:pt x="-27757" y="468568"/>
                  <a:pt x="14734" y="29630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0" name="Google Shape;260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86657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3"/>
          <p:cNvSpPr txBox="1"/>
          <p:nvPr/>
        </p:nvSpPr>
        <p:spPr>
          <a:xfrm>
            <a:off x="852626" y="988700"/>
            <a:ext cx="13514700" cy="60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funciona?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Introduzca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lugar de viaje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Cracovia), las fechas y el número de personas.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"Buscar".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Explorar ofertas y leer reseñas.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"Reservar".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Introduce tus datos y elige un método de pago (o paga en el acto).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elegir  un alojamiento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cerca del centro, con ascensor, con desayuno gratuito,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etc.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confirmación de la reserva llega por correo electrónico y se puede mostrar fácilmente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en tu teléfono o imprímelo.</a:t>
            </a:r>
            <a:endParaRPr/>
          </a:p>
        </p:txBody>
      </p:sp>
      <p:pic>
        <p:nvPicPr>
          <p:cNvPr descr="Una bandera azul con estrellas amarillas&#10;&#10;Descripción generada automáticamente" id="266" name="Google Shape;26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9603" y="6450870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impresionante vista nevada del pueblo de Hallstatt y su emblemática iglesia, reflejada en el tranquilo lago. Foto de la galería" id="267" name="Google Shape;267;p33"/>
          <p:cNvPicPr preferRelativeResize="0"/>
          <p:nvPr/>
        </p:nvPicPr>
        <p:blipFill rotWithShape="1">
          <a:blip r:embed="rId4">
            <a:alphaModFix/>
          </a:blip>
          <a:srcRect b="25265" l="0" r="0" t="20949"/>
          <a:stretch/>
        </p:blipFill>
        <p:spPr>
          <a:xfrm>
            <a:off x="11325676" y="3065000"/>
            <a:ext cx="3041647" cy="2453976"/>
          </a:xfrm>
          <a:custGeom>
            <a:rect b="b" l="l" r="r" t="t"/>
            <a:pathLst>
              <a:path extrusionOk="0" h="2887031" w="3578408">
                <a:moveTo>
                  <a:pt x="0" y="0"/>
                </a:moveTo>
                <a:cubicBezTo>
                  <a:pt x="258358" y="-38757"/>
                  <a:pt x="438203" y="36862"/>
                  <a:pt x="596401" y="0"/>
                </a:cubicBezTo>
                <a:cubicBezTo>
                  <a:pt x="754599" y="-36862"/>
                  <a:pt x="948752" y="46779"/>
                  <a:pt x="1157019" y="0"/>
                </a:cubicBezTo>
                <a:cubicBezTo>
                  <a:pt x="1365286" y="-46779"/>
                  <a:pt x="1576657" y="37040"/>
                  <a:pt x="1753420" y="0"/>
                </a:cubicBezTo>
                <a:cubicBezTo>
                  <a:pt x="1930183" y="-37040"/>
                  <a:pt x="2219763" y="5179"/>
                  <a:pt x="2349821" y="0"/>
                </a:cubicBezTo>
                <a:cubicBezTo>
                  <a:pt x="2479879" y="-5179"/>
                  <a:pt x="2794130" y="10582"/>
                  <a:pt x="2982007" y="0"/>
                </a:cubicBezTo>
                <a:cubicBezTo>
                  <a:pt x="3169884" y="-10582"/>
                  <a:pt x="3303190" y="16522"/>
                  <a:pt x="3578408" y="0"/>
                </a:cubicBezTo>
                <a:cubicBezTo>
                  <a:pt x="3615858" y="207735"/>
                  <a:pt x="3544370" y="345273"/>
                  <a:pt x="3578408" y="606277"/>
                </a:cubicBezTo>
                <a:cubicBezTo>
                  <a:pt x="3612446" y="867281"/>
                  <a:pt x="3534731" y="1090480"/>
                  <a:pt x="3578408" y="1212553"/>
                </a:cubicBezTo>
                <a:cubicBezTo>
                  <a:pt x="3622085" y="1334626"/>
                  <a:pt x="3572517" y="1624308"/>
                  <a:pt x="3578408" y="1732219"/>
                </a:cubicBezTo>
                <a:cubicBezTo>
                  <a:pt x="3584299" y="1840130"/>
                  <a:pt x="3528876" y="2032736"/>
                  <a:pt x="3578408" y="2223014"/>
                </a:cubicBezTo>
                <a:cubicBezTo>
                  <a:pt x="3627940" y="2413293"/>
                  <a:pt x="3511155" y="2720853"/>
                  <a:pt x="3578408" y="2887031"/>
                </a:cubicBezTo>
                <a:cubicBezTo>
                  <a:pt x="3316270" y="2896120"/>
                  <a:pt x="3243481" y="2826902"/>
                  <a:pt x="2982007" y="2887031"/>
                </a:cubicBezTo>
                <a:cubicBezTo>
                  <a:pt x="2720533" y="2947160"/>
                  <a:pt x="2606954" y="2881959"/>
                  <a:pt x="2349821" y="2887031"/>
                </a:cubicBezTo>
                <a:cubicBezTo>
                  <a:pt x="2092688" y="2892103"/>
                  <a:pt x="2027927" y="2828067"/>
                  <a:pt x="1753420" y="2887031"/>
                </a:cubicBezTo>
                <a:cubicBezTo>
                  <a:pt x="1478913" y="2945995"/>
                  <a:pt x="1269779" y="2826863"/>
                  <a:pt x="1085450" y="2887031"/>
                </a:cubicBezTo>
                <a:cubicBezTo>
                  <a:pt x="901121" y="2947199"/>
                  <a:pt x="455661" y="2864344"/>
                  <a:pt x="0" y="2887031"/>
                </a:cubicBezTo>
                <a:cubicBezTo>
                  <a:pt x="-19460" y="2706836"/>
                  <a:pt x="39815" y="2531014"/>
                  <a:pt x="0" y="2338495"/>
                </a:cubicBezTo>
                <a:cubicBezTo>
                  <a:pt x="-39815" y="2145976"/>
                  <a:pt x="17747" y="2049481"/>
                  <a:pt x="0" y="1761089"/>
                </a:cubicBezTo>
                <a:cubicBezTo>
                  <a:pt x="-17747" y="1472697"/>
                  <a:pt x="41757" y="1478448"/>
                  <a:pt x="0" y="1241423"/>
                </a:cubicBezTo>
                <a:cubicBezTo>
                  <a:pt x="-41757" y="1004398"/>
                  <a:pt x="21806" y="863146"/>
                  <a:pt x="0" y="750628"/>
                </a:cubicBezTo>
                <a:cubicBezTo>
                  <a:pt x="-21806" y="638111"/>
                  <a:pt x="17416" y="18403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8" name="Google Shape;268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982" y="69542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 txBox="1"/>
          <p:nvPr/>
        </p:nvSpPr>
        <p:spPr>
          <a:xfrm>
            <a:off x="580777" y="655075"/>
            <a:ext cx="138084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️ Google Weather: el tiempo en tu teléfono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¿Qué es Google Weather?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Weather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pronóstico del tiempo integrado de Google,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disponible en la mayoría de los teléfonos inteligentes Android (y a menudo a través de la búsqueda de Google en iPhone). ¡No es necesario instalar una aplicación por separado!</a:t>
            </a:r>
            <a:endParaRPr/>
          </a:p>
        </p:txBody>
      </p:sp>
      <p:sp>
        <p:nvSpPr>
          <p:cNvPr id="274" name="Google Shape;274;p34"/>
          <p:cNvSpPr txBox="1"/>
          <p:nvPr/>
        </p:nvSpPr>
        <p:spPr>
          <a:xfrm>
            <a:off x="580777" y="4435200"/>
            <a:ext cx="135858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¿Qué muestra Google Weather?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Temperatura ️ actual.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Información de precipitación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(lluvia, nieve) ☔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Previsión para todo el día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los próximos días.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Humedad del aire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fuerza del viento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salida y puesta del sol.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75" name="Google Shape;27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to de la galería de vuelo en paraguas gratis" id="276" name="Google Shape;27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7351" y="194374"/>
            <a:ext cx="2831836" cy="2123877"/>
          </a:xfrm>
          <a:custGeom>
            <a:rect b="b" l="l" r="r" t="t"/>
            <a:pathLst>
              <a:path extrusionOk="0" h="2776310" w="3701746">
                <a:moveTo>
                  <a:pt x="0" y="0"/>
                </a:moveTo>
                <a:cubicBezTo>
                  <a:pt x="221240" y="-8886"/>
                  <a:pt x="297838" y="27765"/>
                  <a:pt x="491803" y="0"/>
                </a:cubicBezTo>
                <a:cubicBezTo>
                  <a:pt x="685768" y="-27765"/>
                  <a:pt x="806171" y="29559"/>
                  <a:pt x="983607" y="0"/>
                </a:cubicBezTo>
                <a:cubicBezTo>
                  <a:pt x="1161043" y="-29559"/>
                  <a:pt x="1271222" y="5288"/>
                  <a:pt x="1401375" y="0"/>
                </a:cubicBezTo>
                <a:cubicBezTo>
                  <a:pt x="1531528" y="-5288"/>
                  <a:pt x="1708843" y="26724"/>
                  <a:pt x="1819144" y="0"/>
                </a:cubicBezTo>
                <a:cubicBezTo>
                  <a:pt x="1929445" y="-26724"/>
                  <a:pt x="2218603" y="67368"/>
                  <a:pt x="2384982" y="0"/>
                </a:cubicBezTo>
                <a:cubicBezTo>
                  <a:pt x="2551361" y="-67368"/>
                  <a:pt x="2766518" y="8213"/>
                  <a:pt x="2876785" y="0"/>
                </a:cubicBezTo>
                <a:cubicBezTo>
                  <a:pt x="2987052" y="-8213"/>
                  <a:pt x="3372440" y="46795"/>
                  <a:pt x="3701746" y="0"/>
                </a:cubicBezTo>
                <a:cubicBezTo>
                  <a:pt x="3757552" y="261753"/>
                  <a:pt x="3646058" y="461960"/>
                  <a:pt x="3701746" y="610788"/>
                </a:cubicBezTo>
                <a:cubicBezTo>
                  <a:pt x="3757434" y="759616"/>
                  <a:pt x="3693431" y="917835"/>
                  <a:pt x="3701746" y="1193813"/>
                </a:cubicBezTo>
                <a:cubicBezTo>
                  <a:pt x="3710061" y="1469792"/>
                  <a:pt x="3637989" y="1569996"/>
                  <a:pt x="3701746" y="1749075"/>
                </a:cubicBezTo>
                <a:cubicBezTo>
                  <a:pt x="3765503" y="1928154"/>
                  <a:pt x="3644522" y="2410404"/>
                  <a:pt x="3701746" y="2776310"/>
                </a:cubicBezTo>
                <a:cubicBezTo>
                  <a:pt x="3510971" y="2803593"/>
                  <a:pt x="3397649" y="2739217"/>
                  <a:pt x="3246960" y="2776310"/>
                </a:cubicBezTo>
                <a:cubicBezTo>
                  <a:pt x="3096271" y="2813403"/>
                  <a:pt x="2945361" y="2762304"/>
                  <a:pt x="2829192" y="2776310"/>
                </a:cubicBezTo>
                <a:cubicBezTo>
                  <a:pt x="2713023" y="2790316"/>
                  <a:pt x="2569642" y="2739885"/>
                  <a:pt x="2337388" y="2776310"/>
                </a:cubicBezTo>
                <a:cubicBezTo>
                  <a:pt x="2105134" y="2812735"/>
                  <a:pt x="1967272" y="2716374"/>
                  <a:pt x="1808567" y="2776310"/>
                </a:cubicBezTo>
                <a:cubicBezTo>
                  <a:pt x="1649862" y="2836246"/>
                  <a:pt x="1403652" y="2772722"/>
                  <a:pt x="1279746" y="2776310"/>
                </a:cubicBezTo>
                <a:cubicBezTo>
                  <a:pt x="1155840" y="2779898"/>
                  <a:pt x="915100" y="2738881"/>
                  <a:pt x="676891" y="2776310"/>
                </a:cubicBezTo>
                <a:cubicBezTo>
                  <a:pt x="438683" y="2813739"/>
                  <a:pt x="261125" y="2742203"/>
                  <a:pt x="0" y="2776310"/>
                </a:cubicBezTo>
                <a:cubicBezTo>
                  <a:pt x="-9595" y="2642172"/>
                  <a:pt x="31400" y="2474222"/>
                  <a:pt x="0" y="2248811"/>
                </a:cubicBezTo>
                <a:cubicBezTo>
                  <a:pt x="-31400" y="2023400"/>
                  <a:pt x="14023" y="1936351"/>
                  <a:pt x="0" y="1776838"/>
                </a:cubicBezTo>
                <a:cubicBezTo>
                  <a:pt x="-14023" y="1617325"/>
                  <a:pt x="12313" y="1427429"/>
                  <a:pt x="0" y="1277103"/>
                </a:cubicBezTo>
                <a:cubicBezTo>
                  <a:pt x="-12313" y="1126777"/>
                  <a:pt x="18614" y="998165"/>
                  <a:pt x="0" y="721841"/>
                </a:cubicBezTo>
                <a:cubicBezTo>
                  <a:pt x="-18614" y="445517"/>
                  <a:pt x="78724" y="27377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7" name="Google Shape;277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68829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/>
          <p:nvPr/>
        </p:nvSpPr>
        <p:spPr>
          <a:xfrm>
            <a:off x="945292" y="1450539"/>
            <a:ext cx="127398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uso Google Weather?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La forma más sencilla: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Abra Google y escriba: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"tiempo"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"tiempo + nombre de la ciudad",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ejemplo,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"tiempo Gdansk".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mostrará un pronóstico del tiempo con gráficos claros.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En Android (a menudo):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Muchos teléfonos tienen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widget de Google Weather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su pantalla de inicio.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hacer clic y ver más detalles.</a:t>
            </a:r>
            <a:endParaRPr/>
          </a:p>
        </p:txBody>
      </p:sp>
      <p:pic>
        <p:nvPicPr>
          <p:cNvPr descr="Una bandera azul con estrellas amarillas&#10;&#10;Descripción generada automáticamente" id="283" name="Google Shape;28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 Tiempo - Aplicaciones en Google Play" id="284" name="Google Shape;28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92175" y="255375"/>
            <a:ext cx="3032275" cy="303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707" y="67830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6"/>
          <p:cNvSpPr txBox="1"/>
          <p:nvPr/>
        </p:nvSpPr>
        <p:spPr>
          <a:xfrm>
            <a:off x="589360" y="835565"/>
            <a:ext cx="137532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Función de bloqueo y desbloqueo del teléfono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– ¿Por qué es importante a la hora de viajar?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significa "teléfono bloqueado"?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teléfono bloqueado es aquel cuya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pantalla está apagada o asegurada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hacer una llamada accidentalmente.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abra la aplicación en su bolsillo o bolso.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Protege tus datos en caso de robo.</a:t>
            </a:r>
            <a:endParaRPr/>
          </a:p>
        </p:txBody>
      </p:sp>
      <p:pic>
        <p:nvPicPr>
          <p:cNvPr descr="Una bandera azul con estrellas amarillas&#10;&#10;Descripción generada automáticamente" id="291" name="Google Shape;29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7203" y="6298470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732" y="6661592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 txBox="1"/>
          <p:nvPr/>
        </p:nvSpPr>
        <p:spPr>
          <a:xfrm>
            <a:off x="679621" y="559814"/>
            <a:ext cx="13382367" cy="6309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Opciones de bloqueo del teléfono: ¿qué puedes elegir?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PIN (código numérico)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código corto, generalmente de 4 o 6 dígitos (por ejemplo, 1234)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Fácil de recordar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Popular y seguro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Contraseña (texto)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Una palabra o cadena (por ejemplo,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my2025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Más seguro que un PIN, pero más difícil de escribir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✏️ Patrón de bloqueo (figura)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Dibuja un patrón en la pantalla con el dedo (por ejemplo, la letra L o Z)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Intuitivo, pero se puede ver por una mancha en la pantalla</a:t>
            </a:r>
            <a:endParaRPr/>
          </a:p>
        </p:txBody>
      </p:sp>
      <p:pic>
        <p:nvPicPr>
          <p:cNvPr descr="Una bandera azul con estrellas amarillas&#10;&#10;Descripción generada automáticamente" id="298" name="Google Shape;29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círculo rojo con un signo de exclamación negro&#10;&#10;El contenido generado por IA puede ser incorrecto." id="299" name="Google Shape;29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2188" y="1889634"/>
            <a:ext cx="2489800" cy="248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07" y="69684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/>
          <p:nvPr/>
        </p:nvSpPr>
        <p:spPr>
          <a:xfrm>
            <a:off x="624000" y="188975"/>
            <a:ext cx="122439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Opciones de bloqueo del teléfono: ¿qué puedes elegir?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Huella dactilar (lector de huellas dactilares)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Desbloqueas tu teléfono colocando el dedo en un lugar especial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Muy rápido y cómodo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Debe guardar la huella digital en la configuración de antemano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Reconocimiento facial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Tu teléfono se desbloquea cuando miras la pantalla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Cómodo, pero puede que no funcione bien en la oscuridad o con gafas de sol</a:t>
            </a:r>
            <a:endParaRPr/>
          </a:p>
        </p:txBody>
      </p:sp>
      <p:pic>
        <p:nvPicPr>
          <p:cNvPr descr="Una bandera azul con estrellas amarillas&#10;&#10;Descripción generada automáticamente" id="306" name="Google Shape;30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tis Primer plano de bloques de madera con la inscripción &quot;BIOMETRIC&quot;, que simboliza la tecnología biométrica y el reconocimiento de identidad. Foto de la galería" id="307" name="Google Shape;307;p38"/>
          <p:cNvPicPr preferRelativeResize="0"/>
          <p:nvPr/>
        </p:nvPicPr>
        <p:blipFill rotWithShape="1">
          <a:blip r:embed="rId4">
            <a:alphaModFix/>
          </a:blip>
          <a:srcRect b="17308" l="0" r="0" t="50000"/>
          <a:stretch/>
        </p:blipFill>
        <p:spPr>
          <a:xfrm>
            <a:off x="1419863" y="5299052"/>
            <a:ext cx="9176050" cy="1999884"/>
          </a:xfrm>
          <a:custGeom>
            <a:rect b="b" l="l" r="r" t="t"/>
            <a:pathLst>
              <a:path extrusionOk="0" h="1999884" w="9176050">
                <a:moveTo>
                  <a:pt x="0" y="0"/>
                </a:moveTo>
                <a:cubicBezTo>
                  <a:pt x="162191" y="-3586"/>
                  <a:pt x="255878" y="12927"/>
                  <a:pt x="389982" y="0"/>
                </a:cubicBezTo>
                <a:cubicBezTo>
                  <a:pt x="524086" y="-12927"/>
                  <a:pt x="815487" y="19971"/>
                  <a:pt x="1147006" y="0"/>
                </a:cubicBezTo>
                <a:cubicBezTo>
                  <a:pt x="1478525" y="-19971"/>
                  <a:pt x="1500319" y="4012"/>
                  <a:pt x="1812270" y="0"/>
                </a:cubicBezTo>
                <a:cubicBezTo>
                  <a:pt x="2124221" y="-4012"/>
                  <a:pt x="2168411" y="59955"/>
                  <a:pt x="2477534" y="0"/>
                </a:cubicBezTo>
                <a:cubicBezTo>
                  <a:pt x="2786657" y="-59955"/>
                  <a:pt x="2724974" y="10107"/>
                  <a:pt x="2867516" y="0"/>
                </a:cubicBezTo>
                <a:cubicBezTo>
                  <a:pt x="3010058" y="-10107"/>
                  <a:pt x="3240298" y="11880"/>
                  <a:pt x="3532779" y="0"/>
                </a:cubicBezTo>
                <a:cubicBezTo>
                  <a:pt x="3825260" y="-11880"/>
                  <a:pt x="3792674" y="26458"/>
                  <a:pt x="4014522" y="0"/>
                </a:cubicBezTo>
                <a:cubicBezTo>
                  <a:pt x="4236370" y="-26458"/>
                  <a:pt x="4186041" y="25277"/>
                  <a:pt x="4312744" y="0"/>
                </a:cubicBezTo>
                <a:cubicBezTo>
                  <a:pt x="4439447" y="-25277"/>
                  <a:pt x="4534883" y="28877"/>
                  <a:pt x="4702726" y="0"/>
                </a:cubicBezTo>
                <a:cubicBezTo>
                  <a:pt x="4870569" y="-28877"/>
                  <a:pt x="4990317" y="21207"/>
                  <a:pt x="5092708" y="0"/>
                </a:cubicBezTo>
                <a:cubicBezTo>
                  <a:pt x="5195099" y="-21207"/>
                  <a:pt x="5489720" y="9533"/>
                  <a:pt x="5849732" y="0"/>
                </a:cubicBezTo>
                <a:cubicBezTo>
                  <a:pt x="6209744" y="-9533"/>
                  <a:pt x="6082839" y="11778"/>
                  <a:pt x="6147953" y="0"/>
                </a:cubicBezTo>
                <a:cubicBezTo>
                  <a:pt x="6213067" y="-11778"/>
                  <a:pt x="6577176" y="561"/>
                  <a:pt x="6813217" y="0"/>
                </a:cubicBezTo>
                <a:cubicBezTo>
                  <a:pt x="7049258" y="-561"/>
                  <a:pt x="7062122" y="22304"/>
                  <a:pt x="7203199" y="0"/>
                </a:cubicBezTo>
                <a:cubicBezTo>
                  <a:pt x="7344276" y="-22304"/>
                  <a:pt x="7493304" y="35362"/>
                  <a:pt x="7776702" y="0"/>
                </a:cubicBezTo>
                <a:cubicBezTo>
                  <a:pt x="8060100" y="-35362"/>
                  <a:pt x="8210918" y="69503"/>
                  <a:pt x="8441966" y="0"/>
                </a:cubicBezTo>
                <a:cubicBezTo>
                  <a:pt x="8673014" y="-69503"/>
                  <a:pt x="8924436" y="20278"/>
                  <a:pt x="9176050" y="0"/>
                </a:cubicBezTo>
                <a:cubicBezTo>
                  <a:pt x="9214865" y="238644"/>
                  <a:pt x="9123181" y="297872"/>
                  <a:pt x="9176050" y="499971"/>
                </a:cubicBezTo>
                <a:cubicBezTo>
                  <a:pt x="9228919" y="702070"/>
                  <a:pt x="9170830" y="763630"/>
                  <a:pt x="9176050" y="959944"/>
                </a:cubicBezTo>
                <a:cubicBezTo>
                  <a:pt x="9181270" y="1156258"/>
                  <a:pt x="9160798" y="1293762"/>
                  <a:pt x="9176050" y="1439916"/>
                </a:cubicBezTo>
                <a:cubicBezTo>
                  <a:pt x="9191302" y="1586070"/>
                  <a:pt x="9174915" y="1855620"/>
                  <a:pt x="9176050" y="1999884"/>
                </a:cubicBezTo>
                <a:cubicBezTo>
                  <a:pt x="9059584" y="2020603"/>
                  <a:pt x="8771304" y="1933253"/>
                  <a:pt x="8602547" y="1999884"/>
                </a:cubicBezTo>
                <a:cubicBezTo>
                  <a:pt x="8433790" y="2066515"/>
                  <a:pt x="8364697" y="1991679"/>
                  <a:pt x="8212565" y="1999884"/>
                </a:cubicBezTo>
                <a:cubicBezTo>
                  <a:pt x="8060433" y="2008089"/>
                  <a:pt x="7767643" y="1999791"/>
                  <a:pt x="7455541" y="1999884"/>
                </a:cubicBezTo>
                <a:cubicBezTo>
                  <a:pt x="7143439" y="1999977"/>
                  <a:pt x="7273696" y="1969392"/>
                  <a:pt x="7157319" y="1999884"/>
                </a:cubicBezTo>
                <a:cubicBezTo>
                  <a:pt x="7040942" y="2030376"/>
                  <a:pt x="6698683" y="1988112"/>
                  <a:pt x="6492055" y="1999884"/>
                </a:cubicBezTo>
                <a:cubicBezTo>
                  <a:pt x="6285427" y="2011656"/>
                  <a:pt x="6034654" y="1954861"/>
                  <a:pt x="5918552" y="1999884"/>
                </a:cubicBezTo>
                <a:cubicBezTo>
                  <a:pt x="5802450" y="2044907"/>
                  <a:pt x="5321232" y="1978991"/>
                  <a:pt x="5161528" y="1999884"/>
                </a:cubicBezTo>
                <a:cubicBezTo>
                  <a:pt x="5001824" y="2020777"/>
                  <a:pt x="4824144" y="1975869"/>
                  <a:pt x="4588025" y="1999884"/>
                </a:cubicBezTo>
                <a:cubicBezTo>
                  <a:pt x="4351906" y="2023899"/>
                  <a:pt x="4350373" y="1992070"/>
                  <a:pt x="4198043" y="1999884"/>
                </a:cubicBezTo>
                <a:cubicBezTo>
                  <a:pt x="4045713" y="2007698"/>
                  <a:pt x="3703074" y="1965458"/>
                  <a:pt x="3532779" y="1999884"/>
                </a:cubicBezTo>
                <a:cubicBezTo>
                  <a:pt x="3362484" y="2034310"/>
                  <a:pt x="3242889" y="1998712"/>
                  <a:pt x="3051037" y="1999884"/>
                </a:cubicBezTo>
                <a:cubicBezTo>
                  <a:pt x="2859185" y="2001056"/>
                  <a:pt x="2650461" y="1951607"/>
                  <a:pt x="2385773" y="1999884"/>
                </a:cubicBezTo>
                <a:cubicBezTo>
                  <a:pt x="2121085" y="2048161"/>
                  <a:pt x="1881605" y="1923708"/>
                  <a:pt x="1628749" y="1999884"/>
                </a:cubicBezTo>
                <a:cubicBezTo>
                  <a:pt x="1375893" y="2076060"/>
                  <a:pt x="1400071" y="1954141"/>
                  <a:pt x="1238767" y="1999884"/>
                </a:cubicBezTo>
                <a:cubicBezTo>
                  <a:pt x="1077463" y="2045627"/>
                  <a:pt x="907092" y="1951288"/>
                  <a:pt x="757024" y="1999884"/>
                </a:cubicBezTo>
                <a:cubicBezTo>
                  <a:pt x="606956" y="2048480"/>
                  <a:pt x="340203" y="1953606"/>
                  <a:pt x="0" y="1999884"/>
                </a:cubicBezTo>
                <a:cubicBezTo>
                  <a:pt x="-47863" y="1817512"/>
                  <a:pt x="10138" y="1582130"/>
                  <a:pt x="0" y="1459915"/>
                </a:cubicBezTo>
                <a:cubicBezTo>
                  <a:pt x="-10138" y="1337700"/>
                  <a:pt x="34693" y="1192503"/>
                  <a:pt x="0" y="939945"/>
                </a:cubicBezTo>
                <a:cubicBezTo>
                  <a:pt x="-34693" y="687387"/>
                  <a:pt x="22638" y="687051"/>
                  <a:pt x="0" y="439974"/>
                </a:cubicBezTo>
                <a:cubicBezTo>
                  <a:pt x="-22638" y="192897"/>
                  <a:pt x="38275" y="9610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8" name="Google Shape;308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86657" y="1889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9"/>
          <p:cNvSpPr txBox="1"/>
          <p:nvPr/>
        </p:nvSpPr>
        <p:spPr>
          <a:xfrm>
            <a:off x="963827" y="1646190"/>
            <a:ext cx="1214669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opción elegir para una persona mayor?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PIN: la huella dactilar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más simple y segura✅  , muy conveniente si su teléfono lo admite.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❗ Es mejor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evitar contraseñas demasiado complicadas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sin bloqueo en absoluto</a:t>
            </a:r>
            <a:endParaRPr/>
          </a:p>
        </p:txBody>
      </p:sp>
      <p:sp>
        <p:nvSpPr>
          <p:cNvPr id="314" name="Google Shape;314;p39"/>
          <p:cNvSpPr txBox="1"/>
          <p:nvPr/>
        </p:nvSpPr>
        <p:spPr>
          <a:xfrm>
            <a:off x="2495225" y="5220400"/>
            <a:ext cx="8456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teléfono siempre debe estar bloqueado cuando viaja,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pero fácil de desbloquear por el propietario.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315" name="Google Shape;31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pieza de rompecabezas amarilla que completa un rompecabezas negro" id="316" name="Google Shape;316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40326" y="564202"/>
            <a:ext cx="3178683" cy="2119122"/>
          </a:xfrm>
          <a:custGeom>
            <a:rect b="b" l="l" r="r" t="t"/>
            <a:pathLst>
              <a:path extrusionOk="0" fill="none" h="2743200" w="4114800">
                <a:moveTo>
                  <a:pt x="0" y="0"/>
                </a:moveTo>
                <a:cubicBezTo>
                  <a:pt x="271090" y="-18907"/>
                  <a:pt x="406146" y="9542"/>
                  <a:pt x="546681" y="0"/>
                </a:cubicBezTo>
                <a:cubicBezTo>
                  <a:pt x="687216" y="-9542"/>
                  <a:pt x="994835" y="46328"/>
                  <a:pt x="1175657" y="0"/>
                </a:cubicBezTo>
                <a:cubicBezTo>
                  <a:pt x="1356479" y="-46328"/>
                  <a:pt x="1408169" y="54631"/>
                  <a:pt x="1640042" y="0"/>
                </a:cubicBezTo>
                <a:cubicBezTo>
                  <a:pt x="1871916" y="-54631"/>
                  <a:pt x="2014023" y="14043"/>
                  <a:pt x="2186722" y="0"/>
                </a:cubicBezTo>
                <a:cubicBezTo>
                  <a:pt x="2359421" y="-14043"/>
                  <a:pt x="2504972" y="30814"/>
                  <a:pt x="2651107" y="0"/>
                </a:cubicBezTo>
                <a:cubicBezTo>
                  <a:pt x="2797243" y="-30814"/>
                  <a:pt x="3025107" y="16787"/>
                  <a:pt x="3238935" y="0"/>
                </a:cubicBezTo>
                <a:cubicBezTo>
                  <a:pt x="3452763" y="-16787"/>
                  <a:pt x="3793069" y="19400"/>
                  <a:pt x="4114800" y="0"/>
                </a:cubicBezTo>
                <a:cubicBezTo>
                  <a:pt x="4156381" y="153562"/>
                  <a:pt x="4061453" y="288644"/>
                  <a:pt x="4114800" y="466344"/>
                </a:cubicBezTo>
                <a:cubicBezTo>
                  <a:pt x="4168147" y="644044"/>
                  <a:pt x="4080526" y="791491"/>
                  <a:pt x="4114800" y="932688"/>
                </a:cubicBezTo>
                <a:cubicBezTo>
                  <a:pt x="4149074" y="1073885"/>
                  <a:pt x="4088388" y="1252565"/>
                  <a:pt x="4114800" y="1399032"/>
                </a:cubicBezTo>
                <a:cubicBezTo>
                  <a:pt x="4141212" y="1545499"/>
                  <a:pt x="4106251" y="1733552"/>
                  <a:pt x="4114800" y="2002536"/>
                </a:cubicBezTo>
                <a:cubicBezTo>
                  <a:pt x="4123349" y="2271520"/>
                  <a:pt x="4103062" y="2373730"/>
                  <a:pt x="4114800" y="2743200"/>
                </a:cubicBezTo>
                <a:cubicBezTo>
                  <a:pt x="3946622" y="2752380"/>
                  <a:pt x="3774101" y="2694131"/>
                  <a:pt x="3650415" y="2743200"/>
                </a:cubicBezTo>
                <a:cubicBezTo>
                  <a:pt x="3526729" y="2792269"/>
                  <a:pt x="3334160" y="2726327"/>
                  <a:pt x="3062587" y="2743200"/>
                </a:cubicBezTo>
                <a:cubicBezTo>
                  <a:pt x="2791014" y="2760073"/>
                  <a:pt x="2759796" y="2697640"/>
                  <a:pt x="2598202" y="2743200"/>
                </a:cubicBezTo>
                <a:cubicBezTo>
                  <a:pt x="2436608" y="2788760"/>
                  <a:pt x="2230512" y="2707205"/>
                  <a:pt x="1969226" y="2743200"/>
                </a:cubicBezTo>
                <a:cubicBezTo>
                  <a:pt x="1707940" y="2779195"/>
                  <a:pt x="1529887" y="2725572"/>
                  <a:pt x="1299101" y="2743200"/>
                </a:cubicBezTo>
                <a:cubicBezTo>
                  <a:pt x="1068315" y="2760828"/>
                  <a:pt x="908016" y="2712331"/>
                  <a:pt x="670125" y="2743200"/>
                </a:cubicBezTo>
                <a:cubicBezTo>
                  <a:pt x="432234" y="2774069"/>
                  <a:pt x="289644" y="2686840"/>
                  <a:pt x="0" y="2743200"/>
                </a:cubicBezTo>
                <a:cubicBezTo>
                  <a:pt x="-21795" y="2550038"/>
                  <a:pt x="7685" y="2302412"/>
                  <a:pt x="0" y="2167128"/>
                </a:cubicBezTo>
                <a:cubicBezTo>
                  <a:pt x="-7685" y="2031844"/>
                  <a:pt x="42589" y="1762792"/>
                  <a:pt x="0" y="1645920"/>
                </a:cubicBezTo>
                <a:cubicBezTo>
                  <a:pt x="-42589" y="1529048"/>
                  <a:pt x="53221" y="1232345"/>
                  <a:pt x="0" y="1069848"/>
                </a:cubicBezTo>
                <a:cubicBezTo>
                  <a:pt x="-53221" y="907351"/>
                  <a:pt x="42357" y="692103"/>
                  <a:pt x="0" y="576072"/>
                </a:cubicBezTo>
                <a:cubicBezTo>
                  <a:pt x="-42357" y="460041"/>
                  <a:pt x="5332" y="230961"/>
                  <a:pt x="0" y="0"/>
                </a:cubicBezTo>
                <a:close/>
              </a:path>
              <a:path extrusionOk="0" h="2743200" w="4114800">
                <a:moveTo>
                  <a:pt x="0" y="0"/>
                </a:moveTo>
                <a:cubicBezTo>
                  <a:pt x="137141" y="-1859"/>
                  <a:pt x="397413" y="40195"/>
                  <a:pt x="546681" y="0"/>
                </a:cubicBezTo>
                <a:cubicBezTo>
                  <a:pt x="695949" y="-40195"/>
                  <a:pt x="858655" y="41922"/>
                  <a:pt x="1052213" y="0"/>
                </a:cubicBezTo>
                <a:cubicBezTo>
                  <a:pt x="1245771" y="-41922"/>
                  <a:pt x="1445112" y="52583"/>
                  <a:pt x="1598894" y="0"/>
                </a:cubicBezTo>
                <a:cubicBezTo>
                  <a:pt x="1752676" y="-52583"/>
                  <a:pt x="2045233" y="35529"/>
                  <a:pt x="2186722" y="0"/>
                </a:cubicBezTo>
                <a:cubicBezTo>
                  <a:pt x="2328211" y="-35529"/>
                  <a:pt x="2580834" y="55858"/>
                  <a:pt x="2774551" y="0"/>
                </a:cubicBezTo>
                <a:cubicBezTo>
                  <a:pt x="2968268" y="-55858"/>
                  <a:pt x="3070279" y="13411"/>
                  <a:pt x="3238935" y="0"/>
                </a:cubicBezTo>
                <a:cubicBezTo>
                  <a:pt x="3407591" y="-13411"/>
                  <a:pt x="3904738" y="7028"/>
                  <a:pt x="4114800" y="0"/>
                </a:cubicBezTo>
                <a:cubicBezTo>
                  <a:pt x="4142361" y="245694"/>
                  <a:pt x="4050073" y="307456"/>
                  <a:pt x="4114800" y="603504"/>
                </a:cubicBezTo>
                <a:cubicBezTo>
                  <a:pt x="4179527" y="899552"/>
                  <a:pt x="4104136" y="907372"/>
                  <a:pt x="4114800" y="1152144"/>
                </a:cubicBezTo>
                <a:cubicBezTo>
                  <a:pt x="4125464" y="1396916"/>
                  <a:pt x="4074042" y="1487175"/>
                  <a:pt x="4114800" y="1728216"/>
                </a:cubicBezTo>
                <a:cubicBezTo>
                  <a:pt x="4155558" y="1969257"/>
                  <a:pt x="4038500" y="2261528"/>
                  <a:pt x="4114800" y="2743200"/>
                </a:cubicBezTo>
                <a:cubicBezTo>
                  <a:pt x="3890081" y="2752761"/>
                  <a:pt x="3789102" y="2690170"/>
                  <a:pt x="3568119" y="2743200"/>
                </a:cubicBezTo>
                <a:cubicBezTo>
                  <a:pt x="3347136" y="2796230"/>
                  <a:pt x="3214246" y="2717677"/>
                  <a:pt x="3062587" y="2743200"/>
                </a:cubicBezTo>
                <a:cubicBezTo>
                  <a:pt x="2910928" y="2768723"/>
                  <a:pt x="2778085" y="2709656"/>
                  <a:pt x="2598202" y="2743200"/>
                </a:cubicBezTo>
                <a:cubicBezTo>
                  <a:pt x="2418320" y="2776744"/>
                  <a:pt x="2297368" y="2732033"/>
                  <a:pt x="2051522" y="2743200"/>
                </a:cubicBezTo>
                <a:cubicBezTo>
                  <a:pt x="1805676" y="2754367"/>
                  <a:pt x="1785067" y="2732400"/>
                  <a:pt x="1587137" y="2743200"/>
                </a:cubicBezTo>
                <a:cubicBezTo>
                  <a:pt x="1389207" y="2754000"/>
                  <a:pt x="1171724" y="2710762"/>
                  <a:pt x="999309" y="2743200"/>
                </a:cubicBezTo>
                <a:cubicBezTo>
                  <a:pt x="826894" y="2775638"/>
                  <a:pt x="408827" y="2714609"/>
                  <a:pt x="0" y="2743200"/>
                </a:cubicBezTo>
                <a:cubicBezTo>
                  <a:pt x="-11226" y="2571592"/>
                  <a:pt x="1539" y="2475049"/>
                  <a:pt x="0" y="2249424"/>
                </a:cubicBezTo>
                <a:cubicBezTo>
                  <a:pt x="-1539" y="2023799"/>
                  <a:pt x="44180" y="1957911"/>
                  <a:pt x="0" y="1700784"/>
                </a:cubicBezTo>
                <a:cubicBezTo>
                  <a:pt x="-44180" y="1443657"/>
                  <a:pt x="28200" y="1271052"/>
                  <a:pt x="0" y="1152144"/>
                </a:cubicBezTo>
                <a:cubicBezTo>
                  <a:pt x="-28200" y="1033236"/>
                  <a:pt x="64575" y="842964"/>
                  <a:pt x="0" y="548640"/>
                </a:cubicBezTo>
                <a:cubicBezTo>
                  <a:pt x="-64575" y="254316"/>
                  <a:pt x="44329" y="16522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7" name="Google Shape;317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66820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/>
          <p:nvPr/>
        </p:nvSpPr>
        <p:spPr>
          <a:xfrm>
            <a:off x="976183" y="560853"/>
            <a:ext cx="12159000" cy="6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️ ¿Qué es Google Maps?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Maps es una aplicación y un sitio web gratuitos que te ayudan 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Buscar un lugar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el mapa (por ejemplo, tienda, farmacia, hotel)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Planifique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ruta del viaje: a pie, en autobús, en coche, en bicicleta,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comprueba cómo llegar y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cuánto tiempo te llevará,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activa la navegación por voz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te guía paso a paso,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fotos de calles y edificios (vista de la calle)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Busca los lugares más cercanos: restaurantes, cajeros automáticos, baños.</a:t>
            </a:r>
            <a:endParaRPr/>
          </a:p>
        </p:txBody>
      </p:sp>
      <p:pic>
        <p:nvPicPr>
          <p:cNvPr id="67" name="Google Shape;6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2585" y="5171082"/>
            <a:ext cx="2908582" cy="2619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68" name="Google Shape;6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61894" y="9466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732" y="70870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3" name="Google Shape;32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214" y="217069"/>
            <a:ext cx="4361935" cy="6542903"/>
          </a:xfrm>
          <a:custGeom>
            <a:rect b="b" l="l" r="r" t="t"/>
            <a:pathLst>
              <a:path extrusionOk="0" fill="none" h="6542903" w="4361935">
                <a:moveTo>
                  <a:pt x="0" y="0"/>
                </a:moveTo>
                <a:cubicBezTo>
                  <a:pt x="179685" y="-56551"/>
                  <a:pt x="326254" y="11449"/>
                  <a:pt x="501623" y="0"/>
                </a:cubicBezTo>
                <a:cubicBezTo>
                  <a:pt x="676992" y="-11449"/>
                  <a:pt x="882693" y="47404"/>
                  <a:pt x="1090484" y="0"/>
                </a:cubicBezTo>
                <a:cubicBezTo>
                  <a:pt x="1298275" y="-47404"/>
                  <a:pt x="1448059" y="53418"/>
                  <a:pt x="1592106" y="0"/>
                </a:cubicBezTo>
                <a:cubicBezTo>
                  <a:pt x="1736153" y="-53418"/>
                  <a:pt x="1943939" y="52360"/>
                  <a:pt x="2224587" y="0"/>
                </a:cubicBezTo>
                <a:cubicBezTo>
                  <a:pt x="2505235" y="-52360"/>
                  <a:pt x="2680812" y="2050"/>
                  <a:pt x="2857067" y="0"/>
                </a:cubicBezTo>
                <a:cubicBezTo>
                  <a:pt x="3033322" y="-2050"/>
                  <a:pt x="3291109" y="39208"/>
                  <a:pt x="3402309" y="0"/>
                </a:cubicBezTo>
                <a:cubicBezTo>
                  <a:pt x="3513509" y="-39208"/>
                  <a:pt x="3672800" y="24912"/>
                  <a:pt x="3860312" y="0"/>
                </a:cubicBezTo>
                <a:cubicBezTo>
                  <a:pt x="4047824" y="-24912"/>
                  <a:pt x="4214278" y="38093"/>
                  <a:pt x="4361935" y="0"/>
                </a:cubicBezTo>
                <a:cubicBezTo>
                  <a:pt x="4395734" y="137297"/>
                  <a:pt x="4325706" y="298292"/>
                  <a:pt x="4361935" y="398522"/>
                </a:cubicBezTo>
                <a:cubicBezTo>
                  <a:pt x="4398164" y="498752"/>
                  <a:pt x="4352518" y="688889"/>
                  <a:pt x="4361935" y="797045"/>
                </a:cubicBezTo>
                <a:cubicBezTo>
                  <a:pt x="4371352" y="905201"/>
                  <a:pt x="4352374" y="997916"/>
                  <a:pt x="4361935" y="1195567"/>
                </a:cubicBezTo>
                <a:cubicBezTo>
                  <a:pt x="4371496" y="1393218"/>
                  <a:pt x="4339936" y="1500285"/>
                  <a:pt x="4361935" y="1594089"/>
                </a:cubicBezTo>
                <a:cubicBezTo>
                  <a:pt x="4383934" y="1687893"/>
                  <a:pt x="4359260" y="1793964"/>
                  <a:pt x="4361935" y="1992611"/>
                </a:cubicBezTo>
                <a:cubicBezTo>
                  <a:pt x="4364610" y="2191258"/>
                  <a:pt x="4285225" y="2478052"/>
                  <a:pt x="4361935" y="2652850"/>
                </a:cubicBezTo>
                <a:cubicBezTo>
                  <a:pt x="4438645" y="2827648"/>
                  <a:pt x="4315431" y="3221244"/>
                  <a:pt x="4361935" y="3378517"/>
                </a:cubicBezTo>
                <a:cubicBezTo>
                  <a:pt x="4408439" y="3535790"/>
                  <a:pt x="4298987" y="3907085"/>
                  <a:pt x="4361935" y="4104185"/>
                </a:cubicBezTo>
                <a:cubicBezTo>
                  <a:pt x="4424883" y="4301285"/>
                  <a:pt x="4310215" y="4505517"/>
                  <a:pt x="4361935" y="4764423"/>
                </a:cubicBezTo>
                <a:cubicBezTo>
                  <a:pt x="4413655" y="5023329"/>
                  <a:pt x="4314202" y="5332627"/>
                  <a:pt x="4361935" y="5490090"/>
                </a:cubicBezTo>
                <a:cubicBezTo>
                  <a:pt x="4409668" y="5647553"/>
                  <a:pt x="4323854" y="6150255"/>
                  <a:pt x="4361935" y="6542903"/>
                </a:cubicBezTo>
                <a:cubicBezTo>
                  <a:pt x="4127413" y="6589259"/>
                  <a:pt x="4077979" y="6490818"/>
                  <a:pt x="3860312" y="6542903"/>
                </a:cubicBezTo>
                <a:cubicBezTo>
                  <a:pt x="3642645" y="6594988"/>
                  <a:pt x="3579741" y="6537964"/>
                  <a:pt x="3445929" y="6542903"/>
                </a:cubicBezTo>
                <a:cubicBezTo>
                  <a:pt x="3312117" y="6547842"/>
                  <a:pt x="3026589" y="6527021"/>
                  <a:pt x="2900687" y="6542903"/>
                </a:cubicBezTo>
                <a:cubicBezTo>
                  <a:pt x="2774785" y="6558785"/>
                  <a:pt x="2527951" y="6502173"/>
                  <a:pt x="2399064" y="6542903"/>
                </a:cubicBezTo>
                <a:cubicBezTo>
                  <a:pt x="2270177" y="6583633"/>
                  <a:pt x="2107865" y="6537017"/>
                  <a:pt x="1941061" y="6542903"/>
                </a:cubicBezTo>
                <a:cubicBezTo>
                  <a:pt x="1774257" y="6548789"/>
                  <a:pt x="1657125" y="6488332"/>
                  <a:pt x="1395819" y="6542903"/>
                </a:cubicBezTo>
                <a:cubicBezTo>
                  <a:pt x="1134513" y="6597474"/>
                  <a:pt x="995706" y="6484366"/>
                  <a:pt x="894197" y="6542903"/>
                </a:cubicBezTo>
                <a:cubicBezTo>
                  <a:pt x="792688" y="6601440"/>
                  <a:pt x="415617" y="6445935"/>
                  <a:pt x="0" y="6542903"/>
                </a:cubicBezTo>
                <a:cubicBezTo>
                  <a:pt x="-9115" y="6286435"/>
                  <a:pt x="58692" y="6222695"/>
                  <a:pt x="0" y="6013523"/>
                </a:cubicBezTo>
                <a:cubicBezTo>
                  <a:pt x="-58692" y="5804351"/>
                  <a:pt x="43989" y="5643635"/>
                  <a:pt x="0" y="5287855"/>
                </a:cubicBezTo>
                <a:cubicBezTo>
                  <a:pt x="-43989" y="4932075"/>
                  <a:pt x="17650" y="5039734"/>
                  <a:pt x="0" y="4889333"/>
                </a:cubicBezTo>
                <a:cubicBezTo>
                  <a:pt x="-17650" y="4738932"/>
                  <a:pt x="48153" y="4514647"/>
                  <a:pt x="0" y="4229095"/>
                </a:cubicBezTo>
                <a:cubicBezTo>
                  <a:pt x="-48153" y="3943543"/>
                  <a:pt x="464" y="3922444"/>
                  <a:pt x="0" y="3830572"/>
                </a:cubicBezTo>
                <a:cubicBezTo>
                  <a:pt x="-464" y="3738700"/>
                  <a:pt x="46941" y="3542988"/>
                  <a:pt x="0" y="3366621"/>
                </a:cubicBezTo>
                <a:cubicBezTo>
                  <a:pt x="-46941" y="3190254"/>
                  <a:pt x="40438" y="2909108"/>
                  <a:pt x="0" y="2706383"/>
                </a:cubicBezTo>
                <a:cubicBezTo>
                  <a:pt x="-40438" y="2503658"/>
                  <a:pt x="16211" y="2374236"/>
                  <a:pt x="0" y="2046144"/>
                </a:cubicBezTo>
                <a:cubicBezTo>
                  <a:pt x="-16211" y="1718052"/>
                  <a:pt x="22179" y="1696813"/>
                  <a:pt x="0" y="1516764"/>
                </a:cubicBezTo>
                <a:cubicBezTo>
                  <a:pt x="-22179" y="1336715"/>
                  <a:pt x="35393" y="1042493"/>
                  <a:pt x="0" y="921955"/>
                </a:cubicBezTo>
                <a:cubicBezTo>
                  <a:pt x="-35393" y="801417"/>
                  <a:pt x="36313" y="222724"/>
                  <a:pt x="0" y="0"/>
                </a:cubicBezTo>
                <a:close/>
              </a:path>
              <a:path extrusionOk="0" h="6542903" w="4361935">
                <a:moveTo>
                  <a:pt x="0" y="0"/>
                </a:moveTo>
                <a:cubicBezTo>
                  <a:pt x="211737" y="-18216"/>
                  <a:pt x="289511" y="23242"/>
                  <a:pt x="501623" y="0"/>
                </a:cubicBezTo>
                <a:cubicBezTo>
                  <a:pt x="713735" y="-23242"/>
                  <a:pt x="739202" y="4236"/>
                  <a:pt x="959626" y="0"/>
                </a:cubicBezTo>
                <a:cubicBezTo>
                  <a:pt x="1180050" y="-4236"/>
                  <a:pt x="1198735" y="45395"/>
                  <a:pt x="1374010" y="0"/>
                </a:cubicBezTo>
                <a:cubicBezTo>
                  <a:pt x="1549285" y="-45395"/>
                  <a:pt x="1660357" y="52801"/>
                  <a:pt x="1875632" y="0"/>
                </a:cubicBezTo>
                <a:cubicBezTo>
                  <a:pt x="2090907" y="-52801"/>
                  <a:pt x="2130454" y="51590"/>
                  <a:pt x="2333635" y="0"/>
                </a:cubicBezTo>
                <a:cubicBezTo>
                  <a:pt x="2536816" y="-51590"/>
                  <a:pt x="2632847" y="14967"/>
                  <a:pt x="2791638" y="0"/>
                </a:cubicBezTo>
                <a:cubicBezTo>
                  <a:pt x="2950429" y="-14967"/>
                  <a:pt x="3185812" y="39835"/>
                  <a:pt x="3336880" y="0"/>
                </a:cubicBezTo>
                <a:cubicBezTo>
                  <a:pt x="3487948" y="-39835"/>
                  <a:pt x="3934392" y="112903"/>
                  <a:pt x="4361935" y="0"/>
                </a:cubicBezTo>
                <a:cubicBezTo>
                  <a:pt x="4388120" y="281364"/>
                  <a:pt x="4292494" y="332742"/>
                  <a:pt x="4361935" y="594809"/>
                </a:cubicBezTo>
                <a:cubicBezTo>
                  <a:pt x="4431376" y="856876"/>
                  <a:pt x="4316422" y="1011285"/>
                  <a:pt x="4361935" y="1124190"/>
                </a:cubicBezTo>
                <a:cubicBezTo>
                  <a:pt x="4407448" y="1237095"/>
                  <a:pt x="4318845" y="1330068"/>
                  <a:pt x="4361935" y="1522712"/>
                </a:cubicBezTo>
                <a:cubicBezTo>
                  <a:pt x="4405025" y="1715356"/>
                  <a:pt x="4350224" y="1933886"/>
                  <a:pt x="4361935" y="2182950"/>
                </a:cubicBezTo>
                <a:cubicBezTo>
                  <a:pt x="4373646" y="2432014"/>
                  <a:pt x="4341486" y="2588382"/>
                  <a:pt x="4361935" y="2712331"/>
                </a:cubicBezTo>
                <a:cubicBezTo>
                  <a:pt x="4382384" y="2836280"/>
                  <a:pt x="4334006" y="3036373"/>
                  <a:pt x="4361935" y="3241711"/>
                </a:cubicBezTo>
                <a:cubicBezTo>
                  <a:pt x="4389864" y="3447049"/>
                  <a:pt x="4329552" y="3602126"/>
                  <a:pt x="4361935" y="3836520"/>
                </a:cubicBezTo>
                <a:cubicBezTo>
                  <a:pt x="4394318" y="4070914"/>
                  <a:pt x="4317640" y="4205768"/>
                  <a:pt x="4361935" y="4365901"/>
                </a:cubicBezTo>
                <a:cubicBezTo>
                  <a:pt x="4406230" y="4526034"/>
                  <a:pt x="4326527" y="4672953"/>
                  <a:pt x="4361935" y="4829852"/>
                </a:cubicBezTo>
                <a:cubicBezTo>
                  <a:pt x="4397343" y="4986751"/>
                  <a:pt x="4301976" y="5147416"/>
                  <a:pt x="4361935" y="5359232"/>
                </a:cubicBezTo>
                <a:cubicBezTo>
                  <a:pt x="4421894" y="5571048"/>
                  <a:pt x="4341172" y="5644857"/>
                  <a:pt x="4361935" y="5823184"/>
                </a:cubicBezTo>
                <a:cubicBezTo>
                  <a:pt x="4382698" y="6001511"/>
                  <a:pt x="4291005" y="6337414"/>
                  <a:pt x="4361935" y="6542903"/>
                </a:cubicBezTo>
                <a:cubicBezTo>
                  <a:pt x="4098899" y="6586224"/>
                  <a:pt x="3971949" y="6480689"/>
                  <a:pt x="3773074" y="6542903"/>
                </a:cubicBezTo>
                <a:cubicBezTo>
                  <a:pt x="3574199" y="6605117"/>
                  <a:pt x="3524042" y="6541087"/>
                  <a:pt x="3358690" y="6542903"/>
                </a:cubicBezTo>
                <a:cubicBezTo>
                  <a:pt x="3193338" y="6544719"/>
                  <a:pt x="3056041" y="6518385"/>
                  <a:pt x="2900687" y="6542903"/>
                </a:cubicBezTo>
                <a:cubicBezTo>
                  <a:pt x="2745333" y="6567421"/>
                  <a:pt x="2649660" y="6507448"/>
                  <a:pt x="2486303" y="6542903"/>
                </a:cubicBezTo>
                <a:cubicBezTo>
                  <a:pt x="2322946" y="6578358"/>
                  <a:pt x="2179050" y="6495514"/>
                  <a:pt x="1897442" y="6542903"/>
                </a:cubicBezTo>
                <a:cubicBezTo>
                  <a:pt x="1615834" y="6590292"/>
                  <a:pt x="1435221" y="6509169"/>
                  <a:pt x="1308580" y="6542903"/>
                </a:cubicBezTo>
                <a:cubicBezTo>
                  <a:pt x="1181939" y="6576637"/>
                  <a:pt x="946641" y="6474303"/>
                  <a:pt x="676100" y="6542903"/>
                </a:cubicBezTo>
                <a:cubicBezTo>
                  <a:pt x="405559" y="6611503"/>
                  <a:pt x="178244" y="6518089"/>
                  <a:pt x="0" y="6542903"/>
                </a:cubicBezTo>
                <a:cubicBezTo>
                  <a:pt x="-6726" y="6364227"/>
                  <a:pt x="45197" y="6163131"/>
                  <a:pt x="0" y="6013523"/>
                </a:cubicBezTo>
                <a:cubicBezTo>
                  <a:pt x="-45197" y="5863915"/>
                  <a:pt x="63042" y="5713324"/>
                  <a:pt x="0" y="5418713"/>
                </a:cubicBezTo>
                <a:cubicBezTo>
                  <a:pt x="-63042" y="5124102"/>
                  <a:pt x="46494" y="4977748"/>
                  <a:pt x="0" y="4823904"/>
                </a:cubicBezTo>
                <a:cubicBezTo>
                  <a:pt x="-46494" y="4670060"/>
                  <a:pt x="51901" y="4536782"/>
                  <a:pt x="0" y="4359953"/>
                </a:cubicBezTo>
                <a:cubicBezTo>
                  <a:pt x="-51901" y="4183124"/>
                  <a:pt x="47491" y="3888014"/>
                  <a:pt x="0" y="3699714"/>
                </a:cubicBezTo>
                <a:cubicBezTo>
                  <a:pt x="-47491" y="3511414"/>
                  <a:pt x="63475" y="3190173"/>
                  <a:pt x="0" y="2974047"/>
                </a:cubicBezTo>
                <a:cubicBezTo>
                  <a:pt x="-63475" y="2757921"/>
                  <a:pt x="988" y="2727425"/>
                  <a:pt x="0" y="2510096"/>
                </a:cubicBezTo>
                <a:cubicBezTo>
                  <a:pt x="-988" y="2292767"/>
                  <a:pt x="65804" y="1984189"/>
                  <a:pt x="0" y="1784428"/>
                </a:cubicBezTo>
                <a:cubicBezTo>
                  <a:pt x="-65804" y="1584667"/>
                  <a:pt x="29817" y="1585014"/>
                  <a:pt x="0" y="1385906"/>
                </a:cubicBezTo>
                <a:cubicBezTo>
                  <a:pt x="-29817" y="1186798"/>
                  <a:pt x="34602" y="1113866"/>
                  <a:pt x="0" y="921955"/>
                </a:cubicBezTo>
                <a:cubicBezTo>
                  <a:pt x="-34602" y="730044"/>
                  <a:pt x="37634" y="33127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4" name="Google Shape;324;p40"/>
          <p:cNvSpPr/>
          <p:nvPr/>
        </p:nvSpPr>
        <p:spPr>
          <a:xfrm>
            <a:off x="6133628" y="1049875"/>
            <a:ext cx="8147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Resumen y preguntas y respuestas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40"/>
          <p:cNvSpPr/>
          <p:nvPr/>
        </p:nvSpPr>
        <p:spPr>
          <a:xfrm>
            <a:off x="7017295" y="2395275"/>
            <a:ext cx="70548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Todas las personas mayores ahora pueden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40"/>
          <p:cNvSpPr/>
          <p:nvPr/>
        </p:nvSpPr>
        <p:spPr>
          <a:xfrm>
            <a:off x="7017306" y="2944174"/>
            <a:ext cx="68193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Utiliza Google Maps y planifica tu ruta. </a:t>
            </a:r>
            <a:endParaRPr sz="2400">
              <a:solidFill>
                <a:srgbClr val="4054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Consulta los horarios de autobuses y trenes. </a:t>
            </a:r>
            <a:endParaRPr sz="2400">
              <a:solidFill>
                <a:srgbClr val="4054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Compre boletos en línea y viaje seguro.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0"/>
          <p:cNvSpPr/>
          <p:nvPr/>
        </p:nvSpPr>
        <p:spPr>
          <a:xfrm>
            <a:off x="7017306" y="4553696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¿Qué sigue?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0"/>
          <p:cNvSpPr/>
          <p:nvPr/>
        </p:nvSpPr>
        <p:spPr>
          <a:xfrm>
            <a:off x="7017306" y="5060415"/>
            <a:ext cx="68193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¡Te invitamos al </a:t>
            </a:r>
            <a:r>
              <a:rPr b="1"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próximo taller</a:t>
            </a:r>
            <a:r>
              <a:rPr lang="es" sz="240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329" name="Google Shape;32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16653" y="6155445"/>
            <a:ext cx="1764019" cy="1787281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0"/>
          <p:cNvSpPr/>
          <p:nvPr/>
        </p:nvSpPr>
        <p:spPr>
          <a:xfrm>
            <a:off x="6280190" y="2317305"/>
            <a:ext cx="510300" cy="510300"/>
          </a:xfrm>
          <a:prstGeom prst="roundRect">
            <a:avLst>
              <a:gd fmla="val 40005" name="adj"/>
            </a:avLst>
          </a:prstGeom>
          <a:solidFill>
            <a:srgbClr val="E8F3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0"/>
          <p:cNvSpPr/>
          <p:nvPr/>
        </p:nvSpPr>
        <p:spPr>
          <a:xfrm>
            <a:off x="6450449" y="2402316"/>
            <a:ext cx="1698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650"/>
              <a:buFont typeface="Calibri"/>
              <a:buNone/>
            </a:pPr>
            <a:r>
              <a:rPr b="1" lang="es" sz="265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40"/>
          <p:cNvSpPr/>
          <p:nvPr/>
        </p:nvSpPr>
        <p:spPr>
          <a:xfrm>
            <a:off x="6280190" y="4606996"/>
            <a:ext cx="510300" cy="510300"/>
          </a:xfrm>
          <a:prstGeom prst="roundRect">
            <a:avLst>
              <a:gd fmla="val 40005" name="adj"/>
            </a:avLst>
          </a:prstGeom>
          <a:solidFill>
            <a:srgbClr val="E8F3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0"/>
          <p:cNvSpPr/>
          <p:nvPr/>
        </p:nvSpPr>
        <p:spPr>
          <a:xfrm>
            <a:off x="6424136" y="4615807"/>
            <a:ext cx="2223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5449"/>
              </a:buClr>
              <a:buSzPts val="2650"/>
              <a:buFont typeface="Calibri"/>
              <a:buNone/>
            </a:pPr>
            <a:r>
              <a:rPr b="1" lang="es" sz="2650">
                <a:solidFill>
                  <a:srgbClr val="40544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0032" y="69542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624927" y="292887"/>
            <a:ext cx="75564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usar Google Maps?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 txBox="1"/>
          <p:nvPr/>
        </p:nvSpPr>
        <p:spPr>
          <a:xfrm>
            <a:off x="929725" y="1319224"/>
            <a:ext cx="8242200" cy="6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encuentro mi ruta?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 aplicación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Maps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Introduzca su destino (por ejemplo, "Estación central").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el  botón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"Ruta".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Elige tu medio de transporte: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pie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transporte público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coche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bicicleta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Consulte la ruta propuesta y el tiempo de viaje.</a:t>
            </a:r>
            <a:endParaRPr/>
          </a:p>
        </p:txBody>
      </p:sp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1271" y="4298880"/>
            <a:ext cx="3241522" cy="29193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78" name="Google Shape;7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15905" y="619889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86657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05345" y="539983"/>
            <a:ext cx="3895341" cy="5843012"/>
          </a:xfrm>
          <a:custGeom>
            <a:rect b="b" l="l" r="r" t="t"/>
            <a:pathLst>
              <a:path extrusionOk="0" fill="none" h="5843012" w="3895341">
                <a:moveTo>
                  <a:pt x="0" y="0"/>
                </a:moveTo>
                <a:cubicBezTo>
                  <a:pt x="99534" y="-49401"/>
                  <a:pt x="298892" y="25688"/>
                  <a:pt x="439617" y="0"/>
                </a:cubicBezTo>
                <a:cubicBezTo>
                  <a:pt x="580342" y="-25688"/>
                  <a:pt x="780865" y="67260"/>
                  <a:pt x="1074001" y="0"/>
                </a:cubicBezTo>
                <a:cubicBezTo>
                  <a:pt x="1367137" y="-67260"/>
                  <a:pt x="1579809" y="53188"/>
                  <a:pt x="1708385" y="0"/>
                </a:cubicBezTo>
                <a:cubicBezTo>
                  <a:pt x="1836961" y="-53188"/>
                  <a:pt x="1940907" y="46226"/>
                  <a:pt x="2148002" y="0"/>
                </a:cubicBezTo>
                <a:cubicBezTo>
                  <a:pt x="2355097" y="-46226"/>
                  <a:pt x="2461294" y="38328"/>
                  <a:pt x="2665526" y="0"/>
                </a:cubicBezTo>
                <a:cubicBezTo>
                  <a:pt x="2869758" y="-38328"/>
                  <a:pt x="3013988" y="38586"/>
                  <a:pt x="3260957" y="0"/>
                </a:cubicBezTo>
                <a:cubicBezTo>
                  <a:pt x="3507926" y="-38586"/>
                  <a:pt x="3579917" y="70828"/>
                  <a:pt x="3895341" y="0"/>
                </a:cubicBezTo>
                <a:cubicBezTo>
                  <a:pt x="3977456" y="337435"/>
                  <a:pt x="3841921" y="532687"/>
                  <a:pt x="3895341" y="701161"/>
                </a:cubicBezTo>
                <a:cubicBezTo>
                  <a:pt x="3948761" y="869635"/>
                  <a:pt x="3864564" y="954759"/>
                  <a:pt x="3895341" y="1110172"/>
                </a:cubicBezTo>
                <a:cubicBezTo>
                  <a:pt x="3926118" y="1265585"/>
                  <a:pt x="3873165" y="1347109"/>
                  <a:pt x="3895341" y="1519183"/>
                </a:cubicBezTo>
                <a:cubicBezTo>
                  <a:pt x="3917517" y="1691257"/>
                  <a:pt x="3842997" y="1860253"/>
                  <a:pt x="3895341" y="2103484"/>
                </a:cubicBezTo>
                <a:cubicBezTo>
                  <a:pt x="3947685" y="2346715"/>
                  <a:pt x="3884974" y="2614681"/>
                  <a:pt x="3895341" y="2804646"/>
                </a:cubicBezTo>
                <a:cubicBezTo>
                  <a:pt x="3905708" y="2994611"/>
                  <a:pt x="3892286" y="3350797"/>
                  <a:pt x="3895341" y="3505807"/>
                </a:cubicBezTo>
                <a:cubicBezTo>
                  <a:pt x="3898396" y="3660817"/>
                  <a:pt x="3853289" y="3931330"/>
                  <a:pt x="3895341" y="4090108"/>
                </a:cubicBezTo>
                <a:cubicBezTo>
                  <a:pt x="3937393" y="4248886"/>
                  <a:pt x="3863622" y="4486757"/>
                  <a:pt x="3895341" y="4791270"/>
                </a:cubicBezTo>
                <a:cubicBezTo>
                  <a:pt x="3927060" y="5095783"/>
                  <a:pt x="3840120" y="5521992"/>
                  <a:pt x="3895341" y="5843012"/>
                </a:cubicBezTo>
                <a:cubicBezTo>
                  <a:pt x="3630151" y="5894812"/>
                  <a:pt x="3605826" y="5782265"/>
                  <a:pt x="3338864" y="5843012"/>
                </a:cubicBezTo>
                <a:cubicBezTo>
                  <a:pt x="3071902" y="5903759"/>
                  <a:pt x="2977235" y="5820522"/>
                  <a:pt x="2743433" y="5843012"/>
                </a:cubicBezTo>
                <a:cubicBezTo>
                  <a:pt x="2509631" y="5865502"/>
                  <a:pt x="2430189" y="5812473"/>
                  <a:pt x="2264863" y="5843012"/>
                </a:cubicBezTo>
                <a:cubicBezTo>
                  <a:pt x="2099537" y="5873551"/>
                  <a:pt x="1959282" y="5785740"/>
                  <a:pt x="1669432" y="5843012"/>
                </a:cubicBezTo>
                <a:cubicBezTo>
                  <a:pt x="1379582" y="5900284"/>
                  <a:pt x="1356607" y="5839354"/>
                  <a:pt x="1151908" y="5843012"/>
                </a:cubicBezTo>
                <a:cubicBezTo>
                  <a:pt x="947209" y="5846670"/>
                  <a:pt x="774890" y="5799419"/>
                  <a:pt x="517524" y="5843012"/>
                </a:cubicBezTo>
                <a:cubicBezTo>
                  <a:pt x="260158" y="5886605"/>
                  <a:pt x="229639" y="5791555"/>
                  <a:pt x="0" y="5843012"/>
                </a:cubicBezTo>
                <a:cubicBezTo>
                  <a:pt x="-41650" y="5638270"/>
                  <a:pt x="29209" y="5550469"/>
                  <a:pt x="0" y="5375571"/>
                </a:cubicBezTo>
                <a:cubicBezTo>
                  <a:pt x="-29209" y="5200673"/>
                  <a:pt x="28438" y="4946321"/>
                  <a:pt x="0" y="4791270"/>
                </a:cubicBezTo>
                <a:cubicBezTo>
                  <a:pt x="-28438" y="4636219"/>
                  <a:pt x="41977" y="4428800"/>
                  <a:pt x="0" y="4265399"/>
                </a:cubicBezTo>
                <a:cubicBezTo>
                  <a:pt x="-41977" y="4101998"/>
                  <a:pt x="54807" y="3864940"/>
                  <a:pt x="0" y="3622667"/>
                </a:cubicBezTo>
                <a:cubicBezTo>
                  <a:pt x="-54807" y="3380394"/>
                  <a:pt x="10102" y="3313120"/>
                  <a:pt x="0" y="3038366"/>
                </a:cubicBezTo>
                <a:cubicBezTo>
                  <a:pt x="-10102" y="2763612"/>
                  <a:pt x="51905" y="2597727"/>
                  <a:pt x="0" y="2337205"/>
                </a:cubicBezTo>
                <a:cubicBezTo>
                  <a:pt x="-51905" y="2076683"/>
                  <a:pt x="807" y="1930383"/>
                  <a:pt x="0" y="1636043"/>
                </a:cubicBezTo>
                <a:cubicBezTo>
                  <a:pt x="-807" y="1341703"/>
                  <a:pt x="29225" y="1138751"/>
                  <a:pt x="0" y="993312"/>
                </a:cubicBezTo>
                <a:cubicBezTo>
                  <a:pt x="-29225" y="847873"/>
                  <a:pt x="55028" y="738136"/>
                  <a:pt x="0" y="525871"/>
                </a:cubicBezTo>
                <a:cubicBezTo>
                  <a:pt x="-55028" y="313606"/>
                  <a:pt x="42172" y="123355"/>
                  <a:pt x="0" y="0"/>
                </a:cubicBezTo>
                <a:close/>
              </a:path>
              <a:path extrusionOk="0" h="5843012" w="3895341">
                <a:moveTo>
                  <a:pt x="0" y="0"/>
                </a:moveTo>
                <a:cubicBezTo>
                  <a:pt x="178889" y="-26414"/>
                  <a:pt x="259760" y="31865"/>
                  <a:pt x="439617" y="0"/>
                </a:cubicBezTo>
                <a:cubicBezTo>
                  <a:pt x="619474" y="-31865"/>
                  <a:pt x="690984" y="42698"/>
                  <a:pt x="918188" y="0"/>
                </a:cubicBezTo>
                <a:cubicBezTo>
                  <a:pt x="1145392" y="-42698"/>
                  <a:pt x="1176202" y="26742"/>
                  <a:pt x="1357805" y="0"/>
                </a:cubicBezTo>
                <a:cubicBezTo>
                  <a:pt x="1539408" y="-26742"/>
                  <a:pt x="1715234" y="1081"/>
                  <a:pt x="1992189" y="0"/>
                </a:cubicBezTo>
                <a:cubicBezTo>
                  <a:pt x="2269144" y="-1081"/>
                  <a:pt x="2315756" y="51190"/>
                  <a:pt x="2509713" y="0"/>
                </a:cubicBezTo>
                <a:cubicBezTo>
                  <a:pt x="2703670" y="-51190"/>
                  <a:pt x="2878975" y="55461"/>
                  <a:pt x="3027236" y="0"/>
                </a:cubicBezTo>
                <a:cubicBezTo>
                  <a:pt x="3175497" y="-55461"/>
                  <a:pt x="3540627" y="50602"/>
                  <a:pt x="3895341" y="0"/>
                </a:cubicBezTo>
                <a:cubicBezTo>
                  <a:pt x="3902905" y="136938"/>
                  <a:pt x="3835203" y="411073"/>
                  <a:pt x="3895341" y="584301"/>
                </a:cubicBezTo>
                <a:cubicBezTo>
                  <a:pt x="3955479" y="757529"/>
                  <a:pt x="3840655" y="1086564"/>
                  <a:pt x="3895341" y="1227033"/>
                </a:cubicBezTo>
                <a:cubicBezTo>
                  <a:pt x="3950027" y="1367502"/>
                  <a:pt x="3862660" y="1468819"/>
                  <a:pt x="3895341" y="1694473"/>
                </a:cubicBezTo>
                <a:cubicBezTo>
                  <a:pt x="3928022" y="1920127"/>
                  <a:pt x="3880999" y="2031185"/>
                  <a:pt x="3895341" y="2161914"/>
                </a:cubicBezTo>
                <a:cubicBezTo>
                  <a:pt x="3909683" y="2292643"/>
                  <a:pt x="3865464" y="2517064"/>
                  <a:pt x="3895341" y="2863076"/>
                </a:cubicBezTo>
                <a:cubicBezTo>
                  <a:pt x="3925218" y="3209088"/>
                  <a:pt x="3848123" y="3348826"/>
                  <a:pt x="3895341" y="3505807"/>
                </a:cubicBezTo>
                <a:cubicBezTo>
                  <a:pt x="3942559" y="3662788"/>
                  <a:pt x="3839281" y="3880775"/>
                  <a:pt x="3895341" y="4090108"/>
                </a:cubicBezTo>
                <a:cubicBezTo>
                  <a:pt x="3951401" y="4299441"/>
                  <a:pt x="3892487" y="4555585"/>
                  <a:pt x="3895341" y="4674410"/>
                </a:cubicBezTo>
                <a:cubicBezTo>
                  <a:pt x="3898195" y="4793235"/>
                  <a:pt x="3821712" y="5103626"/>
                  <a:pt x="3895341" y="5317141"/>
                </a:cubicBezTo>
                <a:cubicBezTo>
                  <a:pt x="3968970" y="5530656"/>
                  <a:pt x="3871086" y="5644858"/>
                  <a:pt x="3895341" y="5843012"/>
                </a:cubicBezTo>
                <a:cubicBezTo>
                  <a:pt x="3707088" y="5889592"/>
                  <a:pt x="3554423" y="5802836"/>
                  <a:pt x="3455724" y="5843012"/>
                </a:cubicBezTo>
                <a:cubicBezTo>
                  <a:pt x="3357025" y="5883188"/>
                  <a:pt x="2984709" y="5822570"/>
                  <a:pt x="2860293" y="5843012"/>
                </a:cubicBezTo>
                <a:cubicBezTo>
                  <a:pt x="2735877" y="5863454"/>
                  <a:pt x="2518091" y="5833349"/>
                  <a:pt x="2420676" y="5843012"/>
                </a:cubicBezTo>
                <a:cubicBezTo>
                  <a:pt x="2323261" y="5852675"/>
                  <a:pt x="2147156" y="5841023"/>
                  <a:pt x="1903152" y="5843012"/>
                </a:cubicBezTo>
                <a:cubicBezTo>
                  <a:pt x="1659148" y="5845001"/>
                  <a:pt x="1474227" y="5820803"/>
                  <a:pt x="1307722" y="5843012"/>
                </a:cubicBezTo>
                <a:cubicBezTo>
                  <a:pt x="1141217" y="5865221"/>
                  <a:pt x="1067846" y="5809015"/>
                  <a:pt x="829151" y="5843012"/>
                </a:cubicBezTo>
                <a:cubicBezTo>
                  <a:pt x="590456" y="5877009"/>
                  <a:pt x="260035" y="5777146"/>
                  <a:pt x="0" y="5843012"/>
                </a:cubicBezTo>
                <a:cubicBezTo>
                  <a:pt x="-4172" y="5739693"/>
                  <a:pt x="21819" y="5470005"/>
                  <a:pt x="0" y="5375571"/>
                </a:cubicBezTo>
                <a:cubicBezTo>
                  <a:pt x="-21819" y="5281137"/>
                  <a:pt x="49769" y="5019820"/>
                  <a:pt x="0" y="4908130"/>
                </a:cubicBezTo>
                <a:cubicBezTo>
                  <a:pt x="-49769" y="4796440"/>
                  <a:pt x="6367" y="4586941"/>
                  <a:pt x="0" y="4440689"/>
                </a:cubicBezTo>
                <a:cubicBezTo>
                  <a:pt x="-6367" y="4294437"/>
                  <a:pt x="7360" y="4123077"/>
                  <a:pt x="0" y="3973248"/>
                </a:cubicBezTo>
                <a:cubicBezTo>
                  <a:pt x="-7360" y="3823419"/>
                  <a:pt x="78362" y="3485664"/>
                  <a:pt x="0" y="3272087"/>
                </a:cubicBezTo>
                <a:cubicBezTo>
                  <a:pt x="-78362" y="3058510"/>
                  <a:pt x="25273" y="2748516"/>
                  <a:pt x="0" y="2570925"/>
                </a:cubicBezTo>
                <a:cubicBezTo>
                  <a:pt x="-25273" y="2393334"/>
                  <a:pt x="9941" y="2324481"/>
                  <a:pt x="0" y="2161914"/>
                </a:cubicBezTo>
                <a:cubicBezTo>
                  <a:pt x="-9941" y="1999347"/>
                  <a:pt x="35533" y="1688935"/>
                  <a:pt x="0" y="1519183"/>
                </a:cubicBezTo>
                <a:cubicBezTo>
                  <a:pt x="-35533" y="1349431"/>
                  <a:pt x="25852" y="1281386"/>
                  <a:pt x="0" y="1110172"/>
                </a:cubicBezTo>
                <a:cubicBezTo>
                  <a:pt x="-25852" y="938958"/>
                  <a:pt x="57540" y="682679"/>
                  <a:pt x="0" y="525871"/>
                </a:cubicBezTo>
                <a:cubicBezTo>
                  <a:pt x="-57540" y="369063"/>
                  <a:pt x="7184" y="18606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" name="Google Shape;86;p5"/>
          <p:cNvSpPr txBox="1"/>
          <p:nvPr/>
        </p:nvSpPr>
        <p:spPr>
          <a:xfrm>
            <a:off x="778476" y="1660603"/>
            <a:ext cx="8723870" cy="5693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▶️ ¿Cómo inicio la navegación paso a paso?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"Comenzar"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iniciar el cliente potencial.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Escuche las instrucciones de voz (p. ej., "Gire a la derecha en 100 metros").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También puedes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activar la vista de satélite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Toca el mapa y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desliza el dedo hacia arriba desde la parte inferior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abrir un menú adicional.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Seleccione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opción "Mostrar mapa satelital".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 te permitirá ver los edificios, los árboles y las calles tal y como se ven realmente.</a:t>
            </a:r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929714" y="435192"/>
            <a:ext cx="7556421" cy="7945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usar Google Maps?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2403" y="606987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/>
          <p:nvPr/>
        </p:nvSpPr>
        <p:spPr>
          <a:xfrm>
            <a:off x="284205" y="647350"/>
            <a:ext cx="14061989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️ Vista satelital: ¿cuándo usar y cuándo no?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Ventajas de la vista satelital: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fotos reales de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edificios, calles, árboles.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más fácil reconocer el entorno (por ejemplo, un parque, un río, un edificio grande).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Útil cuando se busca un lugar "a ojo".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Inconveniencia: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ruta y las calles son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menos legibles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en un mapa normal.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ser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más lento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una conexión a Internet deficiente.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Los nombres de las calles y los colores de las carreteras son más difíciles de reconocer.</a:t>
            </a:r>
            <a:endParaRPr/>
          </a:p>
        </p:txBody>
      </p:sp>
      <p:sp>
        <p:nvSpPr>
          <p:cNvPr id="95" name="Google Shape;95;p6"/>
          <p:cNvSpPr txBox="1"/>
          <p:nvPr/>
        </p:nvSpPr>
        <p:spPr>
          <a:xfrm>
            <a:off x="284205" y="5867736"/>
            <a:ext cx="10911016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¿Cuándo es mejor usar la vista predeterminada (clásica)?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Cuando planeas una ruta en autobús, a pie o en coche.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Cuando quieras 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ruta y las paradas de un vistazo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Cuando te preocupas por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simplicidad y la legibilidad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descr="Una vista aérea de una ciudad con muchos edificios" id="96" name="Google Shape;9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4191" y="1775112"/>
            <a:ext cx="3941848" cy="52557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97" name="Google Shape;9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60749" y="637173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81032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 txBox="1"/>
          <p:nvPr/>
        </p:nvSpPr>
        <p:spPr>
          <a:xfrm>
            <a:off x="741406" y="383745"/>
            <a:ext cx="1375307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más puedes encontrar en el menú inferior?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¿Google Maps (durante la navegación)?</a:t>
            </a:r>
            <a:endParaRPr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605075" y="1875400"/>
            <a:ext cx="13425000" cy="56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➕ Agregar un informe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puede informar obstrucciones, un accidente, una carretera cerrada, etc.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" sz="2800">
                <a:solidFill>
                  <a:schemeClr val="dk1"/>
                </a:solidFill>
              </a:rPr>
              <a:t>➕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Compartir progreso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le permite enviar a alguien un enlace para que pueda ver dónde se encuentra y cuánto le llevará llegar allí.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" sz="2800">
                <a:solidFill>
                  <a:schemeClr val="dk1"/>
                </a:solidFill>
              </a:rPr>
              <a:t>➕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Buscar en </a:t>
            </a:r>
            <a:r>
              <a:rPr b="1" i="0" lang="es" sz="2800" u="none" cap="none" strike="noStrike">
                <a:solidFill>
                  <a:schemeClr val="dk1"/>
                </a:solidFill>
              </a:rPr>
              <a:t>ruta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puede agregar una parada en el camino, por ejemplo, estación de servicio, tienda, baño.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" sz="2800">
                <a:solidFill>
                  <a:schemeClr val="dk1"/>
                </a:solidFill>
              </a:rPr>
              <a:t>➕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Detalles de la ruta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lista de giros, distancias, tiempo de viaje, perfecto para aquellos que prefieren ver todo en texto.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a bandera azul con estrellas amarillas&#10;&#10;Descripción generada automáticamente" id="105" name="Google Shape;10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24976" y="37409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/>
          <p:nvPr/>
        </p:nvSpPr>
        <p:spPr>
          <a:xfrm>
            <a:off x="841650" y="795725"/>
            <a:ext cx="12947100" cy="58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La pestaña "Guardado" en Google Maps: ¿para qué sirve?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Tus listas: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Quiero visitar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una lista de lugares que planea ver en el futuro (por ejemplo, museo, parque, restaurante).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Lugares destacados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lugares favoritos para recordar (por ejemplo, farmacia, café favorito).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Viajes guardados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lugares relacionados con un viaje planificado o una ruta específica.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Etiquetado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todos los demás lugares que el usuario ha marcado manualmente.</a:t>
            </a:r>
            <a:endParaRPr/>
          </a:p>
        </p:txBody>
      </p:sp>
      <p:pic>
        <p:nvPicPr>
          <p:cNvPr descr="Una bandera azul con estrellas amarillas&#10;&#10;Descripción generada automáticamente" id="112" name="Google Shape;11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66378" y="6442320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4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/>
        </p:nvSpPr>
        <p:spPr>
          <a:xfrm>
            <a:off x="852615" y="190773"/>
            <a:ext cx="131847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La pestaña "Guardado" en Google Maps: ¿para qué sirve?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➕ Nueva lista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agregar su propia lista, como "Lugares para caminar", "Tiendas favoritas", etc.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️➕ Guardado recientemente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parte inferior, verás miniaturas de los lugares recientes que has añadido a tu lista.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19" name="Google Shape;11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0603" y="6442320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a sosteniendo un teléfono inteligente negro" id="120" name="Google Shape;120;p9"/>
          <p:cNvPicPr preferRelativeResize="0"/>
          <p:nvPr/>
        </p:nvPicPr>
        <p:blipFill rotWithShape="1">
          <a:blip r:embed="rId4">
            <a:alphaModFix/>
          </a:blip>
          <a:srcRect b="47411" l="0" r="0" t="-10404"/>
          <a:stretch/>
        </p:blipFill>
        <p:spPr>
          <a:xfrm>
            <a:off x="1898925" y="3548075"/>
            <a:ext cx="9049781" cy="3433968"/>
          </a:xfrm>
          <a:custGeom>
            <a:rect b="b" l="l" r="r" t="t"/>
            <a:pathLst>
              <a:path extrusionOk="0" h="3633829" w="9576488">
                <a:moveTo>
                  <a:pt x="0" y="0"/>
                </a:moveTo>
                <a:cubicBezTo>
                  <a:pt x="185351" y="-48365"/>
                  <a:pt x="224933" y="47873"/>
                  <a:pt x="407001" y="0"/>
                </a:cubicBezTo>
                <a:cubicBezTo>
                  <a:pt x="589069" y="-47873"/>
                  <a:pt x="960664" y="27063"/>
                  <a:pt x="1101296" y="0"/>
                </a:cubicBezTo>
                <a:cubicBezTo>
                  <a:pt x="1241929" y="-27063"/>
                  <a:pt x="1618277" y="86173"/>
                  <a:pt x="1891356" y="0"/>
                </a:cubicBezTo>
                <a:cubicBezTo>
                  <a:pt x="2164435" y="-86173"/>
                  <a:pt x="2237222" y="22258"/>
                  <a:pt x="2394122" y="0"/>
                </a:cubicBezTo>
                <a:cubicBezTo>
                  <a:pt x="2551022" y="-22258"/>
                  <a:pt x="2640317" y="11012"/>
                  <a:pt x="2705358" y="0"/>
                </a:cubicBezTo>
                <a:cubicBezTo>
                  <a:pt x="2770399" y="-11012"/>
                  <a:pt x="3053178" y="28866"/>
                  <a:pt x="3303888" y="0"/>
                </a:cubicBezTo>
                <a:cubicBezTo>
                  <a:pt x="3554598" y="-28866"/>
                  <a:pt x="3693374" y="20178"/>
                  <a:pt x="3902419" y="0"/>
                </a:cubicBezTo>
                <a:cubicBezTo>
                  <a:pt x="4111464" y="-20178"/>
                  <a:pt x="4132932" y="23037"/>
                  <a:pt x="4213655" y="0"/>
                </a:cubicBezTo>
                <a:cubicBezTo>
                  <a:pt x="4294378" y="-23037"/>
                  <a:pt x="4771168" y="57210"/>
                  <a:pt x="5003715" y="0"/>
                </a:cubicBezTo>
                <a:cubicBezTo>
                  <a:pt x="5236262" y="-57210"/>
                  <a:pt x="5358578" y="35801"/>
                  <a:pt x="5698010" y="0"/>
                </a:cubicBezTo>
                <a:cubicBezTo>
                  <a:pt x="6037442" y="-35801"/>
                  <a:pt x="6108848" y="38286"/>
                  <a:pt x="6488071" y="0"/>
                </a:cubicBezTo>
                <a:cubicBezTo>
                  <a:pt x="6867294" y="-38286"/>
                  <a:pt x="6702735" y="37030"/>
                  <a:pt x="6799306" y="0"/>
                </a:cubicBezTo>
                <a:cubicBezTo>
                  <a:pt x="6895877" y="-37030"/>
                  <a:pt x="7119593" y="33464"/>
                  <a:pt x="7206307" y="0"/>
                </a:cubicBezTo>
                <a:cubicBezTo>
                  <a:pt x="7293021" y="-33464"/>
                  <a:pt x="7646724" y="77355"/>
                  <a:pt x="7900603" y="0"/>
                </a:cubicBezTo>
                <a:cubicBezTo>
                  <a:pt x="8154482" y="-77355"/>
                  <a:pt x="8264766" y="21306"/>
                  <a:pt x="8594898" y="0"/>
                </a:cubicBezTo>
                <a:cubicBezTo>
                  <a:pt x="8925030" y="-21306"/>
                  <a:pt x="9091448" y="96015"/>
                  <a:pt x="9576488" y="0"/>
                </a:cubicBezTo>
                <a:cubicBezTo>
                  <a:pt x="9586916" y="176161"/>
                  <a:pt x="9573514" y="323601"/>
                  <a:pt x="9576488" y="410104"/>
                </a:cubicBezTo>
                <a:cubicBezTo>
                  <a:pt x="9579462" y="496607"/>
                  <a:pt x="9567216" y="722198"/>
                  <a:pt x="9576488" y="892884"/>
                </a:cubicBezTo>
                <a:cubicBezTo>
                  <a:pt x="9585760" y="1063570"/>
                  <a:pt x="9576160" y="1200188"/>
                  <a:pt x="9576488" y="1484679"/>
                </a:cubicBezTo>
                <a:cubicBezTo>
                  <a:pt x="9576816" y="1769170"/>
                  <a:pt x="9532701" y="1701292"/>
                  <a:pt x="9576488" y="1894782"/>
                </a:cubicBezTo>
                <a:cubicBezTo>
                  <a:pt x="9620275" y="2088272"/>
                  <a:pt x="9571329" y="2266313"/>
                  <a:pt x="9576488" y="2413901"/>
                </a:cubicBezTo>
                <a:cubicBezTo>
                  <a:pt x="9581647" y="2561489"/>
                  <a:pt x="9528568" y="2783532"/>
                  <a:pt x="9576488" y="2933019"/>
                </a:cubicBezTo>
                <a:cubicBezTo>
                  <a:pt x="9624408" y="3082506"/>
                  <a:pt x="9526509" y="3286279"/>
                  <a:pt x="9576488" y="3633829"/>
                </a:cubicBezTo>
                <a:cubicBezTo>
                  <a:pt x="9345870" y="3688798"/>
                  <a:pt x="9175814" y="3583838"/>
                  <a:pt x="8977958" y="3633829"/>
                </a:cubicBezTo>
                <a:cubicBezTo>
                  <a:pt x="8780102" y="3683820"/>
                  <a:pt x="8534601" y="3631921"/>
                  <a:pt x="8379427" y="3633829"/>
                </a:cubicBezTo>
                <a:cubicBezTo>
                  <a:pt x="8224253" y="3635737"/>
                  <a:pt x="8216915" y="3625688"/>
                  <a:pt x="8068191" y="3633829"/>
                </a:cubicBezTo>
                <a:cubicBezTo>
                  <a:pt x="7919467" y="3641970"/>
                  <a:pt x="7618111" y="3587205"/>
                  <a:pt x="7373896" y="3633829"/>
                </a:cubicBezTo>
                <a:cubicBezTo>
                  <a:pt x="7129681" y="3680453"/>
                  <a:pt x="7185397" y="3606376"/>
                  <a:pt x="7062660" y="3633829"/>
                </a:cubicBezTo>
                <a:cubicBezTo>
                  <a:pt x="6939923" y="3661282"/>
                  <a:pt x="6821157" y="3606433"/>
                  <a:pt x="6751424" y="3633829"/>
                </a:cubicBezTo>
                <a:cubicBezTo>
                  <a:pt x="6681691" y="3661225"/>
                  <a:pt x="6331676" y="3573098"/>
                  <a:pt x="6152894" y="3633829"/>
                </a:cubicBezTo>
                <a:cubicBezTo>
                  <a:pt x="5974112" y="3694560"/>
                  <a:pt x="5844210" y="3599170"/>
                  <a:pt x="5650128" y="3633829"/>
                </a:cubicBezTo>
                <a:cubicBezTo>
                  <a:pt x="5456046" y="3668488"/>
                  <a:pt x="5465247" y="3612141"/>
                  <a:pt x="5338892" y="3633829"/>
                </a:cubicBezTo>
                <a:cubicBezTo>
                  <a:pt x="5212537" y="3655517"/>
                  <a:pt x="5079290" y="3625851"/>
                  <a:pt x="4931891" y="3633829"/>
                </a:cubicBezTo>
                <a:cubicBezTo>
                  <a:pt x="4784492" y="3641807"/>
                  <a:pt x="4533313" y="3568062"/>
                  <a:pt x="4237596" y="3633829"/>
                </a:cubicBezTo>
                <a:cubicBezTo>
                  <a:pt x="3941880" y="3699596"/>
                  <a:pt x="3962106" y="3626391"/>
                  <a:pt x="3830595" y="3633829"/>
                </a:cubicBezTo>
                <a:cubicBezTo>
                  <a:pt x="3699084" y="3641267"/>
                  <a:pt x="3359967" y="3569478"/>
                  <a:pt x="3136300" y="3633829"/>
                </a:cubicBezTo>
                <a:cubicBezTo>
                  <a:pt x="2912633" y="3698180"/>
                  <a:pt x="2884848" y="3618265"/>
                  <a:pt x="2729299" y="3633829"/>
                </a:cubicBezTo>
                <a:cubicBezTo>
                  <a:pt x="2573750" y="3649393"/>
                  <a:pt x="2412957" y="3607609"/>
                  <a:pt x="2322298" y="3633829"/>
                </a:cubicBezTo>
                <a:cubicBezTo>
                  <a:pt x="2231639" y="3660049"/>
                  <a:pt x="1709887" y="3582985"/>
                  <a:pt x="1532238" y="3633829"/>
                </a:cubicBezTo>
                <a:cubicBezTo>
                  <a:pt x="1354589" y="3684673"/>
                  <a:pt x="1343869" y="3620107"/>
                  <a:pt x="1221002" y="3633829"/>
                </a:cubicBezTo>
                <a:cubicBezTo>
                  <a:pt x="1098135" y="3647551"/>
                  <a:pt x="1020232" y="3632954"/>
                  <a:pt x="909766" y="3633829"/>
                </a:cubicBezTo>
                <a:cubicBezTo>
                  <a:pt x="799300" y="3634704"/>
                  <a:pt x="443174" y="3614541"/>
                  <a:pt x="0" y="3633829"/>
                </a:cubicBezTo>
                <a:cubicBezTo>
                  <a:pt x="-41250" y="3505670"/>
                  <a:pt x="15782" y="3308113"/>
                  <a:pt x="0" y="3151049"/>
                </a:cubicBezTo>
                <a:cubicBezTo>
                  <a:pt x="-15782" y="2993985"/>
                  <a:pt x="41305" y="2906330"/>
                  <a:pt x="0" y="2668269"/>
                </a:cubicBezTo>
                <a:cubicBezTo>
                  <a:pt x="-41305" y="2430208"/>
                  <a:pt x="19844" y="2375350"/>
                  <a:pt x="0" y="2258165"/>
                </a:cubicBezTo>
                <a:cubicBezTo>
                  <a:pt x="-19844" y="2140980"/>
                  <a:pt x="27053" y="1972261"/>
                  <a:pt x="0" y="1702708"/>
                </a:cubicBezTo>
                <a:cubicBezTo>
                  <a:pt x="-27053" y="1433155"/>
                  <a:pt x="49503" y="1262364"/>
                  <a:pt x="0" y="1110913"/>
                </a:cubicBezTo>
                <a:cubicBezTo>
                  <a:pt x="-49503" y="959463"/>
                  <a:pt x="16264" y="818612"/>
                  <a:pt x="0" y="628133"/>
                </a:cubicBezTo>
                <a:cubicBezTo>
                  <a:pt x="-16264" y="437654"/>
                  <a:pt x="48167" y="27774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</cp:coreProperties>
</file>