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y="8229600" cx="14630400"/>
  <p:notesSz cx="8229600" cy="14630400"/>
  <p:embeddedFontLst>
    <p:embeddedFont>
      <p:font typeface="Arimo"/>
      <p:regular r:id="rId30"/>
      <p:bold r:id="rId31"/>
      <p:italic r:id="rId32"/>
      <p:boldItalic r:id="rId33"/>
    </p:embeddedFont>
    <p:embeddedFont>
      <p:font typeface="Open Sans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8" roundtripDataSignature="AMtx7miShsxl02EieZcLWK7AZm7plprp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Arimo-bold.fntdata"/><Relationship Id="rId30" Type="http://schemas.openxmlformats.org/officeDocument/2006/relationships/font" Target="fonts/Arimo-regular.fntdata"/><Relationship Id="rId11" Type="http://schemas.openxmlformats.org/officeDocument/2006/relationships/slide" Target="slides/slide7.xml"/><Relationship Id="rId33" Type="http://schemas.openxmlformats.org/officeDocument/2006/relationships/font" Target="fonts/Arimo-boldItalic.fntdata"/><Relationship Id="rId10" Type="http://schemas.openxmlformats.org/officeDocument/2006/relationships/slide" Target="slides/slide6.xml"/><Relationship Id="rId32" Type="http://schemas.openxmlformats.org/officeDocument/2006/relationships/font" Target="fonts/Arimo-italic.fntdata"/><Relationship Id="rId13" Type="http://schemas.openxmlformats.org/officeDocument/2006/relationships/slide" Target="slides/slide9.xml"/><Relationship Id="rId35" Type="http://schemas.openxmlformats.org/officeDocument/2006/relationships/font" Target="fonts/OpenSans-bold.fntdata"/><Relationship Id="rId12" Type="http://schemas.openxmlformats.org/officeDocument/2006/relationships/slide" Target="slides/slide8.xml"/><Relationship Id="rId34" Type="http://schemas.openxmlformats.org/officeDocument/2006/relationships/font" Target="fonts/OpenSans-regular.fntdata"/><Relationship Id="rId15" Type="http://schemas.openxmlformats.org/officeDocument/2006/relationships/slide" Target="slides/slide11.xml"/><Relationship Id="rId37" Type="http://schemas.openxmlformats.org/officeDocument/2006/relationships/font" Target="fonts/OpenSans-boldItalic.fntdata"/><Relationship Id="rId14" Type="http://schemas.openxmlformats.org/officeDocument/2006/relationships/slide" Target="slides/slide10.xml"/><Relationship Id="rId36" Type="http://schemas.openxmlformats.org/officeDocument/2006/relationships/font" Target="fonts/OpenSans-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38" Type="http://customschemas.google.com/relationships/presentationmetadata" Target="meta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1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2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4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4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9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" name="Google Shape;43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1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2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4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34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3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6" name="Google Shape;256;p5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5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4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6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7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8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5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5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5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5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6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6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6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6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16.jpg"/><Relationship Id="rId5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7.jpg"/><Relationship Id="rId5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22.png"/><Relationship Id="rId5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18.jpg"/><Relationship Id="rId5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20.png"/><Relationship Id="rId5" Type="http://schemas.openxmlformats.org/officeDocument/2006/relationships/image" Target="../media/image11.png"/><Relationship Id="rId6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5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6" name="Google Shape;3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28935" y="992356"/>
            <a:ext cx="4679869" cy="7019804"/>
          </a:xfrm>
          <a:custGeom>
            <a:rect b="b" l="l" r="r" t="t"/>
            <a:pathLst>
              <a:path extrusionOk="0" fill="none" h="7019804" w="4679869">
                <a:moveTo>
                  <a:pt x="0" y="0"/>
                </a:moveTo>
                <a:cubicBezTo>
                  <a:pt x="171477" y="-21948"/>
                  <a:pt x="298349" y="30107"/>
                  <a:pt x="584984" y="0"/>
                </a:cubicBezTo>
                <a:cubicBezTo>
                  <a:pt x="871619" y="-30107"/>
                  <a:pt x="959982" y="34342"/>
                  <a:pt x="1169967" y="0"/>
                </a:cubicBezTo>
                <a:cubicBezTo>
                  <a:pt x="1379952" y="-34342"/>
                  <a:pt x="1504058" y="14386"/>
                  <a:pt x="1614555" y="0"/>
                </a:cubicBezTo>
                <a:cubicBezTo>
                  <a:pt x="1725052" y="-14386"/>
                  <a:pt x="2055283" y="60314"/>
                  <a:pt x="2199538" y="0"/>
                </a:cubicBezTo>
                <a:cubicBezTo>
                  <a:pt x="2343793" y="-60314"/>
                  <a:pt x="2699129" y="22389"/>
                  <a:pt x="2878119" y="0"/>
                </a:cubicBezTo>
                <a:cubicBezTo>
                  <a:pt x="3057109" y="-22389"/>
                  <a:pt x="3199948" y="40110"/>
                  <a:pt x="3416304" y="0"/>
                </a:cubicBezTo>
                <a:cubicBezTo>
                  <a:pt x="3632661" y="-40110"/>
                  <a:pt x="3780413" y="45682"/>
                  <a:pt x="3954489" y="0"/>
                </a:cubicBezTo>
                <a:cubicBezTo>
                  <a:pt x="4128566" y="-45682"/>
                  <a:pt x="4394387" y="59899"/>
                  <a:pt x="4679869" y="0"/>
                </a:cubicBezTo>
                <a:cubicBezTo>
                  <a:pt x="4686084" y="167357"/>
                  <a:pt x="4663929" y="369356"/>
                  <a:pt x="4679869" y="655182"/>
                </a:cubicBezTo>
                <a:cubicBezTo>
                  <a:pt x="4695809" y="941008"/>
                  <a:pt x="4617556" y="1077373"/>
                  <a:pt x="4679869" y="1240165"/>
                </a:cubicBezTo>
                <a:cubicBezTo>
                  <a:pt x="4742182" y="1402957"/>
                  <a:pt x="4610774" y="1609540"/>
                  <a:pt x="4679869" y="1965545"/>
                </a:cubicBezTo>
                <a:cubicBezTo>
                  <a:pt x="4748964" y="2321550"/>
                  <a:pt x="4636355" y="2307439"/>
                  <a:pt x="4679869" y="2480331"/>
                </a:cubicBezTo>
                <a:cubicBezTo>
                  <a:pt x="4723383" y="2653223"/>
                  <a:pt x="4675851" y="2825023"/>
                  <a:pt x="4679869" y="2924918"/>
                </a:cubicBezTo>
                <a:cubicBezTo>
                  <a:pt x="4683887" y="3024813"/>
                  <a:pt x="4667215" y="3345218"/>
                  <a:pt x="4679869" y="3509902"/>
                </a:cubicBezTo>
                <a:cubicBezTo>
                  <a:pt x="4692523" y="3674586"/>
                  <a:pt x="4618516" y="4027201"/>
                  <a:pt x="4679869" y="4165084"/>
                </a:cubicBezTo>
                <a:cubicBezTo>
                  <a:pt x="4741222" y="4302967"/>
                  <a:pt x="4656385" y="4707744"/>
                  <a:pt x="4679869" y="4890463"/>
                </a:cubicBezTo>
                <a:cubicBezTo>
                  <a:pt x="4703353" y="5073182"/>
                  <a:pt x="4628097" y="5319694"/>
                  <a:pt x="4679869" y="5545645"/>
                </a:cubicBezTo>
                <a:cubicBezTo>
                  <a:pt x="4731641" y="5771596"/>
                  <a:pt x="4643374" y="5909342"/>
                  <a:pt x="4679869" y="6271025"/>
                </a:cubicBezTo>
                <a:cubicBezTo>
                  <a:pt x="4716364" y="6632708"/>
                  <a:pt x="4657448" y="6659695"/>
                  <a:pt x="4679869" y="7019804"/>
                </a:cubicBezTo>
                <a:cubicBezTo>
                  <a:pt x="4515268" y="7070561"/>
                  <a:pt x="4401341" y="6966223"/>
                  <a:pt x="4188483" y="7019804"/>
                </a:cubicBezTo>
                <a:cubicBezTo>
                  <a:pt x="3975625" y="7073385"/>
                  <a:pt x="3895533" y="6991579"/>
                  <a:pt x="3650298" y="7019804"/>
                </a:cubicBezTo>
                <a:cubicBezTo>
                  <a:pt x="3405063" y="7048029"/>
                  <a:pt x="3304960" y="6983442"/>
                  <a:pt x="3018516" y="7019804"/>
                </a:cubicBezTo>
                <a:cubicBezTo>
                  <a:pt x="2732072" y="7056166"/>
                  <a:pt x="2633136" y="7004742"/>
                  <a:pt x="2433532" y="7019804"/>
                </a:cubicBezTo>
                <a:cubicBezTo>
                  <a:pt x="2233928" y="7034866"/>
                  <a:pt x="2193171" y="6977609"/>
                  <a:pt x="1988944" y="7019804"/>
                </a:cubicBezTo>
                <a:cubicBezTo>
                  <a:pt x="1784717" y="7061999"/>
                  <a:pt x="1609311" y="6995141"/>
                  <a:pt x="1450759" y="7019804"/>
                </a:cubicBezTo>
                <a:cubicBezTo>
                  <a:pt x="1292208" y="7044467"/>
                  <a:pt x="976740" y="6999965"/>
                  <a:pt x="818977" y="7019804"/>
                </a:cubicBezTo>
                <a:cubicBezTo>
                  <a:pt x="661214" y="7039643"/>
                  <a:pt x="203440" y="6948081"/>
                  <a:pt x="0" y="7019804"/>
                </a:cubicBezTo>
                <a:cubicBezTo>
                  <a:pt x="-57542" y="6675858"/>
                  <a:pt x="16845" y="6585907"/>
                  <a:pt x="0" y="6294424"/>
                </a:cubicBezTo>
                <a:cubicBezTo>
                  <a:pt x="-16845" y="6002941"/>
                  <a:pt x="3633" y="6077005"/>
                  <a:pt x="0" y="5920035"/>
                </a:cubicBezTo>
                <a:cubicBezTo>
                  <a:pt x="-3633" y="5763065"/>
                  <a:pt x="54051" y="5377586"/>
                  <a:pt x="0" y="5194655"/>
                </a:cubicBezTo>
                <a:cubicBezTo>
                  <a:pt x="-54051" y="5011724"/>
                  <a:pt x="22890" y="4906133"/>
                  <a:pt x="0" y="4820265"/>
                </a:cubicBezTo>
                <a:cubicBezTo>
                  <a:pt x="-22890" y="4734397"/>
                  <a:pt x="36040" y="4415851"/>
                  <a:pt x="0" y="4235282"/>
                </a:cubicBezTo>
                <a:cubicBezTo>
                  <a:pt x="-36040" y="4054713"/>
                  <a:pt x="25843" y="3939113"/>
                  <a:pt x="0" y="3790694"/>
                </a:cubicBezTo>
                <a:cubicBezTo>
                  <a:pt x="-25843" y="3642275"/>
                  <a:pt x="51127" y="3504936"/>
                  <a:pt x="0" y="3346107"/>
                </a:cubicBezTo>
                <a:cubicBezTo>
                  <a:pt x="-51127" y="3187278"/>
                  <a:pt x="21752" y="3003330"/>
                  <a:pt x="0" y="2901519"/>
                </a:cubicBezTo>
                <a:cubicBezTo>
                  <a:pt x="-21752" y="2799708"/>
                  <a:pt x="27240" y="2581686"/>
                  <a:pt x="0" y="2456931"/>
                </a:cubicBezTo>
                <a:cubicBezTo>
                  <a:pt x="-27240" y="2332176"/>
                  <a:pt x="10828" y="2091571"/>
                  <a:pt x="0" y="1942146"/>
                </a:cubicBezTo>
                <a:cubicBezTo>
                  <a:pt x="-10828" y="1792722"/>
                  <a:pt x="52177" y="1703848"/>
                  <a:pt x="0" y="1497558"/>
                </a:cubicBezTo>
                <a:cubicBezTo>
                  <a:pt x="-52177" y="1291268"/>
                  <a:pt x="41727" y="1111261"/>
                  <a:pt x="0" y="982773"/>
                </a:cubicBezTo>
                <a:cubicBezTo>
                  <a:pt x="-41727" y="854285"/>
                  <a:pt x="88327" y="342683"/>
                  <a:pt x="0" y="0"/>
                </a:cubicBezTo>
                <a:close/>
              </a:path>
              <a:path extrusionOk="0" h="7019804" w="4679869">
                <a:moveTo>
                  <a:pt x="0" y="0"/>
                </a:moveTo>
                <a:cubicBezTo>
                  <a:pt x="120450" y="-63193"/>
                  <a:pt x="336605" y="16140"/>
                  <a:pt x="538185" y="0"/>
                </a:cubicBezTo>
                <a:cubicBezTo>
                  <a:pt x="739765" y="-16140"/>
                  <a:pt x="840376" y="13232"/>
                  <a:pt x="982772" y="0"/>
                </a:cubicBezTo>
                <a:cubicBezTo>
                  <a:pt x="1125168" y="-13232"/>
                  <a:pt x="1354782" y="73964"/>
                  <a:pt x="1661353" y="0"/>
                </a:cubicBezTo>
                <a:cubicBezTo>
                  <a:pt x="1967924" y="-73964"/>
                  <a:pt x="1942249" y="33750"/>
                  <a:pt x="2199538" y="0"/>
                </a:cubicBezTo>
                <a:cubicBezTo>
                  <a:pt x="2456828" y="-33750"/>
                  <a:pt x="2472332" y="21834"/>
                  <a:pt x="2737723" y="0"/>
                </a:cubicBezTo>
                <a:cubicBezTo>
                  <a:pt x="3003115" y="-21834"/>
                  <a:pt x="3171998" y="75327"/>
                  <a:pt x="3416304" y="0"/>
                </a:cubicBezTo>
                <a:cubicBezTo>
                  <a:pt x="3660610" y="-75327"/>
                  <a:pt x="3748021" y="51799"/>
                  <a:pt x="3907691" y="0"/>
                </a:cubicBezTo>
                <a:cubicBezTo>
                  <a:pt x="4067361" y="-51799"/>
                  <a:pt x="4377765" y="28364"/>
                  <a:pt x="4679869" y="0"/>
                </a:cubicBezTo>
                <a:cubicBezTo>
                  <a:pt x="4725986" y="207946"/>
                  <a:pt x="4663712" y="415734"/>
                  <a:pt x="4679869" y="725380"/>
                </a:cubicBezTo>
                <a:cubicBezTo>
                  <a:pt x="4696026" y="1035026"/>
                  <a:pt x="4655598" y="1057925"/>
                  <a:pt x="4679869" y="1169967"/>
                </a:cubicBezTo>
                <a:cubicBezTo>
                  <a:pt x="4704140" y="1282009"/>
                  <a:pt x="4638939" y="1538869"/>
                  <a:pt x="4679869" y="1754951"/>
                </a:cubicBezTo>
                <a:cubicBezTo>
                  <a:pt x="4720799" y="1971033"/>
                  <a:pt x="4638845" y="2126144"/>
                  <a:pt x="4679869" y="2410133"/>
                </a:cubicBezTo>
                <a:cubicBezTo>
                  <a:pt x="4720893" y="2694122"/>
                  <a:pt x="4652318" y="2640272"/>
                  <a:pt x="4679869" y="2784522"/>
                </a:cubicBezTo>
                <a:cubicBezTo>
                  <a:pt x="4707420" y="2928772"/>
                  <a:pt x="4644727" y="3230158"/>
                  <a:pt x="4679869" y="3369506"/>
                </a:cubicBezTo>
                <a:cubicBezTo>
                  <a:pt x="4715011" y="3508854"/>
                  <a:pt x="4679121" y="3782170"/>
                  <a:pt x="4679869" y="3954490"/>
                </a:cubicBezTo>
                <a:cubicBezTo>
                  <a:pt x="4680617" y="4126810"/>
                  <a:pt x="4658081" y="4290892"/>
                  <a:pt x="4679869" y="4539473"/>
                </a:cubicBezTo>
                <a:cubicBezTo>
                  <a:pt x="4701657" y="4788054"/>
                  <a:pt x="4618891" y="4976097"/>
                  <a:pt x="4679869" y="5194655"/>
                </a:cubicBezTo>
                <a:cubicBezTo>
                  <a:pt x="4740847" y="5413213"/>
                  <a:pt x="4616508" y="5707413"/>
                  <a:pt x="4679869" y="5849837"/>
                </a:cubicBezTo>
                <a:cubicBezTo>
                  <a:pt x="4743230" y="5992261"/>
                  <a:pt x="4663258" y="6224861"/>
                  <a:pt x="4679869" y="6505018"/>
                </a:cubicBezTo>
                <a:cubicBezTo>
                  <a:pt x="4696480" y="6785175"/>
                  <a:pt x="4630279" y="6809201"/>
                  <a:pt x="4679869" y="7019804"/>
                </a:cubicBezTo>
                <a:cubicBezTo>
                  <a:pt x="4541679" y="7071209"/>
                  <a:pt x="4343848" y="6978412"/>
                  <a:pt x="4188483" y="7019804"/>
                </a:cubicBezTo>
                <a:cubicBezTo>
                  <a:pt x="4033118" y="7061196"/>
                  <a:pt x="3833019" y="6961199"/>
                  <a:pt x="3603499" y="7019804"/>
                </a:cubicBezTo>
                <a:cubicBezTo>
                  <a:pt x="3373979" y="7078409"/>
                  <a:pt x="3282875" y="7004302"/>
                  <a:pt x="3112113" y="7019804"/>
                </a:cubicBezTo>
                <a:cubicBezTo>
                  <a:pt x="2941351" y="7035306"/>
                  <a:pt x="2711300" y="6958531"/>
                  <a:pt x="2527129" y="7019804"/>
                </a:cubicBezTo>
                <a:cubicBezTo>
                  <a:pt x="2342958" y="7081077"/>
                  <a:pt x="2267348" y="6973894"/>
                  <a:pt x="2082542" y="7019804"/>
                </a:cubicBezTo>
                <a:cubicBezTo>
                  <a:pt x="1897736" y="7065714"/>
                  <a:pt x="1828341" y="6995868"/>
                  <a:pt x="1637954" y="7019804"/>
                </a:cubicBezTo>
                <a:cubicBezTo>
                  <a:pt x="1447567" y="7043740"/>
                  <a:pt x="1279586" y="6978314"/>
                  <a:pt x="1052971" y="7019804"/>
                </a:cubicBezTo>
                <a:cubicBezTo>
                  <a:pt x="826356" y="7061294"/>
                  <a:pt x="661993" y="6977191"/>
                  <a:pt x="561584" y="7019804"/>
                </a:cubicBezTo>
                <a:cubicBezTo>
                  <a:pt x="461175" y="7062417"/>
                  <a:pt x="130764" y="7006059"/>
                  <a:pt x="0" y="7019804"/>
                </a:cubicBezTo>
                <a:cubicBezTo>
                  <a:pt x="-27775" y="6814349"/>
                  <a:pt x="3179" y="6743492"/>
                  <a:pt x="0" y="6575216"/>
                </a:cubicBezTo>
                <a:cubicBezTo>
                  <a:pt x="-3179" y="6406940"/>
                  <a:pt x="4998" y="6338303"/>
                  <a:pt x="0" y="6200827"/>
                </a:cubicBezTo>
                <a:cubicBezTo>
                  <a:pt x="-4998" y="6063351"/>
                  <a:pt x="51435" y="5796055"/>
                  <a:pt x="0" y="5545645"/>
                </a:cubicBezTo>
                <a:cubicBezTo>
                  <a:pt x="-51435" y="5295235"/>
                  <a:pt x="23145" y="5297552"/>
                  <a:pt x="0" y="5101058"/>
                </a:cubicBezTo>
                <a:cubicBezTo>
                  <a:pt x="-23145" y="4904564"/>
                  <a:pt x="59613" y="4645241"/>
                  <a:pt x="0" y="4445876"/>
                </a:cubicBezTo>
                <a:cubicBezTo>
                  <a:pt x="-59613" y="4246511"/>
                  <a:pt x="13944" y="3889722"/>
                  <a:pt x="0" y="3720496"/>
                </a:cubicBezTo>
                <a:cubicBezTo>
                  <a:pt x="-13944" y="3551270"/>
                  <a:pt x="46683" y="3378683"/>
                  <a:pt x="0" y="3205710"/>
                </a:cubicBezTo>
                <a:cubicBezTo>
                  <a:pt x="-46683" y="3032737"/>
                  <a:pt x="10291" y="2832427"/>
                  <a:pt x="0" y="2480331"/>
                </a:cubicBezTo>
                <a:cubicBezTo>
                  <a:pt x="-10291" y="2128235"/>
                  <a:pt x="1992" y="2245618"/>
                  <a:pt x="0" y="2035743"/>
                </a:cubicBezTo>
                <a:cubicBezTo>
                  <a:pt x="-1992" y="1825868"/>
                  <a:pt x="26031" y="1753186"/>
                  <a:pt x="0" y="1661354"/>
                </a:cubicBezTo>
                <a:cubicBezTo>
                  <a:pt x="-26031" y="1569522"/>
                  <a:pt x="17411" y="1470219"/>
                  <a:pt x="0" y="1286964"/>
                </a:cubicBezTo>
                <a:cubicBezTo>
                  <a:pt x="-17411" y="1103709"/>
                  <a:pt x="27998" y="870135"/>
                  <a:pt x="0" y="631782"/>
                </a:cubicBezTo>
                <a:cubicBezTo>
                  <a:pt x="-27998" y="393429"/>
                  <a:pt x="54927" y="22398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7" name="Google Shape;37;p1"/>
          <p:cNvSpPr/>
          <p:nvPr/>
        </p:nvSpPr>
        <p:spPr>
          <a:xfrm>
            <a:off x="617600" y="1516625"/>
            <a:ext cx="7968000" cy="23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Calibri"/>
              <a:buNone/>
            </a:pPr>
            <a:r>
              <a:rPr b="1" i="0" lang="es" sz="49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Médico, tienda y </a:t>
            </a:r>
            <a:r>
              <a:rPr b="1" lang="es" sz="49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consultorio </a:t>
            </a:r>
            <a:endParaRPr b="1" sz="49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625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800"/>
              <a:buFont typeface="Calibri"/>
              <a:buNone/>
            </a:pPr>
            <a:r>
              <a:rPr b="1" lang="es" sz="49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 tu teléfono</a:t>
            </a:r>
            <a:endParaRPr b="1" sz="49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823407" y="3933299"/>
            <a:ext cx="75564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1785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2800"/>
              <a:buFont typeface="Open Sans"/>
              <a:buNone/>
            </a:pPr>
            <a:r>
              <a:rPr b="0" i="0" lang="es" sz="2800" u="none" cap="none" strike="noStrike">
                <a:solidFill>
                  <a:srgbClr val="548135"/>
                </a:solidFill>
                <a:latin typeface="Open Sans"/>
                <a:ea typeface="Open Sans"/>
                <a:cs typeface="Open Sans"/>
                <a:sym typeface="Open Sans"/>
              </a:rPr>
              <a:t>Cómo utilizar los servicios en línea</a:t>
            </a:r>
            <a:endParaRPr b="0" i="0" sz="2800" u="none" cap="none" strike="noStrike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 grupo de logotipos con texto&#10;&#10;El contenido generado por IA puede ser incorrecto." id="39" name="Google Shape;3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3903" y="132217"/>
            <a:ext cx="5329935" cy="2156833"/>
          </a:xfrm>
          <a:custGeom>
            <a:rect b="b" l="l" r="r" t="t"/>
            <a:pathLst>
              <a:path extrusionOk="0" fill="none" h="2156833" w="5329935">
                <a:moveTo>
                  <a:pt x="0" y="0"/>
                </a:moveTo>
                <a:cubicBezTo>
                  <a:pt x="155436" y="-4011"/>
                  <a:pt x="488623" y="3070"/>
                  <a:pt x="698814" y="0"/>
                </a:cubicBezTo>
                <a:cubicBezTo>
                  <a:pt x="909005" y="-3070"/>
                  <a:pt x="1171880" y="37851"/>
                  <a:pt x="1291029" y="0"/>
                </a:cubicBezTo>
                <a:cubicBezTo>
                  <a:pt x="1410178" y="-37851"/>
                  <a:pt x="1659433" y="61790"/>
                  <a:pt x="1829944" y="0"/>
                </a:cubicBezTo>
                <a:cubicBezTo>
                  <a:pt x="2000456" y="-61790"/>
                  <a:pt x="2122848" y="13390"/>
                  <a:pt x="2368860" y="0"/>
                </a:cubicBezTo>
                <a:cubicBezTo>
                  <a:pt x="2614872" y="-13390"/>
                  <a:pt x="2676313" y="10461"/>
                  <a:pt x="2801177" y="0"/>
                </a:cubicBezTo>
                <a:cubicBezTo>
                  <a:pt x="2926041" y="-10461"/>
                  <a:pt x="3193086" y="41687"/>
                  <a:pt x="3499991" y="0"/>
                </a:cubicBezTo>
                <a:cubicBezTo>
                  <a:pt x="3806896" y="-41687"/>
                  <a:pt x="3729811" y="11617"/>
                  <a:pt x="3932308" y="0"/>
                </a:cubicBezTo>
                <a:cubicBezTo>
                  <a:pt x="4134805" y="-11617"/>
                  <a:pt x="4299459" y="31234"/>
                  <a:pt x="4524523" y="0"/>
                </a:cubicBezTo>
                <a:cubicBezTo>
                  <a:pt x="4749587" y="-31234"/>
                  <a:pt x="5163935" y="55177"/>
                  <a:pt x="5329935" y="0"/>
                </a:cubicBezTo>
                <a:cubicBezTo>
                  <a:pt x="5372093" y="216393"/>
                  <a:pt x="5310714" y="456127"/>
                  <a:pt x="5329935" y="582345"/>
                </a:cubicBezTo>
                <a:cubicBezTo>
                  <a:pt x="5349156" y="708564"/>
                  <a:pt x="5321937" y="984626"/>
                  <a:pt x="5329935" y="1099985"/>
                </a:cubicBezTo>
                <a:cubicBezTo>
                  <a:pt x="5337933" y="1215344"/>
                  <a:pt x="5314133" y="1367585"/>
                  <a:pt x="5329935" y="1574488"/>
                </a:cubicBezTo>
                <a:cubicBezTo>
                  <a:pt x="5345737" y="1781391"/>
                  <a:pt x="5308697" y="2011561"/>
                  <a:pt x="5329935" y="2156833"/>
                </a:cubicBezTo>
                <a:cubicBezTo>
                  <a:pt x="5135323" y="2207029"/>
                  <a:pt x="5097947" y="2149088"/>
                  <a:pt x="4897618" y="2156833"/>
                </a:cubicBezTo>
                <a:cubicBezTo>
                  <a:pt x="4697289" y="2164578"/>
                  <a:pt x="4583519" y="2119616"/>
                  <a:pt x="4412002" y="2156833"/>
                </a:cubicBezTo>
                <a:cubicBezTo>
                  <a:pt x="4240485" y="2194050"/>
                  <a:pt x="3902976" y="2125778"/>
                  <a:pt x="3713188" y="2156833"/>
                </a:cubicBezTo>
                <a:cubicBezTo>
                  <a:pt x="3523400" y="2187888"/>
                  <a:pt x="3424849" y="2117967"/>
                  <a:pt x="3280871" y="2156833"/>
                </a:cubicBezTo>
                <a:cubicBezTo>
                  <a:pt x="3136893" y="2195699"/>
                  <a:pt x="2967368" y="2120486"/>
                  <a:pt x="2688656" y="2156833"/>
                </a:cubicBezTo>
                <a:cubicBezTo>
                  <a:pt x="2409944" y="2193180"/>
                  <a:pt x="2334482" y="2107361"/>
                  <a:pt x="1989842" y="2156833"/>
                </a:cubicBezTo>
                <a:cubicBezTo>
                  <a:pt x="1645202" y="2206305"/>
                  <a:pt x="1702883" y="2128132"/>
                  <a:pt x="1557525" y="2156833"/>
                </a:cubicBezTo>
                <a:cubicBezTo>
                  <a:pt x="1412167" y="2185534"/>
                  <a:pt x="1135388" y="2135502"/>
                  <a:pt x="858712" y="2156833"/>
                </a:cubicBezTo>
                <a:cubicBezTo>
                  <a:pt x="582036" y="2178164"/>
                  <a:pt x="359213" y="2086573"/>
                  <a:pt x="0" y="2156833"/>
                </a:cubicBezTo>
                <a:cubicBezTo>
                  <a:pt x="-30536" y="2020166"/>
                  <a:pt x="27772" y="1814999"/>
                  <a:pt x="0" y="1682330"/>
                </a:cubicBezTo>
                <a:cubicBezTo>
                  <a:pt x="-27772" y="1549661"/>
                  <a:pt x="40372" y="1245915"/>
                  <a:pt x="0" y="1121553"/>
                </a:cubicBezTo>
                <a:cubicBezTo>
                  <a:pt x="-40372" y="997191"/>
                  <a:pt x="32377" y="769447"/>
                  <a:pt x="0" y="647050"/>
                </a:cubicBezTo>
                <a:cubicBezTo>
                  <a:pt x="-32377" y="524653"/>
                  <a:pt x="12301" y="289487"/>
                  <a:pt x="0" y="0"/>
                </a:cubicBezTo>
                <a:close/>
              </a:path>
              <a:path extrusionOk="0" h="2156833" w="5329935">
                <a:moveTo>
                  <a:pt x="0" y="0"/>
                </a:moveTo>
                <a:cubicBezTo>
                  <a:pt x="192936" y="-69024"/>
                  <a:pt x="381453" y="38779"/>
                  <a:pt x="645514" y="0"/>
                </a:cubicBezTo>
                <a:cubicBezTo>
                  <a:pt x="909575" y="-38779"/>
                  <a:pt x="991103" y="68163"/>
                  <a:pt x="1237729" y="0"/>
                </a:cubicBezTo>
                <a:cubicBezTo>
                  <a:pt x="1484355" y="-68163"/>
                  <a:pt x="1573256" y="36723"/>
                  <a:pt x="1883244" y="0"/>
                </a:cubicBezTo>
                <a:cubicBezTo>
                  <a:pt x="2193232" y="-36723"/>
                  <a:pt x="2260086" y="17480"/>
                  <a:pt x="2475459" y="0"/>
                </a:cubicBezTo>
                <a:cubicBezTo>
                  <a:pt x="2690833" y="-17480"/>
                  <a:pt x="2975997" y="26127"/>
                  <a:pt x="3174272" y="0"/>
                </a:cubicBezTo>
                <a:cubicBezTo>
                  <a:pt x="3372547" y="-26127"/>
                  <a:pt x="3624009" y="1350"/>
                  <a:pt x="3766487" y="0"/>
                </a:cubicBezTo>
                <a:cubicBezTo>
                  <a:pt x="3908965" y="-1350"/>
                  <a:pt x="4207025" y="41423"/>
                  <a:pt x="4358702" y="0"/>
                </a:cubicBezTo>
                <a:cubicBezTo>
                  <a:pt x="4510380" y="-41423"/>
                  <a:pt x="5056850" y="38465"/>
                  <a:pt x="5329935" y="0"/>
                </a:cubicBezTo>
                <a:cubicBezTo>
                  <a:pt x="5331182" y="224251"/>
                  <a:pt x="5306939" y="259507"/>
                  <a:pt x="5329935" y="496072"/>
                </a:cubicBezTo>
                <a:cubicBezTo>
                  <a:pt x="5352931" y="732637"/>
                  <a:pt x="5328950" y="874137"/>
                  <a:pt x="5329935" y="970575"/>
                </a:cubicBezTo>
                <a:cubicBezTo>
                  <a:pt x="5330920" y="1067013"/>
                  <a:pt x="5328436" y="1276124"/>
                  <a:pt x="5329935" y="1466646"/>
                </a:cubicBezTo>
                <a:cubicBezTo>
                  <a:pt x="5331434" y="1657168"/>
                  <a:pt x="5263311" y="1993250"/>
                  <a:pt x="5329935" y="2156833"/>
                </a:cubicBezTo>
                <a:cubicBezTo>
                  <a:pt x="5012000" y="2181890"/>
                  <a:pt x="4986976" y="2106980"/>
                  <a:pt x="4684421" y="2156833"/>
                </a:cubicBezTo>
                <a:cubicBezTo>
                  <a:pt x="4381866" y="2206686"/>
                  <a:pt x="4361141" y="2144888"/>
                  <a:pt x="4092206" y="2156833"/>
                </a:cubicBezTo>
                <a:cubicBezTo>
                  <a:pt x="3823272" y="2168778"/>
                  <a:pt x="3860791" y="2129592"/>
                  <a:pt x="3659889" y="2156833"/>
                </a:cubicBezTo>
                <a:cubicBezTo>
                  <a:pt x="3458987" y="2184074"/>
                  <a:pt x="3263954" y="2152553"/>
                  <a:pt x="3067674" y="2156833"/>
                </a:cubicBezTo>
                <a:cubicBezTo>
                  <a:pt x="2871394" y="2161113"/>
                  <a:pt x="2815464" y="2108572"/>
                  <a:pt x="2635357" y="2156833"/>
                </a:cubicBezTo>
                <a:cubicBezTo>
                  <a:pt x="2455250" y="2205094"/>
                  <a:pt x="2183827" y="2093240"/>
                  <a:pt x="1989842" y="2156833"/>
                </a:cubicBezTo>
                <a:cubicBezTo>
                  <a:pt x="1795858" y="2220426"/>
                  <a:pt x="1574187" y="2124435"/>
                  <a:pt x="1291029" y="2156833"/>
                </a:cubicBezTo>
                <a:cubicBezTo>
                  <a:pt x="1007871" y="2189231"/>
                  <a:pt x="778227" y="2081124"/>
                  <a:pt x="592215" y="2156833"/>
                </a:cubicBezTo>
                <a:cubicBezTo>
                  <a:pt x="406203" y="2232542"/>
                  <a:pt x="227866" y="2117766"/>
                  <a:pt x="0" y="2156833"/>
                </a:cubicBezTo>
                <a:cubicBezTo>
                  <a:pt x="-19202" y="2053652"/>
                  <a:pt x="34403" y="1906023"/>
                  <a:pt x="0" y="1660761"/>
                </a:cubicBezTo>
                <a:cubicBezTo>
                  <a:pt x="-34403" y="1415499"/>
                  <a:pt x="66222" y="1289733"/>
                  <a:pt x="0" y="1078417"/>
                </a:cubicBezTo>
                <a:cubicBezTo>
                  <a:pt x="-66222" y="867101"/>
                  <a:pt x="33737" y="702369"/>
                  <a:pt x="0" y="582345"/>
                </a:cubicBezTo>
                <a:cubicBezTo>
                  <a:pt x="-33737" y="462321"/>
                  <a:pt x="5206" y="19795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" name="Google Shape;40;p1"/>
          <p:cNvSpPr txBox="1"/>
          <p:nvPr/>
        </p:nvSpPr>
        <p:spPr>
          <a:xfrm>
            <a:off x="415950" y="6635846"/>
            <a:ext cx="8588100" cy="10512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" sz="1400" u="none" cap="none" strike="noStrike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Financiado por la Unión Europea. Sin embargo, los puntos de vista y opiniones expresados son únicamente los del autor o autores y no reflejan necesariamente los de la Unión Europea o de la Agencia Ejecutiva Europea de Educación y Cultura (EACEA). Ni la Unión Europea ni la EACEA pueden ser consideradas responsables de ellos.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/>
        </p:nvSpPr>
        <p:spPr>
          <a:xfrm>
            <a:off x="1197564" y="1446355"/>
            <a:ext cx="11108700" cy="46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hay que tener en cuenta?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⚠️ Compruebe si la página comienza con </a:t>
            </a:r>
            <a:r>
              <a:rPr b="1"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⚠️ No compres en sitios desconocidos sin reseñas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⚠️ No des los datos de tu tarjeta si no estás seguro de la tienda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⚠️ Guarde siempre la confirmación de su pedido</a:t>
            </a:r>
            <a:endParaRPr/>
          </a:p>
        </p:txBody>
      </p:sp>
      <p:pic>
        <p:nvPicPr>
          <p:cNvPr descr="Una bandera azul con estrellas amarillas&#10;&#10;Descripción generada automáticamente" id="120" name="Google Shape;12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signo de triángulo rojo y blanco con un signo de exclamación negro&#10;&#10;El contenido generado por IA puede ser incorrecto." id="121" name="Google Shape;12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29357" y="648543"/>
            <a:ext cx="2644990" cy="2286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249" y="66521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/>
        </p:nvSpPr>
        <p:spPr>
          <a:xfrm>
            <a:off x="512805" y="650443"/>
            <a:ext cx="136047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es Glovo?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Glovo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un intermediario, te conecta con el mensajero,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quien recoge las compras y las lleva a la dirección indicada.</a:t>
            </a:r>
            <a:endParaRPr/>
          </a:p>
        </p:txBody>
      </p:sp>
      <p:sp>
        <p:nvSpPr>
          <p:cNvPr id="128" name="Google Shape;128;p21"/>
          <p:cNvSpPr txBox="1"/>
          <p:nvPr/>
        </p:nvSpPr>
        <p:spPr>
          <a:xfrm>
            <a:off x="512806" y="3793753"/>
            <a:ext cx="136047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¿Qué se puede pedir a través de Glovo?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Compras en supermercados (p. ej., Biedronka, Lidl, Carrefour, Auchan, según la ciudad)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Comida preparada de restaurantes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Medicamentos de farmacia (de venta libre)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Artículos de uso diario (p. ej., pilas, cosméticos)</a:t>
            </a:r>
            <a:endParaRPr/>
          </a:p>
        </p:txBody>
      </p:sp>
      <p:pic>
        <p:nvPicPr>
          <p:cNvPr descr="Una bandera azul con estrellas amarillas&#10;&#10;Descripción generada automáticamente" id="129" name="Google Shape;1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persona en una motocicleta con una bolsa amarilla en la espalda&#10;&#10;El contenido generado por IA puede ser incorrecto." id="130" name="Google Shape;13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06716" y="541374"/>
            <a:ext cx="3162574" cy="2834886"/>
          </a:xfrm>
          <a:custGeom>
            <a:rect b="b" l="l" r="r" t="t"/>
            <a:pathLst>
              <a:path extrusionOk="0" fill="none" h="2834886" w="3162574">
                <a:moveTo>
                  <a:pt x="0" y="0"/>
                </a:moveTo>
                <a:cubicBezTo>
                  <a:pt x="222964" y="-53347"/>
                  <a:pt x="351170" y="16827"/>
                  <a:pt x="463844" y="0"/>
                </a:cubicBezTo>
                <a:cubicBezTo>
                  <a:pt x="576518" y="-16827"/>
                  <a:pt x="869578" y="18220"/>
                  <a:pt x="1054191" y="0"/>
                </a:cubicBezTo>
                <a:cubicBezTo>
                  <a:pt x="1238804" y="-18220"/>
                  <a:pt x="1341210" y="36941"/>
                  <a:pt x="1612913" y="0"/>
                </a:cubicBezTo>
                <a:cubicBezTo>
                  <a:pt x="1884616" y="-36941"/>
                  <a:pt x="1979861" y="16021"/>
                  <a:pt x="2171634" y="0"/>
                </a:cubicBezTo>
                <a:cubicBezTo>
                  <a:pt x="2363407" y="-16021"/>
                  <a:pt x="2850488" y="7553"/>
                  <a:pt x="3162574" y="0"/>
                </a:cubicBezTo>
                <a:cubicBezTo>
                  <a:pt x="3219259" y="156232"/>
                  <a:pt x="3127271" y="369715"/>
                  <a:pt x="3162574" y="538628"/>
                </a:cubicBezTo>
                <a:cubicBezTo>
                  <a:pt x="3197877" y="707541"/>
                  <a:pt x="3122704" y="956612"/>
                  <a:pt x="3162574" y="1077257"/>
                </a:cubicBezTo>
                <a:cubicBezTo>
                  <a:pt x="3202444" y="1197902"/>
                  <a:pt x="3124055" y="1492944"/>
                  <a:pt x="3162574" y="1644234"/>
                </a:cubicBezTo>
                <a:cubicBezTo>
                  <a:pt x="3201093" y="1795524"/>
                  <a:pt x="3155606" y="1971440"/>
                  <a:pt x="3162574" y="2126165"/>
                </a:cubicBezTo>
                <a:cubicBezTo>
                  <a:pt x="3169542" y="2280890"/>
                  <a:pt x="3085350" y="2630550"/>
                  <a:pt x="3162574" y="2834886"/>
                </a:cubicBezTo>
                <a:cubicBezTo>
                  <a:pt x="3016929" y="2871138"/>
                  <a:pt x="2909506" y="2782237"/>
                  <a:pt x="2698730" y="2834886"/>
                </a:cubicBezTo>
                <a:cubicBezTo>
                  <a:pt x="2487954" y="2887535"/>
                  <a:pt x="2393557" y="2783976"/>
                  <a:pt x="2108383" y="2834886"/>
                </a:cubicBezTo>
                <a:cubicBezTo>
                  <a:pt x="1823209" y="2885796"/>
                  <a:pt x="1705325" y="2788103"/>
                  <a:pt x="1581287" y="2834886"/>
                </a:cubicBezTo>
                <a:cubicBezTo>
                  <a:pt x="1457249" y="2881669"/>
                  <a:pt x="1321794" y="2823088"/>
                  <a:pt x="1149069" y="2834886"/>
                </a:cubicBezTo>
                <a:cubicBezTo>
                  <a:pt x="976344" y="2846684"/>
                  <a:pt x="790246" y="2802236"/>
                  <a:pt x="590347" y="2834886"/>
                </a:cubicBezTo>
                <a:cubicBezTo>
                  <a:pt x="390448" y="2867536"/>
                  <a:pt x="295051" y="2778105"/>
                  <a:pt x="0" y="2834886"/>
                </a:cubicBezTo>
                <a:cubicBezTo>
                  <a:pt x="-41674" y="2671507"/>
                  <a:pt x="42595" y="2462493"/>
                  <a:pt x="0" y="2352955"/>
                </a:cubicBezTo>
                <a:cubicBezTo>
                  <a:pt x="-42595" y="2243417"/>
                  <a:pt x="65486" y="1991244"/>
                  <a:pt x="0" y="1785978"/>
                </a:cubicBezTo>
                <a:cubicBezTo>
                  <a:pt x="-65486" y="1580712"/>
                  <a:pt x="52757" y="1437513"/>
                  <a:pt x="0" y="1304048"/>
                </a:cubicBezTo>
                <a:cubicBezTo>
                  <a:pt x="-52757" y="1170583"/>
                  <a:pt x="39641" y="943555"/>
                  <a:pt x="0" y="680373"/>
                </a:cubicBezTo>
                <a:cubicBezTo>
                  <a:pt x="-39641" y="417192"/>
                  <a:pt x="13320" y="337502"/>
                  <a:pt x="0" y="0"/>
                </a:cubicBezTo>
                <a:close/>
              </a:path>
              <a:path extrusionOk="0" h="2834886" w="3162574">
                <a:moveTo>
                  <a:pt x="0" y="0"/>
                </a:moveTo>
                <a:cubicBezTo>
                  <a:pt x="218003" y="-58598"/>
                  <a:pt x="276536" y="19182"/>
                  <a:pt x="527096" y="0"/>
                </a:cubicBezTo>
                <a:cubicBezTo>
                  <a:pt x="777656" y="-19182"/>
                  <a:pt x="850441" y="6898"/>
                  <a:pt x="959314" y="0"/>
                </a:cubicBezTo>
                <a:cubicBezTo>
                  <a:pt x="1068187" y="-6898"/>
                  <a:pt x="1343262" y="43885"/>
                  <a:pt x="1454784" y="0"/>
                </a:cubicBezTo>
                <a:cubicBezTo>
                  <a:pt x="1566306" y="-43885"/>
                  <a:pt x="1816662" y="39153"/>
                  <a:pt x="1950254" y="0"/>
                </a:cubicBezTo>
                <a:cubicBezTo>
                  <a:pt x="2083846" y="-39153"/>
                  <a:pt x="2211826" y="34493"/>
                  <a:pt x="2445724" y="0"/>
                </a:cubicBezTo>
                <a:cubicBezTo>
                  <a:pt x="2679622" y="-34493"/>
                  <a:pt x="2829857" y="70272"/>
                  <a:pt x="3162574" y="0"/>
                </a:cubicBezTo>
                <a:cubicBezTo>
                  <a:pt x="3176134" y="231583"/>
                  <a:pt x="3151077" y="390672"/>
                  <a:pt x="3162574" y="566977"/>
                </a:cubicBezTo>
                <a:cubicBezTo>
                  <a:pt x="3174071" y="743282"/>
                  <a:pt x="3155730" y="909938"/>
                  <a:pt x="3162574" y="1190652"/>
                </a:cubicBezTo>
                <a:cubicBezTo>
                  <a:pt x="3169418" y="1471367"/>
                  <a:pt x="3119531" y="1590368"/>
                  <a:pt x="3162574" y="1700932"/>
                </a:cubicBezTo>
                <a:cubicBezTo>
                  <a:pt x="3205617" y="1811496"/>
                  <a:pt x="3144882" y="2175769"/>
                  <a:pt x="3162574" y="2296258"/>
                </a:cubicBezTo>
                <a:cubicBezTo>
                  <a:pt x="3180266" y="2416747"/>
                  <a:pt x="3106111" y="2584983"/>
                  <a:pt x="3162574" y="2834886"/>
                </a:cubicBezTo>
                <a:cubicBezTo>
                  <a:pt x="3047355" y="2865425"/>
                  <a:pt x="2893609" y="2829127"/>
                  <a:pt x="2730356" y="2834886"/>
                </a:cubicBezTo>
                <a:cubicBezTo>
                  <a:pt x="2567103" y="2840645"/>
                  <a:pt x="2342342" y="2781640"/>
                  <a:pt x="2140008" y="2834886"/>
                </a:cubicBezTo>
                <a:cubicBezTo>
                  <a:pt x="1937674" y="2888132"/>
                  <a:pt x="1848767" y="2827553"/>
                  <a:pt x="1676164" y="2834886"/>
                </a:cubicBezTo>
                <a:cubicBezTo>
                  <a:pt x="1503561" y="2842219"/>
                  <a:pt x="1337373" y="2819837"/>
                  <a:pt x="1243946" y="2834886"/>
                </a:cubicBezTo>
                <a:cubicBezTo>
                  <a:pt x="1150519" y="2849935"/>
                  <a:pt x="957495" y="2810078"/>
                  <a:pt x="716850" y="2834886"/>
                </a:cubicBezTo>
                <a:cubicBezTo>
                  <a:pt x="476205" y="2859694"/>
                  <a:pt x="306193" y="2763303"/>
                  <a:pt x="0" y="2834886"/>
                </a:cubicBezTo>
                <a:cubicBezTo>
                  <a:pt x="-59162" y="2620996"/>
                  <a:pt x="47380" y="2400557"/>
                  <a:pt x="0" y="2267909"/>
                </a:cubicBezTo>
                <a:cubicBezTo>
                  <a:pt x="-47380" y="2135261"/>
                  <a:pt x="39811" y="1916033"/>
                  <a:pt x="0" y="1644234"/>
                </a:cubicBezTo>
                <a:cubicBezTo>
                  <a:pt x="-39811" y="1372436"/>
                  <a:pt x="47393" y="1270809"/>
                  <a:pt x="0" y="1048908"/>
                </a:cubicBezTo>
                <a:cubicBezTo>
                  <a:pt x="-47393" y="827007"/>
                  <a:pt x="20672" y="462838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1" name="Google Shape;13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249" y="66521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2"/>
          <p:cNvSpPr txBox="1"/>
          <p:nvPr/>
        </p:nvSpPr>
        <p:spPr>
          <a:xfrm>
            <a:off x="1668162" y="433172"/>
            <a:ext cx="1129407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</a:t>
            </a: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hacer la compra a través de Glovo?</a:t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444843" y="1538531"/>
            <a:ext cx="10379676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1: Descarga la aplicación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Ve a 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Play Store (Android)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 Store (iPhone)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Escribe "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Glovo"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 instala la aplicación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Crea una cuenta o inicia sesión</a:t>
            </a:r>
            <a:endParaRPr/>
          </a:p>
        </p:txBody>
      </p:sp>
      <p:sp>
        <p:nvSpPr>
          <p:cNvPr id="138" name="Google Shape;138;p22"/>
          <p:cNvSpPr txBox="1"/>
          <p:nvPr/>
        </p:nvSpPr>
        <p:spPr>
          <a:xfrm>
            <a:off x="444843" y="3780929"/>
            <a:ext cx="731520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️ Paso 2: Establecer la ubicación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La aplicación te pedirá acceso a tu ubicación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También puedes ingresar tu dirección manualmente</a:t>
            </a:r>
            <a:endParaRPr/>
          </a:p>
        </p:txBody>
      </p:sp>
      <p:sp>
        <p:nvSpPr>
          <p:cNvPr id="139" name="Google Shape;139;p22"/>
          <p:cNvSpPr txBox="1"/>
          <p:nvPr/>
        </p:nvSpPr>
        <p:spPr>
          <a:xfrm>
            <a:off x="358346" y="5592440"/>
            <a:ext cx="1313523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3: Elige una tienda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En la página de inicio, seleccione: 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Biedronka, Lidl, Auchan, Żabka,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dependiendo de su ubicación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Alternativamente, puede seleccionar "Compras" o "Supermercado" y navegar por las opciones disponibles</a:t>
            </a:r>
            <a:endParaRPr/>
          </a:p>
        </p:txBody>
      </p:sp>
      <p:pic>
        <p:nvPicPr>
          <p:cNvPr descr="Una bandera azul con estrellas amarillas&#10;&#10;Descripción generada automáticamente" id="140" name="Google Shape;14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lovo Delivery por vex soluciones - Shopify Apps" id="141" name="Google Shape;14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16959" y="1922800"/>
            <a:ext cx="3535062" cy="353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88000" y="108675"/>
            <a:ext cx="2142399" cy="1231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/>
          <p:nvPr/>
        </p:nvSpPr>
        <p:spPr>
          <a:xfrm>
            <a:off x="1668162" y="433172"/>
            <a:ext cx="1129407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4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️ ¿Cómo hacer la compra a través de Glovo?</a:t>
            </a:r>
            <a:endParaRPr b="1" sz="44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444843" y="1538531"/>
            <a:ext cx="1037967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4: Añadir productos al carrito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Haga clic en el producto, seleccione la cantidad y agregue al carrito Cuando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haya terminado, haga clic en el icono del carrito en la esquina superior derecha</a:t>
            </a:r>
            <a:endParaRPr/>
          </a:p>
        </p:txBody>
      </p:sp>
      <p:sp>
        <p:nvSpPr>
          <p:cNvPr id="149" name="Google Shape;149;p23"/>
          <p:cNvSpPr txBox="1"/>
          <p:nvPr/>
        </p:nvSpPr>
        <p:spPr>
          <a:xfrm>
            <a:off x="444842" y="3780929"/>
            <a:ext cx="12937525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Paso 5: Pagar y hacer el pedido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Elija el método de pago: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• tarjeta de pago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• BLIK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• Google Pay / Apple Pay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Confirme el pedido y realice un seguimiento de la entrega en el mapa</a:t>
            </a:r>
            <a:endParaRPr/>
          </a:p>
        </p:txBody>
      </p:sp>
      <p:sp>
        <p:nvSpPr>
          <p:cNvPr id="150" name="Google Shape;150;p23"/>
          <p:cNvSpPr txBox="1"/>
          <p:nvPr/>
        </p:nvSpPr>
        <p:spPr>
          <a:xfrm>
            <a:off x="378379" y="7211653"/>
            <a:ext cx="1138057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Nota: Glovo añade una tarifa de envío – compara precios</a:t>
            </a:r>
            <a:endParaRPr sz="3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51" name="Google Shape;15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lovo – Héroe de la entrega" id="152" name="Google Shape;15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66697" y="2147765"/>
            <a:ext cx="2990335" cy="2990335"/>
          </a:xfrm>
          <a:custGeom>
            <a:rect b="b" l="l" r="r" t="t"/>
            <a:pathLst>
              <a:path extrusionOk="0" h="2990335" w="2990335">
                <a:moveTo>
                  <a:pt x="0" y="0"/>
                </a:moveTo>
                <a:cubicBezTo>
                  <a:pt x="167066" y="-23324"/>
                  <a:pt x="354489" y="30217"/>
                  <a:pt x="598067" y="0"/>
                </a:cubicBezTo>
                <a:cubicBezTo>
                  <a:pt x="841645" y="-30217"/>
                  <a:pt x="1098649" y="20161"/>
                  <a:pt x="1255941" y="0"/>
                </a:cubicBezTo>
                <a:cubicBezTo>
                  <a:pt x="1413233" y="-20161"/>
                  <a:pt x="1731485" y="67570"/>
                  <a:pt x="1883911" y="0"/>
                </a:cubicBezTo>
                <a:cubicBezTo>
                  <a:pt x="2036337" y="-67570"/>
                  <a:pt x="2234350" y="53810"/>
                  <a:pt x="2452075" y="0"/>
                </a:cubicBezTo>
                <a:cubicBezTo>
                  <a:pt x="2669800" y="-53810"/>
                  <a:pt x="2822127" y="31808"/>
                  <a:pt x="2990335" y="0"/>
                </a:cubicBezTo>
                <a:cubicBezTo>
                  <a:pt x="2995684" y="263373"/>
                  <a:pt x="2947509" y="364139"/>
                  <a:pt x="2990335" y="538260"/>
                </a:cubicBezTo>
                <a:cubicBezTo>
                  <a:pt x="3033161" y="712381"/>
                  <a:pt x="2980611" y="815027"/>
                  <a:pt x="2990335" y="1046617"/>
                </a:cubicBezTo>
                <a:cubicBezTo>
                  <a:pt x="3000059" y="1278207"/>
                  <a:pt x="2929345" y="1394130"/>
                  <a:pt x="2990335" y="1644684"/>
                </a:cubicBezTo>
                <a:cubicBezTo>
                  <a:pt x="3051325" y="1895238"/>
                  <a:pt x="2965174" y="2035646"/>
                  <a:pt x="2990335" y="2242751"/>
                </a:cubicBezTo>
                <a:cubicBezTo>
                  <a:pt x="3015496" y="2449856"/>
                  <a:pt x="2920683" y="2663239"/>
                  <a:pt x="2990335" y="2990335"/>
                </a:cubicBezTo>
                <a:cubicBezTo>
                  <a:pt x="2796253" y="3017140"/>
                  <a:pt x="2656479" y="2944899"/>
                  <a:pt x="2422171" y="2990335"/>
                </a:cubicBezTo>
                <a:cubicBezTo>
                  <a:pt x="2187863" y="3035771"/>
                  <a:pt x="1950374" y="2988940"/>
                  <a:pt x="1824104" y="2990335"/>
                </a:cubicBezTo>
                <a:cubicBezTo>
                  <a:pt x="1697834" y="2991730"/>
                  <a:pt x="1483196" y="2978372"/>
                  <a:pt x="1166231" y="2990335"/>
                </a:cubicBezTo>
                <a:cubicBezTo>
                  <a:pt x="849266" y="3002298"/>
                  <a:pt x="807781" y="2956320"/>
                  <a:pt x="657874" y="2990335"/>
                </a:cubicBezTo>
                <a:cubicBezTo>
                  <a:pt x="507967" y="3024350"/>
                  <a:pt x="234799" y="2930790"/>
                  <a:pt x="0" y="2990335"/>
                </a:cubicBezTo>
                <a:cubicBezTo>
                  <a:pt x="-65216" y="2688826"/>
                  <a:pt x="74273" y="2496135"/>
                  <a:pt x="0" y="2332461"/>
                </a:cubicBezTo>
                <a:cubicBezTo>
                  <a:pt x="-74273" y="2168787"/>
                  <a:pt x="59412" y="1911242"/>
                  <a:pt x="0" y="1794201"/>
                </a:cubicBezTo>
                <a:cubicBezTo>
                  <a:pt x="-59412" y="1677160"/>
                  <a:pt x="6703" y="1462986"/>
                  <a:pt x="0" y="1226037"/>
                </a:cubicBezTo>
                <a:cubicBezTo>
                  <a:pt x="-6703" y="989088"/>
                  <a:pt x="48524" y="861090"/>
                  <a:pt x="0" y="627970"/>
                </a:cubicBezTo>
                <a:cubicBezTo>
                  <a:pt x="-48524" y="394850"/>
                  <a:pt x="8555" y="237046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3" name="Google Shape;15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213074" y="-2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/>
        </p:nvSpPr>
        <p:spPr>
          <a:xfrm>
            <a:off x="3015048" y="273098"/>
            <a:ext cx="11380574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¿Cómo utilizo Google Pay y Google Wallet?</a:t>
            </a:r>
            <a:endParaRPr b="1" sz="44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4"/>
          <p:cNvSpPr txBox="1"/>
          <p:nvPr/>
        </p:nvSpPr>
        <p:spPr>
          <a:xfrm>
            <a:off x="557450" y="2111788"/>
            <a:ext cx="137448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es esto?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Pay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una forma de pagar con el teléfono, sin efectivo y sin tarjeta Google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Wallet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una aplicación que almacena tarjetas de pago, tarjetas de fidelización, billetes, tarjetas de identificación y otros documentos</a:t>
            </a:r>
            <a:endParaRPr/>
          </a:p>
        </p:txBody>
      </p:sp>
      <p:sp>
        <p:nvSpPr>
          <p:cNvPr id="160" name="Google Shape;160;p24"/>
          <p:cNvSpPr txBox="1"/>
          <p:nvPr/>
        </p:nvSpPr>
        <p:spPr>
          <a:xfrm>
            <a:off x="353668" y="5144928"/>
            <a:ext cx="54864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Descarga la aplicación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➡️ Ingresa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Play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➡️ Store Buscar: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Wallet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➡️ Instala la aplicación</a:t>
            </a:r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5840076" y="5144925"/>
            <a:ext cx="83367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Añadir tarjeta de pago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Haga clic en "Añadir tarjeta" 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Introduzca los datos de la tarjeta (número, fecha, código CVV)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Confirme en la aplicación bancaria o por SMS</a:t>
            </a:r>
            <a:endParaRPr/>
          </a:p>
        </p:txBody>
      </p:sp>
      <p:sp>
        <p:nvSpPr>
          <p:cNvPr id="162" name="Google Shape;162;p24"/>
          <p:cNvSpPr txBox="1"/>
          <p:nvPr/>
        </p:nvSpPr>
        <p:spPr>
          <a:xfrm>
            <a:off x="3619464" y="4621732"/>
            <a:ext cx="3002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empezar?</a:t>
            </a:r>
            <a:endParaRPr/>
          </a:p>
        </p:txBody>
      </p:sp>
      <p:pic>
        <p:nvPicPr>
          <p:cNvPr descr="Una bandera azul con estrellas amarillas&#10;&#10;Descripción generada automáticamente" id="163" name="Google Shape;16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3668" y="0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Pay – Caja registradora Unia Lubelskiej" id="164" name="Google Shape;164;p24"/>
          <p:cNvPicPr preferRelativeResize="0"/>
          <p:nvPr/>
        </p:nvPicPr>
        <p:blipFill rotWithShape="1">
          <a:blip r:embed="rId4">
            <a:alphaModFix/>
          </a:blip>
          <a:srcRect b="0" l="0" r="9426" t="0"/>
          <a:stretch/>
        </p:blipFill>
        <p:spPr>
          <a:xfrm>
            <a:off x="11046936" y="2972213"/>
            <a:ext cx="3583459" cy="2571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7079375"/>
            <a:ext cx="2000425" cy="1150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/>
        </p:nvSpPr>
        <p:spPr>
          <a:xfrm>
            <a:off x="5244920" y="434812"/>
            <a:ext cx="101448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Funciones adicionales de Google Wallet: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Tarjetas de fidelización (p. ej., Rossmann, Lidl Plus)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☑️ Billetes de autobús, avión, cine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Tarjetas de regalo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71" name="Google Shape;17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lustraciones, imágenes clip art, dibujos animados e iconos de stock de Google Wallet - Dreamstime" id="172" name="Google Shape;17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9915" y="676065"/>
            <a:ext cx="3241589" cy="3241589"/>
          </a:xfrm>
          <a:custGeom>
            <a:rect b="b" l="l" r="r" t="t"/>
            <a:pathLst>
              <a:path extrusionOk="0" h="3241589" w="3241589">
                <a:moveTo>
                  <a:pt x="0" y="0"/>
                </a:moveTo>
                <a:cubicBezTo>
                  <a:pt x="218422" y="-28812"/>
                  <a:pt x="252960" y="35919"/>
                  <a:pt x="443017" y="0"/>
                </a:cubicBezTo>
                <a:cubicBezTo>
                  <a:pt x="633074" y="-35919"/>
                  <a:pt x="833325" y="2178"/>
                  <a:pt x="1048114" y="0"/>
                </a:cubicBezTo>
                <a:cubicBezTo>
                  <a:pt x="1262903" y="-2178"/>
                  <a:pt x="1342667" y="40714"/>
                  <a:pt x="1523547" y="0"/>
                </a:cubicBezTo>
                <a:cubicBezTo>
                  <a:pt x="1704427" y="-40714"/>
                  <a:pt x="1873036" y="22196"/>
                  <a:pt x="2128643" y="0"/>
                </a:cubicBezTo>
                <a:cubicBezTo>
                  <a:pt x="2384250" y="-22196"/>
                  <a:pt x="2526231" y="14207"/>
                  <a:pt x="2733740" y="0"/>
                </a:cubicBezTo>
                <a:cubicBezTo>
                  <a:pt x="2941249" y="-14207"/>
                  <a:pt x="3090200" y="58466"/>
                  <a:pt x="3241589" y="0"/>
                </a:cubicBezTo>
                <a:cubicBezTo>
                  <a:pt x="3250672" y="213171"/>
                  <a:pt x="3228966" y="250703"/>
                  <a:pt x="3241589" y="443017"/>
                </a:cubicBezTo>
                <a:cubicBezTo>
                  <a:pt x="3254212" y="635331"/>
                  <a:pt x="3194324" y="777859"/>
                  <a:pt x="3241589" y="918450"/>
                </a:cubicBezTo>
                <a:cubicBezTo>
                  <a:pt x="3288854" y="1059041"/>
                  <a:pt x="3209887" y="1251285"/>
                  <a:pt x="3241589" y="1393883"/>
                </a:cubicBezTo>
                <a:cubicBezTo>
                  <a:pt x="3273291" y="1536481"/>
                  <a:pt x="3203180" y="1721436"/>
                  <a:pt x="3241589" y="1869316"/>
                </a:cubicBezTo>
                <a:cubicBezTo>
                  <a:pt x="3279998" y="2017196"/>
                  <a:pt x="3229446" y="2161264"/>
                  <a:pt x="3241589" y="2409581"/>
                </a:cubicBezTo>
                <a:cubicBezTo>
                  <a:pt x="3253732" y="2657899"/>
                  <a:pt x="3188223" y="2964431"/>
                  <a:pt x="3241589" y="3241589"/>
                </a:cubicBezTo>
                <a:cubicBezTo>
                  <a:pt x="2969431" y="3286592"/>
                  <a:pt x="2822748" y="3231826"/>
                  <a:pt x="2668908" y="3241589"/>
                </a:cubicBezTo>
                <a:cubicBezTo>
                  <a:pt x="2515068" y="3251352"/>
                  <a:pt x="2349308" y="3197383"/>
                  <a:pt x="2193475" y="3241589"/>
                </a:cubicBezTo>
                <a:cubicBezTo>
                  <a:pt x="2037642" y="3285795"/>
                  <a:pt x="1846502" y="3211039"/>
                  <a:pt x="1653210" y="3241589"/>
                </a:cubicBezTo>
                <a:cubicBezTo>
                  <a:pt x="1459918" y="3272139"/>
                  <a:pt x="1317370" y="3181415"/>
                  <a:pt x="1112946" y="3241589"/>
                </a:cubicBezTo>
                <a:cubicBezTo>
                  <a:pt x="908522" y="3301763"/>
                  <a:pt x="633898" y="3209598"/>
                  <a:pt x="507849" y="3241589"/>
                </a:cubicBezTo>
                <a:cubicBezTo>
                  <a:pt x="381800" y="3273580"/>
                  <a:pt x="124028" y="3214835"/>
                  <a:pt x="0" y="3241589"/>
                </a:cubicBezTo>
                <a:cubicBezTo>
                  <a:pt x="-29223" y="3022332"/>
                  <a:pt x="58706" y="2828701"/>
                  <a:pt x="0" y="2668908"/>
                </a:cubicBezTo>
                <a:cubicBezTo>
                  <a:pt x="-58706" y="2509115"/>
                  <a:pt x="62723" y="2378957"/>
                  <a:pt x="0" y="2128643"/>
                </a:cubicBezTo>
                <a:cubicBezTo>
                  <a:pt x="-62723" y="1878329"/>
                  <a:pt x="44141" y="1798957"/>
                  <a:pt x="0" y="1555963"/>
                </a:cubicBezTo>
                <a:cubicBezTo>
                  <a:pt x="-44141" y="1312969"/>
                  <a:pt x="16408" y="1284311"/>
                  <a:pt x="0" y="1048114"/>
                </a:cubicBezTo>
                <a:cubicBezTo>
                  <a:pt x="-16408" y="811917"/>
                  <a:pt x="51344" y="705435"/>
                  <a:pt x="0" y="540265"/>
                </a:cubicBezTo>
                <a:cubicBezTo>
                  <a:pt x="-51344" y="375095"/>
                  <a:pt x="59649" y="17724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3" name="Google Shape;173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249" y="66521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/>
          <p:nvPr/>
        </p:nvSpPr>
        <p:spPr>
          <a:xfrm>
            <a:off x="842882" y="1447404"/>
            <a:ext cx="13283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¿Se puede pagar con Google Pay en tiendas online?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SÍ, si la tienda es compatible con Google Pay</a:t>
            </a:r>
            <a:endParaRPr/>
          </a:p>
        </p:txBody>
      </p:sp>
      <p:sp>
        <p:nvSpPr>
          <p:cNvPr id="179" name="Google Shape;179;p26"/>
          <p:cNvSpPr txBox="1"/>
          <p:nvPr/>
        </p:nvSpPr>
        <p:spPr>
          <a:xfrm>
            <a:off x="842874" y="4438625"/>
            <a:ext cx="132834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se ve en la práctica?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Compras en una tienda online (por ejemplo, Allegro, Empik, Media Expert)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la etapa de pago, selecciona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"Google Pay"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(si está disponible)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Confirmas el pago en tu teléfono, sin necesidad de introducir los datos de tu tarjeta</a:t>
            </a:r>
            <a:endParaRPr/>
          </a:p>
        </p:txBody>
      </p:sp>
      <p:pic>
        <p:nvPicPr>
          <p:cNvPr descr="Una bandera azul con estrellas amarillas&#10;&#10;Descripción generada automáticamente" id="180" name="Google Shape;18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Wallet vs. Google Pay: ¿Cuál es la diferencia?" id="181" name="Google Shape;18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33107" y="2311275"/>
            <a:ext cx="4418914" cy="2485639"/>
          </a:xfrm>
          <a:custGeom>
            <a:rect b="b" l="l" r="r" t="t"/>
            <a:pathLst>
              <a:path extrusionOk="0" h="2485639" w="4418914">
                <a:moveTo>
                  <a:pt x="0" y="0"/>
                </a:moveTo>
                <a:cubicBezTo>
                  <a:pt x="194949" y="-30745"/>
                  <a:pt x="283050" y="22626"/>
                  <a:pt x="508175" y="0"/>
                </a:cubicBezTo>
                <a:cubicBezTo>
                  <a:pt x="733300" y="-22626"/>
                  <a:pt x="798624" y="49351"/>
                  <a:pt x="972161" y="0"/>
                </a:cubicBezTo>
                <a:cubicBezTo>
                  <a:pt x="1145698" y="-49351"/>
                  <a:pt x="1305499" y="30399"/>
                  <a:pt x="1524525" y="0"/>
                </a:cubicBezTo>
                <a:cubicBezTo>
                  <a:pt x="1743551" y="-30399"/>
                  <a:pt x="1810163" y="38059"/>
                  <a:pt x="2032700" y="0"/>
                </a:cubicBezTo>
                <a:cubicBezTo>
                  <a:pt x="2255237" y="-38059"/>
                  <a:pt x="2296421" y="27115"/>
                  <a:pt x="2452497" y="0"/>
                </a:cubicBezTo>
                <a:cubicBezTo>
                  <a:pt x="2608573" y="-27115"/>
                  <a:pt x="2915961" y="43007"/>
                  <a:pt x="3093240" y="0"/>
                </a:cubicBezTo>
                <a:cubicBezTo>
                  <a:pt x="3270519" y="-43007"/>
                  <a:pt x="3519331" y="17342"/>
                  <a:pt x="3645604" y="0"/>
                </a:cubicBezTo>
                <a:cubicBezTo>
                  <a:pt x="3771877" y="-17342"/>
                  <a:pt x="4208161" y="78656"/>
                  <a:pt x="4418914" y="0"/>
                </a:cubicBezTo>
                <a:cubicBezTo>
                  <a:pt x="4468775" y="113378"/>
                  <a:pt x="4417229" y="282099"/>
                  <a:pt x="4418914" y="422559"/>
                </a:cubicBezTo>
                <a:cubicBezTo>
                  <a:pt x="4420599" y="563019"/>
                  <a:pt x="4380439" y="744519"/>
                  <a:pt x="4418914" y="845117"/>
                </a:cubicBezTo>
                <a:cubicBezTo>
                  <a:pt x="4457389" y="945715"/>
                  <a:pt x="4402253" y="1132075"/>
                  <a:pt x="4418914" y="1267676"/>
                </a:cubicBezTo>
                <a:cubicBezTo>
                  <a:pt x="4435575" y="1403277"/>
                  <a:pt x="4365471" y="1557260"/>
                  <a:pt x="4418914" y="1764804"/>
                </a:cubicBezTo>
                <a:cubicBezTo>
                  <a:pt x="4472357" y="1972348"/>
                  <a:pt x="4341971" y="2240259"/>
                  <a:pt x="4418914" y="2485639"/>
                </a:cubicBezTo>
                <a:cubicBezTo>
                  <a:pt x="4123075" y="2551859"/>
                  <a:pt x="3960192" y="2451955"/>
                  <a:pt x="3778171" y="2485639"/>
                </a:cubicBezTo>
                <a:cubicBezTo>
                  <a:pt x="3596150" y="2519323"/>
                  <a:pt x="3482628" y="2443268"/>
                  <a:pt x="3269996" y="2485639"/>
                </a:cubicBezTo>
                <a:cubicBezTo>
                  <a:pt x="3057365" y="2528010"/>
                  <a:pt x="2839707" y="2449878"/>
                  <a:pt x="2673443" y="2485639"/>
                </a:cubicBezTo>
                <a:cubicBezTo>
                  <a:pt x="2507179" y="2521400"/>
                  <a:pt x="2346960" y="2459295"/>
                  <a:pt x="2165268" y="2485639"/>
                </a:cubicBezTo>
                <a:cubicBezTo>
                  <a:pt x="1983576" y="2511983"/>
                  <a:pt x="1712491" y="2465200"/>
                  <a:pt x="1568714" y="2485639"/>
                </a:cubicBezTo>
                <a:cubicBezTo>
                  <a:pt x="1424937" y="2506078"/>
                  <a:pt x="1110565" y="2475027"/>
                  <a:pt x="972161" y="2485639"/>
                </a:cubicBezTo>
                <a:cubicBezTo>
                  <a:pt x="833757" y="2496251"/>
                  <a:pt x="292368" y="2468373"/>
                  <a:pt x="0" y="2485639"/>
                </a:cubicBezTo>
                <a:cubicBezTo>
                  <a:pt x="-45023" y="2255217"/>
                  <a:pt x="52051" y="2196060"/>
                  <a:pt x="0" y="1988511"/>
                </a:cubicBezTo>
                <a:cubicBezTo>
                  <a:pt x="-52051" y="1780962"/>
                  <a:pt x="27414" y="1646867"/>
                  <a:pt x="0" y="1516240"/>
                </a:cubicBezTo>
                <a:cubicBezTo>
                  <a:pt x="-27414" y="1385613"/>
                  <a:pt x="11339" y="1187513"/>
                  <a:pt x="0" y="1068825"/>
                </a:cubicBezTo>
                <a:cubicBezTo>
                  <a:pt x="-11339" y="950137"/>
                  <a:pt x="31456" y="785423"/>
                  <a:pt x="0" y="596553"/>
                </a:cubicBezTo>
                <a:cubicBezTo>
                  <a:pt x="-31456" y="407683"/>
                  <a:pt x="63402" y="20280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2" name="Google Shape;182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249" y="66521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/>
          <p:nvPr/>
        </p:nvSpPr>
        <p:spPr>
          <a:xfrm>
            <a:off x="436225" y="839284"/>
            <a:ext cx="10972800" cy="29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b="1" lang="es" sz="44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¿Cuándo NO funcionará Google Pay?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Si tu tienda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tiene Google Pay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Si realizas compras en un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ordenador sin tener una cuenta de Google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 en la que hayas iniciado sesión Si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tienes una tarjeta añadida en Google Wallet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88" name="Google Shape;18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beja triste" id="189" name="Google Shape;18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83313" y="481912"/>
            <a:ext cx="2706130" cy="2706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249" y="66521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/>
          <p:nvPr/>
        </p:nvSpPr>
        <p:spPr>
          <a:xfrm>
            <a:off x="926749" y="446425"/>
            <a:ext cx="14422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iPhone: en lugar de Google Pay, está </a:t>
            </a:r>
            <a:r>
              <a:rPr b="1" lang="es" sz="3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Apple Pay</a:t>
            </a:r>
            <a:endParaRPr sz="36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8"/>
          <p:cNvSpPr txBox="1"/>
          <p:nvPr/>
        </p:nvSpPr>
        <p:spPr>
          <a:xfrm>
            <a:off x="926755" y="1595724"/>
            <a:ext cx="133083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es Apple Pay?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Es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servicio de pago de Apple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que te permite pagar con tu iPhone, Apple Watch, iPad o Mac.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Funciona sin contacto en tiendas y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aplicaciones y tiendas online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97" name="Google Shape;197;p28"/>
          <p:cNvSpPr txBox="1"/>
          <p:nvPr/>
        </p:nvSpPr>
        <p:spPr>
          <a:xfrm>
            <a:off x="926755" y="4052810"/>
            <a:ext cx="1297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¿Y qué es Apple Wallet?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trata de una aplicación del sistema para iPhone en la que se puede guardar: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Tarjetas de débito y débito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Tarjetas de embarque, billetes de tren/autobús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Tarjetas de fidelización (por ejemplo, cines, cadenas minoristas)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Determinados documentos (por ejemplo, tarjeta sanitaria)</a:t>
            </a:r>
            <a:endParaRPr/>
          </a:p>
        </p:txBody>
      </p:sp>
      <p:pic>
        <p:nvPicPr>
          <p:cNvPr descr="Una bandera azul con estrellas amarillas&#10;&#10;Descripción generada automáticamente" id="198" name="Google Shape;19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249" y="66521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/>
          <p:nvPr/>
        </p:nvSpPr>
        <p:spPr>
          <a:xfrm>
            <a:off x="1346886" y="712740"/>
            <a:ext cx="11442300" cy="33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¿Cómo empiezo a usar Apple Pay?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Abre la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aplicación "Wallet"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Haga clic en el "+" en la esquina superior derecha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Añadir una tarjeta de pago (introduzca los datos o escanee la tarjeta)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Confirme la tarjeta a través de la aplicación bancaria o SMS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Listo: ¡puedes pagar con tu iPhone!</a:t>
            </a:r>
            <a:endParaRPr/>
          </a:p>
        </p:txBody>
      </p:sp>
      <p:sp>
        <p:nvSpPr>
          <p:cNvPr id="205" name="Google Shape;205;p29"/>
          <p:cNvSpPr txBox="1"/>
          <p:nvPr/>
        </p:nvSpPr>
        <p:spPr>
          <a:xfrm>
            <a:off x="1346886" y="5062670"/>
            <a:ext cx="121467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¡Importante!</a:t>
            </a:r>
            <a:r>
              <a:rPr b="1" lang="e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s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Apple Wallet funciona en iPhone,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000"/>
              <a:buFont typeface="Calibri"/>
              <a:buNone/>
            </a:pPr>
            <a:r>
              <a:rPr lang="es" sz="40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               Google Wallet se ejecuta en Android </a:t>
            </a:r>
            <a:endParaRPr sz="40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06" name="Google Shape;20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cripción general de Apple Pay - Apple Developer" id="207" name="Google Shape;20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85808" y="570246"/>
            <a:ext cx="4011870" cy="2106232"/>
          </a:xfrm>
          <a:custGeom>
            <a:rect b="b" l="l" r="r" t="t"/>
            <a:pathLst>
              <a:path extrusionOk="0" h="2106232" w="4011870">
                <a:moveTo>
                  <a:pt x="0" y="0"/>
                </a:moveTo>
                <a:cubicBezTo>
                  <a:pt x="296186" y="-26840"/>
                  <a:pt x="402553" y="14103"/>
                  <a:pt x="653362" y="0"/>
                </a:cubicBezTo>
                <a:cubicBezTo>
                  <a:pt x="904171" y="-14103"/>
                  <a:pt x="992789" y="12430"/>
                  <a:pt x="1186367" y="0"/>
                </a:cubicBezTo>
                <a:cubicBezTo>
                  <a:pt x="1379946" y="-12430"/>
                  <a:pt x="1516131" y="56153"/>
                  <a:pt x="1839729" y="0"/>
                </a:cubicBezTo>
                <a:cubicBezTo>
                  <a:pt x="2163327" y="-56153"/>
                  <a:pt x="2322076" y="21638"/>
                  <a:pt x="2452972" y="0"/>
                </a:cubicBezTo>
                <a:cubicBezTo>
                  <a:pt x="2583868" y="-21638"/>
                  <a:pt x="2853160" y="73059"/>
                  <a:pt x="3066215" y="0"/>
                </a:cubicBezTo>
                <a:cubicBezTo>
                  <a:pt x="3279270" y="-73059"/>
                  <a:pt x="3416210" y="53234"/>
                  <a:pt x="3518983" y="0"/>
                </a:cubicBezTo>
                <a:cubicBezTo>
                  <a:pt x="3621756" y="-53234"/>
                  <a:pt x="3777412" y="43918"/>
                  <a:pt x="4011870" y="0"/>
                </a:cubicBezTo>
                <a:cubicBezTo>
                  <a:pt x="4058215" y="184922"/>
                  <a:pt x="3984859" y="378489"/>
                  <a:pt x="4011870" y="526558"/>
                </a:cubicBezTo>
                <a:cubicBezTo>
                  <a:pt x="4038881" y="674627"/>
                  <a:pt x="4002668" y="803478"/>
                  <a:pt x="4011870" y="989929"/>
                </a:cubicBezTo>
                <a:cubicBezTo>
                  <a:pt x="4021072" y="1176380"/>
                  <a:pt x="3979981" y="1258714"/>
                  <a:pt x="4011870" y="1474362"/>
                </a:cubicBezTo>
                <a:cubicBezTo>
                  <a:pt x="4043759" y="1690010"/>
                  <a:pt x="3948761" y="1903971"/>
                  <a:pt x="4011870" y="2106232"/>
                </a:cubicBezTo>
                <a:cubicBezTo>
                  <a:pt x="3790618" y="2122496"/>
                  <a:pt x="3767246" y="2087758"/>
                  <a:pt x="3559102" y="2106232"/>
                </a:cubicBezTo>
                <a:cubicBezTo>
                  <a:pt x="3350958" y="2124706"/>
                  <a:pt x="3167987" y="2073898"/>
                  <a:pt x="3026096" y="2106232"/>
                </a:cubicBezTo>
                <a:cubicBezTo>
                  <a:pt x="2884205" y="2138566"/>
                  <a:pt x="2566199" y="2060138"/>
                  <a:pt x="2372735" y="2106232"/>
                </a:cubicBezTo>
                <a:cubicBezTo>
                  <a:pt x="2179271" y="2152326"/>
                  <a:pt x="1918317" y="2065481"/>
                  <a:pt x="1799610" y="2106232"/>
                </a:cubicBezTo>
                <a:cubicBezTo>
                  <a:pt x="1680904" y="2146983"/>
                  <a:pt x="1533549" y="2061723"/>
                  <a:pt x="1306723" y="2106232"/>
                </a:cubicBezTo>
                <a:cubicBezTo>
                  <a:pt x="1079897" y="2150741"/>
                  <a:pt x="968159" y="2076213"/>
                  <a:pt x="653362" y="2106232"/>
                </a:cubicBezTo>
                <a:cubicBezTo>
                  <a:pt x="338565" y="2136251"/>
                  <a:pt x="230392" y="2058907"/>
                  <a:pt x="0" y="2106232"/>
                </a:cubicBezTo>
                <a:cubicBezTo>
                  <a:pt x="-45096" y="1869106"/>
                  <a:pt x="34403" y="1764665"/>
                  <a:pt x="0" y="1579674"/>
                </a:cubicBezTo>
                <a:cubicBezTo>
                  <a:pt x="-34403" y="1394683"/>
                  <a:pt x="43911" y="1226825"/>
                  <a:pt x="0" y="1053116"/>
                </a:cubicBezTo>
                <a:cubicBezTo>
                  <a:pt x="-43911" y="879407"/>
                  <a:pt x="48924" y="751379"/>
                  <a:pt x="0" y="547620"/>
                </a:cubicBezTo>
                <a:cubicBezTo>
                  <a:pt x="-48924" y="343861"/>
                  <a:pt x="50432" y="246070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8" name="Google Shape;208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249" y="66521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" name="Google Shape;4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7699" y="924758"/>
            <a:ext cx="4151870" cy="6227805"/>
          </a:xfrm>
          <a:custGeom>
            <a:rect b="b" l="l" r="r" t="t"/>
            <a:pathLst>
              <a:path extrusionOk="0" fill="none" h="6227805" w="4151870">
                <a:moveTo>
                  <a:pt x="0" y="0"/>
                </a:moveTo>
                <a:cubicBezTo>
                  <a:pt x="175161" y="-36332"/>
                  <a:pt x="258664" y="5452"/>
                  <a:pt x="468568" y="0"/>
                </a:cubicBezTo>
                <a:cubicBezTo>
                  <a:pt x="678472" y="-5452"/>
                  <a:pt x="818788" y="58754"/>
                  <a:pt x="978655" y="0"/>
                </a:cubicBezTo>
                <a:cubicBezTo>
                  <a:pt x="1138522" y="-58754"/>
                  <a:pt x="1273274" y="25872"/>
                  <a:pt x="1488742" y="0"/>
                </a:cubicBezTo>
                <a:cubicBezTo>
                  <a:pt x="1704210" y="-25872"/>
                  <a:pt x="1840705" y="40460"/>
                  <a:pt x="1957310" y="0"/>
                </a:cubicBezTo>
                <a:cubicBezTo>
                  <a:pt x="2073915" y="-40460"/>
                  <a:pt x="2304023" y="46988"/>
                  <a:pt x="2467397" y="0"/>
                </a:cubicBezTo>
                <a:cubicBezTo>
                  <a:pt x="2630771" y="-46988"/>
                  <a:pt x="2822602" y="5658"/>
                  <a:pt x="2977484" y="0"/>
                </a:cubicBezTo>
                <a:cubicBezTo>
                  <a:pt x="3132366" y="-5658"/>
                  <a:pt x="3293488" y="36269"/>
                  <a:pt x="3529090" y="0"/>
                </a:cubicBezTo>
                <a:cubicBezTo>
                  <a:pt x="3764692" y="-36269"/>
                  <a:pt x="3929647" y="10137"/>
                  <a:pt x="4151870" y="0"/>
                </a:cubicBezTo>
                <a:cubicBezTo>
                  <a:pt x="4181903" y="154755"/>
                  <a:pt x="4103757" y="435274"/>
                  <a:pt x="4151870" y="628442"/>
                </a:cubicBezTo>
                <a:cubicBezTo>
                  <a:pt x="4199983" y="821610"/>
                  <a:pt x="4144213" y="1180010"/>
                  <a:pt x="4151870" y="1319162"/>
                </a:cubicBezTo>
                <a:cubicBezTo>
                  <a:pt x="4159527" y="1458314"/>
                  <a:pt x="4126514" y="1721660"/>
                  <a:pt x="4151870" y="1885326"/>
                </a:cubicBezTo>
                <a:cubicBezTo>
                  <a:pt x="4177226" y="2048992"/>
                  <a:pt x="4084186" y="2275039"/>
                  <a:pt x="4151870" y="2451491"/>
                </a:cubicBezTo>
                <a:cubicBezTo>
                  <a:pt x="4219554" y="2627944"/>
                  <a:pt x="4129805" y="2784213"/>
                  <a:pt x="4151870" y="2893099"/>
                </a:cubicBezTo>
                <a:cubicBezTo>
                  <a:pt x="4173935" y="3001985"/>
                  <a:pt x="4133538" y="3349873"/>
                  <a:pt x="4151870" y="3583819"/>
                </a:cubicBezTo>
                <a:cubicBezTo>
                  <a:pt x="4170202" y="3817765"/>
                  <a:pt x="4120229" y="3977084"/>
                  <a:pt x="4151870" y="4087705"/>
                </a:cubicBezTo>
                <a:cubicBezTo>
                  <a:pt x="4183511" y="4198326"/>
                  <a:pt x="4120734" y="4428926"/>
                  <a:pt x="4151870" y="4529313"/>
                </a:cubicBezTo>
                <a:cubicBezTo>
                  <a:pt x="4183006" y="4629700"/>
                  <a:pt x="4109919" y="5078287"/>
                  <a:pt x="4151870" y="5220033"/>
                </a:cubicBezTo>
                <a:cubicBezTo>
                  <a:pt x="4193821" y="5361779"/>
                  <a:pt x="4077542" y="5754729"/>
                  <a:pt x="4151870" y="6227805"/>
                </a:cubicBezTo>
                <a:cubicBezTo>
                  <a:pt x="3926057" y="6234495"/>
                  <a:pt x="3869605" y="6215820"/>
                  <a:pt x="3683302" y="6227805"/>
                </a:cubicBezTo>
                <a:cubicBezTo>
                  <a:pt x="3496999" y="6239790"/>
                  <a:pt x="3380533" y="6179854"/>
                  <a:pt x="3214734" y="6227805"/>
                </a:cubicBezTo>
                <a:cubicBezTo>
                  <a:pt x="3048935" y="6275756"/>
                  <a:pt x="2818884" y="6182210"/>
                  <a:pt x="2663128" y="6227805"/>
                </a:cubicBezTo>
                <a:cubicBezTo>
                  <a:pt x="2507372" y="6273400"/>
                  <a:pt x="2382821" y="6217040"/>
                  <a:pt x="2194560" y="6227805"/>
                </a:cubicBezTo>
                <a:cubicBezTo>
                  <a:pt x="2006299" y="6238570"/>
                  <a:pt x="1774915" y="6171940"/>
                  <a:pt x="1642954" y="6227805"/>
                </a:cubicBezTo>
                <a:cubicBezTo>
                  <a:pt x="1510993" y="6283670"/>
                  <a:pt x="1314450" y="6172741"/>
                  <a:pt x="1049830" y="6227805"/>
                </a:cubicBezTo>
                <a:cubicBezTo>
                  <a:pt x="785210" y="6282869"/>
                  <a:pt x="392933" y="6209100"/>
                  <a:pt x="0" y="6227805"/>
                </a:cubicBezTo>
                <a:cubicBezTo>
                  <a:pt x="-57344" y="5988345"/>
                  <a:pt x="38308" y="5853489"/>
                  <a:pt x="0" y="5661641"/>
                </a:cubicBezTo>
                <a:cubicBezTo>
                  <a:pt x="-38308" y="5469793"/>
                  <a:pt x="37415" y="5295695"/>
                  <a:pt x="0" y="5033199"/>
                </a:cubicBezTo>
                <a:cubicBezTo>
                  <a:pt x="-37415" y="4770703"/>
                  <a:pt x="78618" y="4503075"/>
                  <a:pt x="0" y="4342479"/>
                </a:cubicBezTo>
                <a:cubicBezTo>
                  <a:pt x="-78618" y="4181883"/>
                  <a:pt x="11235" y="4064344"/>
                  <a:pt x="0" y="3838593"/>
                </a:cubicBezTo>
                <a:cubicBezTo>
                  <a:pt x="-11235" y="3612842"/>
                  <a:pt x="12586" y="3561372"/>
                  <a:pt x="0" y="3459263"/>
                </a:cubicBezTo>
                <a:cubicBezTo>
                  <a:pt x="-12586" y="3357154"/>
                  <a:pt x="25162" y="3192500"/>
                  <a:pt x="0" y="3079933"/>
                </a:cubicBezTo>
                <a:cubicBezTo>
                  <a:pt x="-25162" y="2967366"/>
                  <a:pt x="63359" y="2612460"/>
                  <a:pt x="0" y="2451491"/>
                </a:cubicBezTo>
                <a:cubicBezTo>
                  <a:pt x="-63359" y="2290522"/>
                  <a:pt x="53509" y="2026562"/>
                  <a:pt x="0" y="1760770"/>
                </a:cubicBezTo>
                <a:cubicBezTo>
                  <a:pt x="-53509" y="1494978"/>
                  <a:pt x="27026" y="1223862"/>
                  <a:pt x="0" y="1070050"/>
                </a:cubicBezTo>
                <a:cubicBezTo>
                  <a:pt x="-27026" y="916238"/>
                  <a:pt x="27075" y="259649"/>
                  <a:pt x="0" y="0"/>
                </a:cubicBezTo>
                <a:close/>
              </a:path>
              <a:path extrusionOk="0" h="6227805" w="4151870">
                <a:moveTo>
                  <a:pt x="0" y="0"/>
                </a:moveTo>
                <a:cubicBezTo>
                  <a:pt x="240482" y="-25863"/>
                  <a:pt x="382822" y="1505"/>
                  <a:pt x="551606" y="0"/>
                </a:cubicBezTo>
                <a:cubicBezTo>
                  <a:pt x="720390" y="-1505"/>
                  <a:pt x="882673" y="24971"/>
                  <a:pt x="1061692" y="0"/>
                </a:cubicBezTo>
                <a:cubicBezTo>
                  <a:pt x="1240711" y="-24971"/>
                  <a:pt x="1538680" y="60150"/>
                  <a:pt x="1737854" y="0"/>
                </a:cubicBezTo>
                <a:cubicBezTo>
                  <a:pt x="1937028" y="-60150"/>
                  <a:pt x="2057414" y="54523"/>
                  <a:pt x="2372497" y="0"/>
                </a:cubicBezTo>
                <a:cubicBezTo>
                  <a:pt x="2687580" y="-54523"/>
                  <a:pt x="2759431" y="33997"/>
                  <a:pt x="2965621" y="0"/>
                </a:cubicBezTo>
                <a:cubicBezTo>
                  <a:pt x="3171811" y="-33997"/>
                  <a:pt x="3392484" y="36635"/>
                  <a:pt x="3641783" y="0"/>
                </a:cubicBezTo>
                <a:cubicBezTo>
                  <a:pt x="3891082" y="-36635"/>
                  <a:pt x="3966350" y="33926"/>
                  <a:pt x="4151870" y="0"/>
                </a:cubicBezTo>
                <a:cubicBezTo>
                  <a:pt x="4173157" y="181470"/>
                  <a:pt x="4130014" y="223220"/>
                  <a:pt x="4151870" y="379330"/>
                </a:cubicBezTo>
                <a:cubicBezTo>
                  <a:pt x="4173726" y="535440"/>
                  <a:pt x="4120939" y="633876"/>
                  <a:pt x="4151870" y="883216"/>
                </a:cubicBezTo>
                <a:cubicBezTo>
                  <a:pt x="4182801" y="1132556"/>
                  <a:pt x="4140121" y="1100783"/>
                  <a:pt x="4151870" y="1262546"/>
                </a:cubicBezTo>
                <a:cubicBezTo>
                  <a:pt x="4163619" y="1424309"/>
                  <a:pt x="4106759" y="1757812"/>
                  <a:pt x="4151870" y="1953266"/>
                </a:cubicBezTo>
                <a:cubicBezTo>
                  <a:pt x="4196981" y="2148720"/>
                  <a:pt x="4121924" y="2347950"/>
                  <a:pt x="4151870" y="2581708"/>
                </a:cubicBezTo>
                <a:cubicBezTo>
                  <a:pt x="4181816" y="2815466"/>
                  <a:pt x="4146247" y="2825730"/>
                  <a:pt x="4151870" y="2961038"/>
                </a:cubicBezTo>
                <a:cubicBezTo>
                  <a:pt x="4157493" y="3096346"/>
                  <a:pt x="4119887" y="3393480"/>
                  <a:pt x="4151870" y="3589480"/>
                </a:cubicBezTo>
                <a:cubicBezTo>
                  <a:pt x="4183853" y="3785480"/>
                  <a:pt x="4128800" y="4044183"/>
                  <a:pt x="4151870" y="4280201"/>
                </a:cubicBezTo>
                <a:cubicBezTo>
                  <a:pt x="4174940" y="4516219"/>
                  <a:pt x="4099287" y="4684439"/>
                  <a:pt x="4151870" y="4970921"/>
                </a:cubicBezTo>
                <a:cubicBezTo>
                  <a:pt x="4204453" y="5257403"/>
                  <a:pt x="4148436" y="5175601"/>
                  <a:pt x="4151870" y="5350251"/>
                </a:cubicBezTo>
                <a:cubicBezTo>
                  <a:pt x="4155304" y="5524901"/>
                  <a:pt x="4049649" y="5885399"/>
                  <a:pt x="4151870" y="6227805"/>
                </a:cubicBezTo>
                <a:cubicBezTo>
                  <a:pt x="3977312" y="6250829"/>
                  <a:pt x="3819933" y="6202798"/>
                  <a:pt x="3641783" y="6227805"/>
                </a:cubicBezTo>
                <a:cubicBezTo>
                  <a:pt x="3463633" y="6252812"/>
                  <a:pt x="3236959" y="6191176"/>
                  <a:pt x="3131696" y="6227805"/>
                </a:cubicBezTo>
                <a:cubicBezTo>
                  <a:pt x="3026433" y="6264434"/>
                  <a:pt x="2843288" y="6178570"/>
                  <a:pt x="2580091" y="6227805"/>
                </a:cubicBezTo>
                <a:cubicBezTo>
                  <a:pt x="2316894" y="6277040"/>
                  <a:pt x="2093932" y="6195733"/>
                  <a:pt x="1903929" y="6227805"/>
                </a:cubicBezTo>
                <a:cubicBezTo>
                  <a:pt x="1713926" y="6259877"/>
                  <a:pt x="1577645" y="6162800"/>
                  <a:pt x="1310805" y="6227805"/>
                </a:cubicBezTo>
                <a:cubicBezTo>
                  <a:pt x="1043965" y="6292810"/>
                  <a:pt x="1051163" y="6197624"/>
                  <a:pt x="800718" y="6227805"/>
                </a:cubicBezTo>
                <a:cubicBezTo>
                  <a:pt x="550273" y="6257986"/>
                  <a:pt x="286597" y="6180964"/>
                  <a:pt x="0" y="6227805"/>
                </a:cubicBezTo>
                <a:cubicBezTo>
                  <a:pt x="-11248" y="6017473"/>
                  <a:pt x="19644" y="5900306"/>
                  <a:pt x="0" y="5661641"/>
                </a:cubicBezTo>
                <a:cubicBezTo>
                  <a:pt x="-19644" y="5422976"/>
                  <a:pt x="11486" y="5352372"/>
                  <a:pt x="0" y="5220033"/>
                </a:cubicBezTo>
                <a:cubicBezTo>
                  <a:pt x="-11486" y="5087694"/>
                  <a:pt x="65599" y="4805075"/>
                  <a:pt x="0" y="4653869"/>
                </a:cubicBezTo>
                <a:cubicBezTo>
                  <a:pt x="-65599" y="4502663"/>
                  <a:pt x="43993" y="4315188"/>
                  <a:pt x="0" y="4149983"/>
                </a:cubicBezTo>
                <a:cubicBezTo>
                  <a:pt x="-43993" y="3984778"/>
                  <a:pt x="66873" y="3815035"/>
                  <a:pt x="0" y="3583819"/>
                </a:cubicBezTo>
                <a:cubicBezTo>
                  <a:pt x="-66873" y="3352603"/>
                  <a:pt x="59294" y="3099394"/>
                  <a:pt x="0" y="2893099"/>
                </a:cubicBezTo>
                <a:cubicBezTo>
                  <a:pt x="-59294" y="2686804"/>
                  <a:pt x="82111" y="2359570"/>
                  <a:pt x="0" y="2202378"/>
                </a:cubicBezTo>
                <a:cubicBezTo>
                  <a:pt x="-82111" y="2045186"/>
                  <a:pt x="19894" y="2005359"/>
                  <a:pt x="0" y="1823048"/>
                </a:cubicBezTo>
                <a:cubicBezTo>
                  <a:pt x="-19894" y="1640737"/>
                  <a:pt x="19272" y="1603234"/>
                  <a:pt x="0" y="1443718"/>
                </a:cubicBezTo>
                <a:cubicBezTo>
                  <a:pt x="-19272" y="1284202"/>
                  <a:pt x="54369" y="1107204"/>
                  <a:pt x="0" y="939832"/>
                </a:cubicBezTo>
                <a:cubicBezTo>
                  <a:pt x="-54369" y="772460"/>
                  <a:pt x="72527" y="38786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7" name="Google Shape;47;p2"/>
          <p:cNvSpPr/>
          <p:nvPr/>
        </p:nvSpPr>
        <p:spPr>
          <a:xfrm>
            <a:off x="751403" y="652533"/>
            <a:ext cx="7641300" cy="13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C3F42"/>
              </a:buClr>
              <a:buSzPts val="4200"/>
              <a:buFont typeface="Calibri"/>
              <a:buNone/>
            </a:pPr>
            <a:r>
              <a:rPr lang="es" sz="4200">
                <a:solidFill>
                  <a:srgbClr val="2C3F42"/>
                </a:solidFill>
                <a:latin typeface="Calibri"/>
                <a:ea typeface="Calibri"/>
                <a:cs typeface="Calibri"/>
                <a:sym typeface="Calibri"/>
              </a:rPr>
              <a:t>Introducción: ¿Por qué utilizar los servicios en línea?</a:t>
            </a:r>
            <a:endParaRPr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751403" y="2677597"/>
            <a:ext cx="483000" cy="483000"/>
          </a:xfrm>
          <a:prstGeom prst="roundRect">
            <a:avLst>
              <a:gd fmla="val 18668" name="adj"/>
            </a:avLst>
          </a:prstGeom>
          <a:solidFill>
            <a:srgbClr val="FCE2CF"/>
          </a:solidFill>
          <a:ln cap="flat" cmpd="sng" w="9525">
            <a:solidFill>
              <a:srgbClr val="E2C8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930831" y="2758083"/>
            <a:ext cx="124200" cy="3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78125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3200"/>
              <a:buFont typeface="Calibri"/>
              <a:buNone/>
            </a:pPr>
            <a:r>
              <a:rPr lang="es" sz="32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1372896" y="2677600"/>
            <a:ext cx="37134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125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3200"/>
              <a:buFont typeface="Calibri"/>
              <a:buNone/>
            </a:pPr>
            <a:r>
              <a:rPr b="1" lang="es" sz="32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Objetivo del taller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1449100" y="3313025"/>
            <a:ext cx="3015600" cy="40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Aprenderá a reservar citas con un médico en línea, aprenderá a comprar en línea de manera segura, aprenderá los conceptos básicos de la banca en línea y el uso de la administración electrónica.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679394" y="2677597"/>
            <a:ext cx="483000" cy="483000"/>
          </a:xfrm>
          <a:prstGeom prst="roundRect">
            <a:avLst>
              <a:gd fmla="val 18668" name="adj"/>
            </a:avLst>
          </a:prstGeom>
          <a:solidFill>
            <a:srgbClr val="FCE2CF"/>
          </a:solidFill>
          <a:ln cap="flat" cmpd="sng" w="9525">
            <a:solidFill>
              <a:srgbClr val="E2C8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4837152" y="2758083"/>
            <a:ext cx="167400" cy="3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78125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3200"/>
              <a:buFont typeface="Calibri"/>
              <a:buNone/>
            </a:pPr>
            <a:r>
              <a:rPr lang="es" sz="32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5300950" y="2469850"/>
            <a:ext cx="3713400" cy="7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8125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3200"/>
              <a:buFont typeface="Calibri"/>
              <a:buNone/>
            </a:pPr>
            <a:r>
              <a:rPr b="1" lang="es" sz="32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Beneficios de los servicios en línea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5377100" y="3380799"/>
            <a:ext cx="3015600" cy="40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Ahorro de tiempo: menos colas, reserva fácil. </a:t>
            </a:r>
            <a:endParaRPr sz="2400">
              <a:solidFill>
                <a:srgbClr val="2B2E3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Comodidad: comprar sin salir de casa.</a:t>
            </a:r>
            <a:endParaRPr sz="2400">
              <a:solidFill>
                <a:srgbClr val="2B2E3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Disponibilidad las 24 horas del día, los 7 días de la semana: no tiene que esperar a que abra una oficina o un banco.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56" name="Google Shape;5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25971" y="6489748"/>
            <a:ext cx="1764018" cy="178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 txBox="1"/>
          <p:nvPr/>
        </p:nvSpPr>
        <p:spPr>
          <a:xfrm>
            <a:off x="481914" y="77399"/>
            <a:ext cx="13271100" cy="3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b="1" lang="es" sz="44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⚠️ Precaución con el código CVV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¿Qué es el CVV?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CVV (Valor de verificación de la tarjeta): 3 dígitos en el reverso de su tarjeta de pago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utiliza para confirmar que tiene acceso físico a la tarjeta</a:t>
            </a:r>
            <a:endParaRPr/>
          </a:p>
        </p:txBody>
      </p:sp>
      <p:pic>
        <p:nvPicPr>
          <p:cNvPr descr="Una bandera azul con estrellas amarillas&#10;&#10;Descripción generada automáticamente" id="214" name="Google Shape;21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beja de dibujos animados con puntero" id="215" name="Google Shape;21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99186" y="3468553"/>
            <a:ext cx="2162175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2218" y="4446374"/>
            <a:ext cx="4159881" cy="2773254"/>
          </a:xfrm>
          <a:custGeom>
            <a:rect b="b" l="l" r="r" t="t"/>
            <a:pathLst>
              <a:path extrusionOk="0" h="2773254" w="4159881">
                <a:moveTo>
                  <a:pt x="0" y="0"/>
                </a:moveTo>
                <a:cubicBezTo>
                  <a:pt x="186419" y="-41383"/>
                  <a:pt x="417770" y="42136"/>
                  <a:pt x="552670" y="0"/>
                </a:cubicBezTo>
                <a:cubicBezTo>
                  <a:pt x="687570" y="-42136"/>
                  <a:pt x="977642" y="30053"/>
                  <a:pt x="1146939" y="0"/>
                </a:cubicBezTo>
                <a:cubicBezTo>
                  <a:pt x="1316236" y="-30053"/>
                  <a:pt x="1517457" y="63433"/>
                  <a:pt x="1782806" y="0"/>
                </a:cubicBezTo>
                <a:cubicBezTo>
                  <a:pt x="2048155" y="-63433"/>
                  <a:pt x="2129018" y="6143"/>
                  <a:pt x="2460272" y="0"/>
                </a:cubicBezTo>
                <a:cubicBezTo>
                  <a:pt x="2791526" y="-6143"/>
                  <a:pt x="2793723" y="25167"/>
                  <a:pt x="2929745" y="0"/>
                </a:cubicBezTo>
                <a:cubicBezTo>
                  <a:pt x="3065767" y="-25167"/>
                  <a:pt x="3318827" y="57149"/>
                  <a:pt x="3524013" y="0"/>
                </a:cubicBezTo>
                <a:cubicBezTo>
                  <a:pt x="3729199" y="-57149"/>
                  <a:pt x="3990689" y="39526"/>
                  <a:pt x="4159881" y="0"/>
                </a:cubicBezTo>
                <a:cubicBezTo>
                  <a:pt x="4170397" y="156142"/>
                  <a:pt x="4156654" y="312902"/>
                  <a:pt x="4159881" y="526918"/>
                </a:cubicBezTo>
                <a:cubicBezTo>
                  <a:pt x="4163108" y="740934"/>
                  <a:pt x="4146355" y="834202"/>
                  <a:pt x="4159881" y="1026104"/>
                </a:cubicBezTo>
                <a:cubicBezTo>
                  <a:pt x="4173407" y="1218006"/>
                  <a:pt x="4109968" y="1461557"/>
                  <a:pt x="4159881" y="1608487"/>
                </a:cubicBezTo>
                <a:cubicBezTo>
                  <a:pt x="4209794" y="1755417"/>
                  <a:pt x="4148721" y="1967200"/>
                  <a:pt x="4159881" y="2107673"/>
                </a:cubicBezTo>
                <a:cubicBezTo>
                  <a:pt x="4171041" y="2248146"/>
                  <a:pt x="4080362" y="2487267"/>
                  <a:pt x="4159881" y="2773254"/>
                </a:cubicBezTo>
                <a:cubicBezTo>
                  <a:pt x="3919905" y="2787920"/>
                  <a:pt x="3713708" y="2734918"/>
                  <a:pt x="3482415" y="2773254"/>
                </a:cubicBezTo>
                <a:cubicBezTo>
                  <a:pt x="3251122" y="2811590"/>
                  <a:pt x="3160801" y="2761758"/>
                  <a:pt x="2846547" y="2773254"/>
                </a:cubicBezTo>
                <a:cubicBezTo>
                  <a:pt x="2532293" y="2784750"/>
                  <a:pt x="2470736" y="2743650"/>
                  <a:pt x="2293877" y="2773254"/>
                </a:cubicBezTo>
                <a:cubicBezTo>
                  <a:pt x="2117018" y="2802858"/>
                  <a:pt x="2055554" y="2737030"/>
                  <a:pt x="1824405" y="2773254"/>
                </a:cubicBezTo>
                <a:cubicBezTo>
                  <a:pt x="1593256" y="2809478"/>
                  <a:pt x="1393729" y="2751631"/>
                  <a:pt x="1230136" y="2773254"/>
                </a:cubicBezTo>
                <a:cubicBezTo>
                  <a:pt x="1066543" y="2794877"/>
                  <a:pt x="840815" y="2730391"/>
                  <a:pt x="635868" y="2773254"/>
                </a:cubicBezTo>
                <a:cubicBezTo>
                  <a:pt x="430921" y="2816117"/>
                  <a:pt x="244705" y="2756091"/>
                  <a:pt x="0" y="2773254"/>
                </a:cubicBezTo>
                <a:cubicBezTo>
                  <a:pt x="-38243" y="2571847"/>
                  <a:pt x="40902" y="2497166"/>
                  <a:pt x="0" y="2274068"/>
                </a:cubicBezTo>
                <a:cubicBezTo>
                  <a:pt x="-40902" y="2050970"/>
                  <a:pt x="9233" y="1941260"/>
                  <a:pt x="0" y="1747150"/>
                </a:cubicBezTo>
                <a:cubicBezTo>
                  <a:pt x="-9233" y="1553040"/>
                  <a:pt x="22297" y="1311805"/>
                  <a:pt x="0" y="1164767"/>
                </a:cubicBezTo>
                <a:cubicBezTo>
                  <a:pt x="-22297" y="1017729"/>
                  <a:pt x="44360" y="869301"/>
                  <a:pt x="0" y="637848"/>
                </a:cubicBezTo>
                <a:cubicBezTo>
                  <a:pt x="-44360" y="406395"/>
                  <a:pt x="8815" y="196157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7" name="Google Shape;217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161349" y="7739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/>
          <p:nvPr/>
        </p:nvSpPr>
        <p:spPr>
          <a:xfrm>
            <a:off x="593125" y="243300"/>
            <a:ext cx="12683100" cy="181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❗ </a:t>
            </a:r>
            <a:r>
              <a:rPr b="1" i="0" lang="es" sz="2800" u="none" cap="none" strike="noStrike">
                <a:solidFill>
                  <a:srgbClr val="548135"/>
                </a:solidFill>
                <a:latin typeface="Arial"/>
                <a:ea typeface="Arial"/>
                <a:cs typeface="Arial"/>
                <a:sym typeface="Arial"/>
              </a:rPr>
              <a:t>¿Cuándo se introduce el código CVV?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Solo cuando se paga en 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tienda en línea</a:t>
            </a:r>
            <a:b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confianza En un sitio seguro</a:t>
            </a: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(la dirección comienza con </a:t>
            </a:r>
            <a:r>
              <a:rPr b="0" i="0" lang="es" sz="28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https://</a:t>
            </a: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b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¡Nunca por mensaje de texto, correo electrónico, chat o teléfono!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2"/>
          <p:cNvSpPr txBox="1"/>
          <p:nvPr/>
        </p:nvSpPr>
        <p:spPr>
          <a:xfrm>
            <a:off x="691025" y="2928900"/>
            <a:ext cx="1308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¿Cómo protejo mi código CVV?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No lo escribas en tu teléfono o en una hoja de papel 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</a:rPr>
              <a:t>✅ </a:t>
            </a: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 se lo des a nadie, incluso si "llama desde el banco" </a:t>
            </a:r>
            <a:b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No compartas una foto de la tarjeta (ni el anverso ni el reverso)</a:t>
            </a:r>
            <a:b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Utilice </a:t>
            </a:r>
            <a:r>
              <a:rPr b="1"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 confirmación de pago en dos pasos </a:t>
            </a: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(por ejemplo, SMS con un código del banco)</a:t>
            </a:r>
            <a:endParaRPr/>
          </a:p>
        </p:txBody>
      </p:sp>
      <p:sp>
        <p:nvSpPr>
          <p:cNvPr id="224" name="Google Shape;224;p32"/>
          <p:cNvSpPr txBox="1"/>
          <p:nvPr/>
        </p:nvSpPr>
        <p:spPr>
          <a:xfrm>
            <a:off x="333626" y="6392625"/>
            <a:ext cx="117354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3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Consejo: </a:t>
            </a:r>
            <a:r>
              <a:rPr b="1" lang="es" sz="36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Google Pay y Apple Pay no comparten el CVV con la</a:t>
            </a:r>
            <a:r>
              <a:rPr lang="es" sz="36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 tienda</a:t>
            </a:r>
            <a:endParaRPr sz="36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25" name="Google Shape;22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7378" y="-2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04074" y="6748623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/>
          <p:nvPr/>
        </p:nvSpPr>
        <p:spPr>
          <a:xfrm>
            <a:off x="780523" y="1193625"/>
            <a:ext cx="13144800" cy="3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Android (Google Pay):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Desbloquea tu teléfono</a:t>
            </a:r>
            <a:endParaRPr/>
          </a:p>
          <a:p>
            <a:pPr indent="-177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Acércalo a la terminal</a:t>
            </a:r>
            <a:endParaRPr/>
          </a:p>
          <a:p>
            <a:pPr indent="-1778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Hecho – pago completado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iPhone (Apple Pay):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 ID: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haz doble clic en el botón lateral → escanea tu cara → acercarla.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•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Touch ID: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coloca el dedo en el botón de inicio → acerca el teléfono al terminal.</a:t>
            </a:r>
            <a:endParaRPr/>
          </a:p>
        </p:txBody>
      </p:sp>
      <p:sp>
        <p:nvSpPr>
          <p:cNvPr id="232" name="Google Shape;232;p34"/>
          <p:cNvSpPr txBox="1"/>
          <p:nvPr/>
        </p:nvSpPr>
        <p:spPr>
          <a:xfrm>
            <a:off x="768149" y="5391650"/>
            <a:ext cx="124845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Seguridad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Ambos métodos utilizan los llamados  tokens: el comerciante no ve el número real de la tarjeta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Cada pago requiere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autorización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34"/>
          <p:cNvSpPr txBox="1"/>
          <p:nvPr/>
        </p:nvSpPr>
        <p:spPr>
          <a:xfrm>
            <a:off x="1995615" y="628305"/>
            <a:ext cx="11084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4400"/>
              <a:buFont typeface="Calibri"/>
              <a:buNone/>
            </a:pPr>
            <a:r>
              <a:rPr b="1" lang="es" sz="44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 ¿Cómo pagar sin contacto con tu teléfono?</a:t>
            </a:r>
            <a:endParaRPr/>
          </a:p>
        </p:txBody>
      </p:sp>
      <p:pic>
        <p:nvPicPr>
          <p:cNvPr descr="Una bandera azul con estrellas amarillas&#10;&#10;Descripción generada automáticamente" id="234" name="Google Shape;23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86856" y="119385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13074" y="66093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"/>
          <p:cNvSpPr txBox="1"/>
          <p:nvPr/>
        </p:nvSpPr>
        <p:spPr>
          <a:xfrm>
            <a:off x="932925" y="25898"/>
            <a:ext cx="12764400" cy="27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¿Qué es NFC?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 b="1"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NFC (Near Field Communication)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 una tecnología que permite 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comunicación inalámbrica a una distancia muy corta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generalmente de hasta unos pocos centímetros.</a:t>
            </a:r>
            <a:endParaRPr/>
          </a:p>
        </p:txBody>
      </p:sp>
      <p:sp>
        <p:nvSpPr>
          <p:cNvPr id="241" name="Google Shape;241;p35"/>
          <p:cNvSpPr txBox="1"/>
          <p:nvPr/>
        </p:nvSpPr>
        <p:spPr>
          <a:xfrm>
            <a:off x="932925" y="2818700"/>
            <a:ext cx="13114500" cy="22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¿Para qué se utiliza NFC?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Pagos sin contacto por 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teléfono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Lectura de tarjetas de fidelización, billetes…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ispositivos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altavoz Bluetooth con teléfono)</a:t>
            </a:r>
            <a:b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Apertura de puertas / barreras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(por ejemplo, con tarjeta o teléfono)</a:t>
            </a:r>
            <a:endParaRPr/>
          </a:p>
        </p:txBody>
      </p:sp>
      <p:sp>
        <p:nvSpPr>
          <p:cNvPr id="242" name="Google Shape;242;p35"/>
          <p:cNvSpPr txBox="1"/>
          <p:nvPr/>
        </p:nvSpPr>
        <p:spPr>
          <a:xfrm>
            <a:off x="1075037" y="5519748"/>
            <a:ext cx="134070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NFC con telefonía: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Está integrado en la mayoría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los teléfonos inteligentes Android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iPhone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(modelo 6 en adelante)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243" name="Google Shape;24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círculo azul con texto blanco&#10;&#10;El contenido generado por IA puede ser incorrecto." id="244" name="Google Shape;244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22231" y="3375400"/>
            <a:ext cx="1875089" cy="1784723"/>
          </a:xfrm>
          <a:custGeom>
            <a:rect b="b" l="l" r="r" t="t"/>
            <a:pathLst>
              <a:path extrusionOk="0" fill="none" h="2419964" w="2542494">
                <a:moveTo>
                  <a:pt x="0" y="0"/>
                </a:moveTo>
                <a:cubicBezTo>
                  <a:pt x="98230" y="-8453"/>
                  <a:pt x="283380" y="13420"/>
                  <a:pt x="432224" y="0"/>
                </a:cubicBezTo>
                <a:cubicBezTo>
                  <a:pt x="581068" y="-13420"/>
                  <a:pt x="702515" y="47892"/>
                  <a:pt x="966148" y="0"/>
                </a:cubicBezTo>
                <a:cubicBezTo>
                  <a:pt x="1229781" y="-47892"/>
                  <a:pt x="1288114" y="37741"/>
                  <a:pt x="1398372" y="0"/>
                </a:cubicBezTo>
                <a:cubicBezTo>
                  <a:pt x="1508630" y="-37741"/>
                  <a:pt x="1786825" y="36489"/>
                  <a:pt x="1957720" y="0"/>
                </a:cubicBezTo>
                <a:cubicBezTo>
                  <a:pt x="2128615" y="-36489"/>
                  <a:pt x="2398884" y="15627"/>
                  <a:pt x="2542494" y="0"/>
                </a:cubicBezTo>
                <a:cubicBezTo>
                  <a:pt x="2560065" y="177811"/>
                  <a:pt x="2529664" y="267553"/>
                  <a:pt x="2542494" y="435594"/>
                </a:cubicBezTo>
                <a:cubicBezTo>
                  <a:pt x="2555324" y="603635"/>
                  <a:pt x="2481877" y="747548"/>
                  <a:pt x="2542494" y="967986"/>
                </a:cubicBezTo>
                <a:cubicBezTo>
                  <a:pt x="2603111" y="1188424"/>
                  <a:pt x="2500148" y="1257917"/>
                  <a:pt x="2542494" y="1500378"/>
                </a:cubicBezTo>
                <a:cubicBezTo>
                  <a:pt x="2584840" y="1742839"/>
                  <a:pt x="2536568" y="1814903"/>
                  <a:pt x="2542494" y="1960171"/>
                </a:cubicBezTo>
                <a:cubicBezTo>
                  <a:pt x="2548420" y="2105439"/>
                  <a:pt x="2492367" y="2255310"/>
                  <a:pt x="2542494" y="2419964"/>
                </a:cubicBezTo>
                <a:cubicBezTo>
                  <a:pt x="2390310" y="2446866"/>
                  <a:pt x="2187323" y="2413969"/>
                  <a:pt x="1983145" y="2419964"/>
                </a:cubicBezTo>
                <a:cubicBezTo>
                  <a:pt x="1778967" y="2425959"/>
                  <a:pt x="1635569" y="2409251"/>
                  <a:pt x="1525496" y="2419964"/>
                </a:cubicBezTo>
                <a:cubicBezTo>
                  <a:pt x="1415423" y="2430677"/>
                  <a:pt x="1136228" y="2418272"/>
                  <a:pt x="991573" y="2419964"/>
                </a:cubicBezTo>
                <a:cubicBezTo>
                  <a:pt x="846918" y="2421656"/>
                  <a:pt x="756579" y="2394886"/>
                  <a:pt x="533924" y="2419964"/>
                </a:cubicBezTo>
                <a:cubicBezTo>
                  <a:pt x="311269" y="2445042"/>
                  <a:pt x="225783" y="2388179"/>
                  <a:pt x="0" y="2419964"/>
                </a:cubicBezTo>
                <a:cubicBezTo>
                  <a:pt x="-51556" y="2214629"/>
                  <a:pt x="5292" y="2152488"/>
                  <a:pt x="0" y="1960171"/>
                </a:cubicBezTo>
                <a:cubicBezTo>
                  <a:pt x="-5292" y="1767854"/>
                  <a:pt x="59354" y="1639258"/>
                  <a:pt x="0" y="1451978"/>
                </a:cubicBezTo>
                <a:cubicBezTo>
                  <a:pt x="-59354" y="1264698"/>
                  <a:pt x="22026" y="1128347"/>
                  <a:pt x="0" y="1040585"/>
                </a:cubicBezTo>
                <a:cubicBezTo>
                  <a:pt x="-22026" y="952823"/>
                  <a:pt x="40066" y="805964"/>
                  <a:pt x="0" y="604991"/>
                </a:cubicBezTo>
                <a:cubicBezTo>
                  <a:pt x="-40066" y="404018"/>
                  <a:pt x="25705" y="245737"/>
                  <a:pt x="0" y="0"/>
                </a:cubicBezTo>
                <a:close/>
              </a:path>
              <a:path extrusionOk="0" h="2419964" w="2542494">
                <a:moveTo>
                  <a:pt x="0" y="0"/>
                </a:moveTo>
                <a:cubicBezTo>
                  <a:pt x="149638" y="-5955"/>
                  <a:pt x="392560" y="57904"/>
                  <a:pt x="508499" y="0"/>
                </a:cubicBezTo>
                <a:cubicBezTo>
                  <a:pt x="624438" y="-57904"/>
                  <a:pt x="763329" y="14903"/>
                  <a:pt x="940723" y="0"/>
                </a:cubicBezTo>
                <a:cubicBezTo>
                  <a:pt x="1118117" y="-14903"/>
                  <a:pt x="1259240" y="53361"/>
                  <a:pt x="1423797" y="0"/>
                </a:cubicBezTo>
                <a:cubicBezTo>
                  <a:pt x="1588354" y="-53361"/>
                  <a:pt x="1710913" y="12285"/>
                  <a:pt x="1856021" y="0"/>
                </a:cubicBezTo>
                <a:cubicBezTo>
                  <a:pt x="2001129" y="-12285"/>
                  <a:pt x="2331665" y="33088"/>
                  <a:pt x="2542494" y="0"/>
                </a:cubicBezTo>
                <a:cubicBezTo>
                  <a:pt x="2574571" y="185019"/>
                  <a:pt x="2514767" y="280351"/>
                  <a:pt x="2542494" y="483993"/>
                </a:cubicBezTo>
                <a:cubicBezTo>
                  <a:pt x="2570221" y="687635"/>
                  <a:pt x="2520798" y="863600"/>
                  <a:pt x="2542494" y="967986"/>
                </a:cubicBezTo>
                <a:cubicBezTo>
                  <a:pt x="2564190" y="1072372"/>
                  <a:pt x="2533647" y="1232386"/>
                  <a:pt x="2542494" y="1451978"/>
                </a:cubicBezTo>
                <a:cubicBezTo>
                  <a:pt x="2551341" y="1671570"/>
                  <a:pt x="2514571" y="1826518"/>
                  <a:pt x="2542494" y="1935971"/>
                </a:cubicBezTo>
                <a:cubicBezTo>
                  <a:pt x="2570417" y="2045424"/>
                  <a:pt x="2511261" y="2278790"/>
                  <a:pt x="2542494" y="2419964"/>
                </a:cubicBezTo>
                <a:cubicBezTo>
                  <a:pt x="2402418" y="2469900"/>
                  <a:pt x="2207034" y="2380607"/>
                  <a:pt x="2059420" y="2419964"/>
                </a:cubicBezTo>
                <a:cubicBezTo>
                  <a:pt x="1911806" y="2459321"/>
                  <a:pt x="1650784" y="2388695"/>
                  <a:pt x="1500071" y="2419964"/>
                </a:cubicBezTo>
                <a:cubicBezTo>
                  <a:pt x="1349358" y="2451233"/>
                  <a:pt x="1152634" y="2388284"/>
                  <a:pt x="966148" y="2419964"/>
                </a:cubicBezTo>
                <a:cubicBezTo>
                  <a:pt x="779662" y="2451644"/>
                  <a:pt x="426041" y="2395849"/>
                  <a:pt x="0" y="2419964"/>
                </a:cubicBezTo>
                <a:cubicBezTo>
                  <a:pt x="-9135" y="2295677"/>
                  <a:pt x="35336" y="2107404"/>
                  <a:pt x="0" y="2008570"/>
                </a:cubicBezTo>
                <a:cubicBezTo>
                  <a:pt x="-35336" y="1909736"/>
                  <a:pt x="6738" y="1696913"/>
                  <a:pt x="0" y="1500378"/>
                </a:cubicBezTo>
                <a:cubicBezTo>
                  <a:pt x="-6738" y="1303843"/>
                  <a:pt x="47183" y="1142826"/>
                  <a:pt x="0" y="1016385"/>
                </a:cubicBezTo>
                <a:cubicBezTo>
                  <a:pt x="-47183" y="889944"/>
                  <a:pt x="35490" y="699360"/>
                  <a:pt x="0" y="483993"/>
                </a:cubicBezTo>
                <a:cubicBezTo>
                  <a:pt x="-35490" y="268626"/>
                  <a:pt x="15677" y="140933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45" name="Google Shape;245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450" y="7073425"/>
            <a:ext cx="2010749" cy="115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6"/>
          <p:cNvSpPr/>
          <p:nvPr/>
        </p:nvSpPr>
        <p:spPr>
          <a:xfrm>
            <a:off x="1070926" y="395125"/>
            <a:ext cx="12942300" cy="37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r>
              <a:rPr b="1" i="0" lang="es" sz="40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Ejercicio: ¿Tu teléfono tiene NFC?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Android:</a:t>
            </a:r>
            <a:endParaRPr/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Abre 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configuración de tu teléfono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1" lang="es" sz="2800">
                <a:solidFill>
                  <a:schemeClr val="dk1"/>
                </a:solidFill>
              </a:rPr>
              <a:t> 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Escriba "NFC"</a:t>
            </a: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"Llamadas sin contacto"</a:t>
            </a: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en la lupa 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 aparece la opción "</a:t>
            </a:r>
            <a:r>
              <a:rPr b="1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Habilitar NFC",</a:t>
            </a: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¡su teléfono tiene esta función!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 algunos teléfonos, encontrarás NFC en:</a:t>
            </a:r>
            <a:b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es" sz="2800" u="none" cap="none" strike="noStrik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Configuración → conexiones → NFC y pagos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6"/>
          <p:cNvSpPr txBox="1"/>
          <p:nvPr/>
        </p:nvSpPr>
        <p:spPr>
          <a:xfrm>
            <a:off x="846025" y="4876450"/>
            <a:ext cx="126129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iPhone: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✅ NFC está disponible en todos los iPhones </a:t>
            </a:r>
            <a:r>
              <a:rPr b="1"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partir del modelo 6</a:t>
            </a:r>
            <a:b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No es necesario activar nada: funciona automáticamente con los pagos de Apple Pay</a:t>
            </a:r>
            <a:endParaRPr/>
          </a:p>
        </p:txBody>
      </p:sp>
      <p:pic>
        <p:nvPicPr>
          <p:cNvPr descr="Una bandera azul con estrellas amarillas&#10;&#10;Descripción generada automáticamente" id="252" name="Google Shape;25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01505" y="459513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13074" y="6839648"/>
            <a:ext cx="2417326" cy="138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59" name="Google Shape;259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4550" y="404075"/>
            <a:ext cx="10755197" cy="2437727"/>
          </a:xfrm>
          <a:custGeom>
            <a:rect b="b" l="l" r="r" t="t"/>
            <a:pathLst>
              <a:path extrusionOk="0" fill="none" h="2437727" w="12579178">
                <a:moveTo>
                  <a:pt x="0" y="0"/>
                </a:moveTo>
                <a:cubicBezTo>
                  <a:pt x="217869" y="-48005"/>
                  <a:pt x="329784" y="18077"/>
                  <a:pt x="473217" y="0"/>
                </a:cubicBezTo>
                <a:cubicBezTo>
                  <a:pt x="616650" y="-18077"/>
                  <a:pt x="953743" y="17836"/>
                  <a:pt x="1198017" y="0"/>
                </a:cubicBezTo>
                <a:cubicBezTo>
                  <a:pt x="1442291" y="-17836"/>
                  <a:pt x="1553264" y="38772"/>
                  <a:pt x="1797025" y="0"/>
                </a:cubicBezTo>
                <a:cubicBezTo>
                  <a:pt x="2040786" y="-38772"/>
                  <a:pt x="2435958" y="33144"/>
                  <a:pt x="2647617" y="0"/>
                </a:cubicBezTo>
                <a:cubicBezTo>
                  <a:pt x="2859276" y="-33144"/>
                  <a:pt x="2964176" y="53002"/>
                  <a:pt x="3120834" y="0"/>
                </a:cubicBezTo>
                <a:cubicBezTo>
                  <a:pt x="3277492" y="-53002"/>
                  <a:pt x="3246608" y="19669"/>
                  <a:pt x="3342467" y="0"/>
                </a:cubicBezTo>
                <a:cubicBezTo>
                  <a:pt x="3438326" y="-19669"/>
                  <a:pt x="3470079" y="9957"/>
                  <a:pt x="3564100" y="0"/>
                </a:cubicBezTo>
                <a:cubicBezTo>
                  <a:pt x="3658121" y="-9957"/>
                  <a:pt x="4209784" y="19422"/>
                  <a:pt x="4414692" y="0"/>
                </a:cubicBezTo>
                <a:cubicBezTo>
                  <a:pt x="4619600" y="-19422"/>
                  <a:pt x="4942195" y="55084"/>
                  <a:pt x="5139493" y="0"/>
                </a:cubicBezTo>
                <a:cubicBezTo>
                  <a:pt x="5336791" y="-55084"/>
                  <a:pt x="5779180" y="44711"/>
                  <a:pt x="5990085" y="0"/>
                </a:cubicBezTo>
                <a:cubicBezTo>
                  <a:pt x="6200990" y="-44711"/>
                  <a:pt x="6183113" y="26351"/>
                  <a:pt x="6337510" y="0"/>
                </a:cubicBezTo>
                <a:cubicBezTo>
                  <a:pt x="6491907" y="-26351"/>
                  <a:pt x="6519959" y="35115"/>
                  <a:pt x="6684935" y="0"/>
                </a:cubicBezTo>
                <a:cubicBezTo>
                  <a:pt x="6849912" y="-35115"/>
                  <a:pt x="6800628" y="11527"/>
                  <a:pt x="6906568" y="0"/>
                </a:cubicBezTo>
                <a:cubicBezTo>
                  <a:pt x="7012508" y="-11527"/>
                  <a:pt x="7564584" y="51551"/>
                  <a:pt x="7757160" y="0"/>
                </a:cubicBezTo>
                <a:cubicBezTo>
                  <a:pt x="7949736" y="-51551"/>
                  <a:pt x="7903933" y="25775"/>
                  <a:pt x="7978793" y="0"/>
                </a:cubicBezTo>
                <a:cubicBezTo>
                  <a:pt x="8053653" y="-25775"/>
                  <a:pt x="8126353" y="23892"/>
                  <a:pt x="8200426" y="0"/>
                </a:cubicBezTo>
                <a:cubicBezTo>
                  <a:pt x="8274499" y="-23892"/>
                  <a:pt x="8544202" y="22661"/>
                  <a:pt x="8799435" y="0"/>
                </a:cubicBezTo>
                <a:cubicBezTo>
                  <a:pt x="9054668" y="-22661"/>
                  <a:pt x="9247984" y="52478"/>
                  <a:pt x="9398443" y="0"/>
                </a:cubicBezTo>
                <a:cubicBezTo>
                  <a:pt x="9548902" y="-52478"/>
                  <a:pt x="9852657" y="69553"/>
                  <a:pt x="9997451" y="0"/>
                </a:cubicBezTo>
                <a:cubicBezTo>
                  <a:pt x="10142245" y="-69553"/>
                  <a:pt x="10389628" y="7171"/>
                  <a:pt x="10596460" y="0"/>
                </a:cubicBezTo>
                <a:cubicBezTo>
                  <a:pt x="10803292" y="-7171"/>
                  <a:pt x="11232268" y="20924"/>
                  <a:pt x="11447052" y="0"/>
                </a:cubicBezTo>
                <a:cubicBezTo>
                  <a:pt x="11661836" y="-20924"/>
                  <a:pt x="12267795" y="57475"/>
                  <a:pt x="12579178" y="0"/>
                </a:cubicBezTo>
                <a:cubicBezTo>
                  <a:pt x="12633091" y="184040"/>
                  <a:pt x="12561467" y="335331"/>
                  <a:pt x="12579178" y="536300"/>
                </a:cubicBezTo>
                <a:cubicBezTo>
                  <a:pt x="12596889" y="737269"/>
                  <a:pt x="12578678" y="822257"/>
                  <a:pt x="12579178" y="1048223"/>
                </a:cubicBezTo>
                <a:cubicBezTo>
                  <a:pt x="12579678" y="1274189"/>
                  <a:pt x="12573424" y="1375615"/>
                  <a:pt x="12579178" y="1511391"/>
                </a:cubicBezTo>
                <a:cubicBezTo>
                  <a:pt x="12584932" y="1647167"/>
                  <a:pt x="12508790" y="2219778"/>
                  <a:pt x="12579178" y="2437727"/>
                </a:cubicBezTo>
                <a:cubicBezTo>
                  <a:pt x="12246991" y="2507264"/>
                  <a:pt x="12128332" y="2386735"/>
                  <a:pt x="11728586" y="2437727"/>
                </a:cubicBezTo>
                <a:cubicBezTo>
                  <a:pt x="11328840" y="2488719"/>
                  <a:pt x="11536777" y="2410980"/>
                  <a:pt x="11381161" y="2437727"/>
                </a:cubicBezTo>
                <a:cubicBezTo>
                  <a:pt x="11225546" y="2464474"/>
                  <a:pt x="11250377" y="2416465"/>
                  <a:pt x="11159528" y="2437727"/>
                </a:cubicBezTo>
                <a:cubicBezTo>
                  <a:pt x="11068679" y="2458989"/>
                  <a:pt x="10570452" y="2426951"/>
                  <a:pt x="10308936" y="2437727"/>
                </a:cubicBezTo>
                <a:cubicBezTo>
                  <a:pt x="10047420" y="2448503"/>
                  <a:pt x="10056050" y="2418585"/>
                  <a:pt x="9835719" y="2437727"/>
                </a:cubicBezTo>
                <a:cubicBezTo>
                  <a:pt x="9615388" y="2456869"/>
                  <a:pt x="9376275" y="2416791"/>
                  <a:pt x="9236711" y="2437727"/>
                </a:cubicBezTo>
                <a:cubicBezTo>
                  <a:pt x="9097147" y="2458663"/>
                  <a:pt x="9076899" y="2414412"/>
                  <a:pt x="9015078" y="2437727"/>
                </a:cubicBezTo>
                <a:cubicBezTo>
                  <a:pt x="8953257" y="2461042"/>
                  <a:pt x="8880984" y="2424038"/>
                  <a:pt x="8793444" y="2437727"/>
                </a:cubicBezTo>
                <a:cubicBezTo>
                  <a:pt x="8705904" y="2451416"/>
                  <a:pt x="8528139" y="2405875"/>
                  <a:pt x="8446020" y="2437727"/>
                </a:cubicBezTo>
                <a:cubicBezTo>
                  <a:pt x="8363901" y="2469579"/>
                  <a:pt x="8032679" y="2366176"/>
                  <a:pt x="7847011" y="2437727"/>
                </a:cubicBezTo>
                <a:cubicBezTo>
                  <a:pt x="7661343" y="2509278"/>
                  <a:pt x="7577767" y="2386833"/>
                  <a:pt x="7373794" y="2437727"/>
                </a:cubicBezTo>
                <a:cubicBezTo>
                  <a:pt x="7169821" y="2488621"/>
                  <a:pt x="6905343" y="2416176"/>
                  <a:pt x="6648994" y="2437727"/>
                </a:cubicBezTo>
                <a:cubicBezTo>
                  <a:pt x="6392645" y="2459278"/>
                  <a:pt x="6394044" y="2416690"/>
                  <a:pt x="6175777" y="2437727"/>
                </a:cubicBezTo>
                <a:cubicBezTo>
                  <a:pt x="5957510" y="2458764"/>
                  <a:pt x="5841042" y="2410620"/>
                  <a:pt x="5576769" y="2437727"/>
                </a:cubicBezTo>
                <a:cubicBezTo>
                  <a:pt x="5312496" y="2464834"/>
                  <a:pt x="5417335" y="2422118"/>
                  <a:pt x="5355136" y="2437727"/>
                </a:cubicBezTo>
                <a:cubicBezTo>
                  <a:pt x="5292937" y="2453336"/>
                  <a:pt x="4967762" y="2429435"/>
                  <a:pt x="4756127" y="2437727"/>
                </a:cubicBezTo>
                <a:cubicBezTo>
                  <a:pt x="4544492" y="2446019"/>
                  <a:pt x="4142602" y="2404461"/>
                  <a:pt x="3905535" y="2437727"/>
                </a:cubicBezTo>
                <a:cubicBezTo>
                  <a:pt x="3668468" y="2470993"/>
                  <a:pt x="3437837" y="2430812"/>
                  <a:pt x="3180735" y="2437727"/>
                </a:cubicBezTo>
                <a:cubicBezTo>
                  <a:pt x="2923633" y="2444642"/>
                  <a:pt x="2619967" y="2399632"/>
                  <a:pt x="2455935" y="2437727"/>
                </a:cubicBezTo>
                <a:cubicBezTo>
                  <a:pt x="2291903" y="2475822"/>
                  <a:pt x="2068886" y="2421007"/>
                  <a:pt x="1856926" y="2437727"/>
                </a:cubicBezTo>
                <a:cubicBezTo>
                  <a:pt x="1644966" y="2454447"/>
                  <a:pt x="1687200" y="2435416"/>
                  <a:pt x="1635293" y="2437727"/>
                </a:cubicBezTo>
                <a:cubicBezTo>
                  <a:pt x="1583386" y="2440038"/>
                  <a:pt x="1509356" y="2413530"/>
                  <a:pt x="1413660" y="2437727"/>
                </a:cubicBezTo>
                <a:cubicBezTo>
                  <a:pt x="1317964" y="2461924"/>
                  <a:pt x="1244313" y="2437467"/>
                  <a:pt x="1192027" y="2437727"/>
                </a:cubicBezTo>
                <a:cubicBezTo>
                  <a:pt x="1139741" y="2437987"/>
                  <a:pt x="915363" y="2431124"/>
                  <a:pt x="844602" y="2437727"/>
                </a:cubicBezTo>
                <a:cubicBezTo>
                  <a:pt x="773841" y="2444330"/>
                  <a:pt x="335299" y="2428305"/>
                  <a:pt x="0" y="2437727"/>
                </a:cubicBezTo>
                <a:cubicBezTo>
                  <a:pt x="-47359" y="2221432"/>
                  <a:pt x="56241" y="2060056"/>
                  <a:pt x="0" y="1950182"/>
                </a:cubicBezTo>
                <a:cubicBezTo>
                  <a:pt x="-56241" y="1840309"/>
                  <a:pt x="17920" y="1706833"/>
                  <a:pt x="0" y="1487013"/>
                </a:cubicBezTo>
                <a:cubicBezTo>
                  <a:pt x="-17920" y="1267193"/>
                  <a:pt x="8937" y="1226343"/>
                  <a:pt x="0" y="975091"/>
                </a:cubicBezTo>
                <a:cubicBezTo>
                  <a:pt x="-8937" y="723839"/>
                  <a:pt x="9451" y="684304"/>
                  <a:pt x="0" y="463168"/>
                </a:cubicBezTo>
                <a:cubicBezTo>
                  <a:pt x="-9451" y="242032"/>
                  <a:pt x="7991" y="196392"/>
                  <a:pt x="0" y="0"/>
                </a:cubicBezTo>
                <a:close/>
              </a:path>
              <a:path extrusionOk="0" h="2437727" w="12579178">
                <a:moveTo>
                  <a:pt x="0" y="0"/>
                </a:moveTo>
                <a:cubicBezTo>
                  <a:pt x="232920" y="-2528"/>
                  <a:pt x="379910" y="31732"/>
                  <a:pt x="599008" y="0"/>
                </a:cubicBezTo>
                <a:cubicBezTo>
                  <a:pt x="818106" y="-31732"/>
                  <a:pt x="747222" y="26218"/>
                  <a:pt x="820642" y="0"/>
                </a:cubicBezTo>
                <a:cubicBezTo>
                  <a:pt x="894062" y="-26218"/>
                  <a:pt x="1161199" y="30045"/>
                  <a:pt x="1293858" y="0"/>
                </a:cubicBezTo>
                <a:cubicBezTo>
                  <a:pt x="1426517" y="-30045"/>
                  <a:pt x="1504479" y="15902"/>
                  <a:pt x="1641283" y="0"/>
                </a:cubicBezTo>
                <a:cubicBezTo>
                  <a:pt x="1778088" y="-15902"/>
                  <a:pt x="1974529" y="51410"/>
                  <a:pt x="2114500" y="0"/>
                </a:cubicBezTo>
                <a:cubicBezTo>
                  <a:pt x="2254471" y="-51410"/>
                  <a:pt x="2321293" y="9178"/>
                  <a:pt x="2461925" y="0"/>
                </a:cubicBezTo>
                <a:cubicBezTo>
                  <a:pt x="2602557" y="-9178"/>
                  <a:pt x="2693885" y="25012"/>
                  <a:pt x="2809350" y="0"/>
                </a:cubicBezTo>
                <a:cubicBezTo>
                  <a:pt x="2924815" y="-25012"/>
                  <a:pt x="3057816" y="9664"/>
                  <a:pt x="3156775" y="0"/>
                </a:cubicBezTo>
                <a:cubicBezTo>
                  <a:pt x="3255735" y="-9664"/>
                  <a:pt x="3621715" y="18184"/>
                  <a:pt x="3755783" y="0"/>
                </a:cubicBezTo>
                <a:cubicBezTo>
                  <a:pt x="3889851" y="-18184"/>
                  <a:pt x="4017404" y="13035"/>
                  <a:pt x="4229000" y="0"/>
                </a:cubicBezTo>
                <a:cubicBezTo>
                  <a:pt x="4440596" y="-13035"/>
                  <a:pt x="4351322" y="9147"/>
                  <a:pt x="4450633" y="0"/>
                </a:cubicBezTo>
                <a:cubicBezTo>
                  <a:pt x="4549944" y="-9147"/>
                  <a:pt x="4605254" y="10924"/>
                  <a:pt x="4672266" y="0"/>
                </a:cubicBezTo>
                <a:cubicBezTo>
                  <a:pt x="4739278" y="-10924"/>
                  <a:pt x="5255848" y="8785"/>
                  <a:pt x="5522858" y="0"/>
                </a:cubicBezTo>
                <a:cubicBezTo>
                  <a:pt x="5789868" y="-8785"/>
                  <a:pt x="5840487" y="15435"/>
                  <a:pt x="5996075" y="0"/>
                </a:cubicBezTo>
                <a:cubicBezTo>
                  <a:pt x="6151663" y="-15435"/>
                  <a:pt x="6419900" y="18262"/>
                  <a:pt x="6595083" y="0"/>
                </a:cubicBezTo>
                <a:cubicBezTo>
                  <a:pt x="6770266" y="-18262"/>
                  <a:pt x="7100508" y="36082"/>
                  <a:pt x="7319884" y="0"/>
                </a:cubicBezTo>
                <a:cubicBezTo>
                  <a:pt x="7539260" y="-36082"/>
                  <a:pt x="7517075" y="31383"/>
                  <a:pt x="7667308" y="0"/>
                </a:cubicBezTo>
                <a:cubicBezTo>
                  <a:pt x="7817541" y="-31383"/>
                  <a:pt x="8150836" y="27703"/>
                  <a:pt x="8392109" y="0"/>
                </a:cubicBezTo>
                <a:cubicBezTo>
                  <a:pt x="8633382" y="-27703"/>
                  <a:pt x="9065489" y="57097"/>
                  <a:pt x="9242701" y="0"/>
                </a:cubicBezTo>
                <a:cubicBezTo>
                  <a:pt x="9419913" y="-57097"/>
                  <a:pt x="9597426" y="22180"/>
                  <a:pt x="9715917" y="0"/>
                </a:cubicBezTo>
                <a:cubicBezTo>
                  <a:pt x="9834408" y="-22180"/>
                  <a:pt x="10379018" y="71750"/>
                  <a:pt x="10566510" y="0"/>
                </a:cubicBezTo>
                <a:cubicBezTo>
                  <a:pt x="10754002" y="-71750"/>
                  <a:pt x="11142001" y="41520"/>
                  <a:pt x="11417102" y="0"/>
                </a:cubicBezTo>
                <a:cubicBezTo>
                  <a:pt x="11692203" y="-41520"/>
                  <a:pt x="12255946" y="5565"/>
                  <a:pt x="12579178" y="0"/>
                </a:cubicBezTo>
                <a:cubicBezTo>
                  <a:pt x="12583199" y="197420"/>
                  <a:pt x="12544355" y="225877"/>
                  <a:pt x="12579178" y="414414"/>
                </a:cubicBezTo>
                <a:cubicBezTo>
                  <a:pt x="12614001" y="602951"/>
                  <a:pt x="12575800" y="713782"/>
                  <a:pt x="12579178" y="901959"/>
                </a:cubicBezTo>
                <a:cubicBezTo>
                  <a:pt x="12582556" y="1090136"/>
                  <a:pt x="12567893" y="1160350"/>
                  <a:pt x="12579178" y="1316373"/>
                </a:cubicBezTo>
                <a:cubicBezTo>
                  <a:pt x="12590463" y="1472396"/>
                  <a:pt x="12548219" y="1605130"/>
                  <a:pt x="12579178" y="1803918"/>
                </a:cubicBezTo>
                <a:cubicBezTo>
                  <a:pt x="12610137" y="2002707"/>
                  <a:pt x="12557720" y="2132071"/>
                  <a:pt x="12579178" y="2437727"/>
                </a:cubicBezTo>
                <a:cubicBezTo>
                  <a:pt x="12482385" y="2454130"/>
                  <a:pt x="12321873" y="2404946"/>
                  <a:pt x="12231753" y="2437727"/>
                </a:cubicBezTo>
                <a:cubicBezTo>
                  <a:pt x="12141633" y="2470508"/>
                  <a:pt x="11765474" y="2392331"/>
                  <a:pt x="11381161" y="2437727"/>
                </a:cubicBezTo>
                <a:cubicBezTo>
                  <a:pt x="10996848" y="2483123"/>
                  <a:pt x="11256465" y="2434715"/>
                  <a:pt x="11159528" y="2437727"/>
                </a:cubicBezTo>
                <a:cubicBezTo>
                  <a:pt x="11062591" y="2440739"/>
                  <a:pt x="10528899" y="2356235"/>
                  <a:pt x="10308936" y="2437727"/>
                </a:cubicBezTo>
                <a:cubicBezTo>
                  <a:pt x="10088973" y="2519219"/>
                  <a:pt x="10022202" y="2430032"/>
                  <a:pt x="9835719" y="2437727"/>
                </a:cubicBezTo>
                <a:cubicBezTo>
                  <a:pt x="9649236" y="2445422"/>
                  <a:pt x="9339062" y="2357616"/>
                  <a:pt x="8985127" y="2437727"/>
                </a:cubicBezTo>
                <a:cubicBezTo>
                  <a:pt x="8631192" y="2517838"/>
                  <a:pt x="8834969" y="2420396"/>
                  <a:pt x="8763494" y="2437727"/>
                </a:cubicBezTo>
                <a:cubicBezTo>
                  <a:pt x="8692019" y="2455058"/>
                  <a:pt x="8211043" y="2425689"/>
                  <a:pt x="8038694" y="2437727"/>
                </a:cubicBezTo>
                <a:cubicBezTo>
                  <a:pt x="7866345" y="2449765"/>
                  <a:pt x="7651036" y="2428684"/>
                  <a:pt x="7313893" y="2437727"/>
                </a:cubicBezTo>
                <a:cubicBezTo>
                  <a:pt x="6976750" y="2446770"/>
                  <a:pt x="6907526" y="2391109"/>
                  <a:pt x="6714885" y="2437727"/>
                </a:cubicBezTo>
                <a:cubicBezTo>
                  <a:pt x="6522244" y="2484345"/>
                  <a:pt x="6510541" y="2428619"/>
                  <a:pt x="6367460" y="2437727"/>
                </a:cubicBezTo>
                <a:cubicBezTo>
                  <a:pt x="6224380" y="2446835"/>
                  <a:pt x="5798104" y="2359349"/>
                  <a:pt x="5516868" y="2437727"/>
                </a:cubicBezTo>
                <a:cubicBezTo>
                  <a:pt x="5235632" y="2516105"/>
                  <a:pt x="5206541" y="2401630"/>
                  <a:pt x="4917860" y="2437727"/>
                </a:cubicBezTo>
                <a:cubicBezTo>
                  <a:pt x="4629179" y="2473824"/>
                  <a:pt x="4561266" y="2379176"/>
                  <a:pt x="4318851" y="2437727"/>
                </a:cubicBezTo>
                <a:cubicBezTo>
                  <a:pt x="4076436" y="2496278"/>
                  <a:pt x="4199197" y="2426901"/>
                  <a:pt x="4097218" y="2437727"/>
                </a:cubicBezTo>
                <a:cubicBezTo>
                  <a:pt x="3995239" y="2448553"/>
                  <a:pt x="3598344" y="2353175"/>
                  <a:pt x="3372418" y="2437727"/>
                </a:cubicBezTo>
                <a:cubicBezTo>
                  <a:pt x="3146492" y="2522279"/>
                  <a:pt x="2991498" y="2434261"/>
                  <a:pt x="2647617" y="2437727"/>
                </a:cubicBezTo>
                <a:cubicBezTo>
                  <a:pt x="2303736" y="2441193"/>
                  <a:pt x="2130656" y="2399999"/>
                  <a:pt x="1797025" y="2437727"/>
                </a:cubicBezTo>
                <a:cubicBezTo>
                  <a:pt x="1463394" y="2475455"/>
                  <a:pt x="1506245" y="2418863"/>
                  <a:pt x="1323809" y="2437727"/>
                </a:cubicBezTo>
                <a:cubicBezTo>
                  <a:pt x="1141373" y="2456591"/>
                  <a:pt x="1095635" y="2433399"/>
                  <a:pt x="976384" y="2437727"/>
                </a:cubicBezTo>
                <a:cubicBezTo>
                  <a:pt x="857134" y="2442055"/>
                  <a:pt x="251108" y="2354763"/>
                  <a:pt x="0" y="2437727"/>
                </a:cubicBezTo>
                <a:cubicBezTo>
                  <a:pt x="-12738" y="2249102"/>
                  <a:pt x="8315" y="2096833"/>
                  <a:pt x="0" y="1998936"/>
                </a:cubicBezTo>
                <a:cubicBezTo>
                  <a:pt x="-8315" y="1901039"/>
                  <a:pt x="14057" y="1609331"/>
                  <a:pt x="0" y="1462636"/>
                </a:cubicBezTo>
                <a:cubicBezTo>
                  <a:pt x="-14057" y="1315941"/>
                  <a:pt x="28290" y="1088353"/>
                  <a:pt x="0" y="975091"/>
                </a:cubicBezTo>
                <a:cubicBezTo>
                  <a:pt x="-28290" y="861829"/>
                  <a:pt x="20550" y="693548"/>
                  <a:pt x="0" y="463168"/>
                </a:cubicBezTo>
                <a:cubicBezTo>
                  <a:pt x="-20550" y="232788"/>
                  <a:pt x="53672" y="125609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0" name="Google Shape;260;p53"/>
          <p:cNvSpPr/>
          <p:nvPr/>
        </p:nvSpPr>
        <p:spPr>
          <a:xfrm>
            <a:off x="793806" y="3223500"/>
            <a:ext cx="9174000" cy="7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2C3F42"/>
              </a:buClr>
              <a:buSzPts val="4450"/>
              <a:buFont typeface="Calibri"/>
              <a:buNone/>
            </a:pPr>
            <a:r>
              <a:rPr lang="es" sz="4450">
                <a:solidFill>
                  <a:srgbClr val="2C3F42"/>
                </a:solidFill>
                <a:latin typeface="Calibri"/>
                <a:ea typeface="Calibri"/>
                <a:cs typeface="Calibri"/>
                <a:sym typeface="Calibri"/>
              </a:rPr>
              <a:t>Resumen, preguntas y respuestas</a:t>
            </a:r>
            <a:endParaRPr sz="44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53"/>
          <p:cNvSpPr/>
          <p:nvPr/>
        </p:nvSpPr>
        <p:spPr>
          <a:xfrm>
            <a:off x="793790" y="4350425"/>
            <a:ext cx="510300" cy="510300"/>
          </a:xfrm>
          <a:prstGeom prst="roundRect">
            <a:avLst>
              <a:gd fmla="val 18669" name="adj"/>
            </a:avLst>
          </a:prstGeom>
          <a:solidFill>
            <a:srgbClr val="FCE2CF"/>
          </a:solidFill>
          <a:ln cap="flat" cmpd="sng" w="9525">
            <a:solidFill>
              <a:srgbClr val="E2C8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53"/>
          <p:cNvSpPr/>
          <p:nvPr/>
        </p:nvSpPr>
        <p:spPr>
          <a:xfrm>
            <a:off x="983456" y="4435435"/>
            <a:ext cx="1311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650"/>
              <a:buFont typeface="Calibri"/>
              <a:buNone/>
            </a:pPr>
            <a:r>
              <a:rPr lang="es" sz="265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53"/>
          <p:cNvSpPr/>
          <p:nvPr/>
        </p:nvSpPr>
        <p:spPr>
          <a:xfrm>
            <a:off x="1530900" y="4350425"/>
            <a:ext cx="5598600" cy="9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Todas las personas mayores ahora pueden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53"/>
          <p:cNvSpPr/>
          <p:nvPr/>
        </p:nvSpPr>
        <p:spPr>
          <a:xfrm>
            <a:off x="1494725" y="5333848"/>
            <a:ext cx="5670900" cy="17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just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Reserve una cita con un médico en línea, compre en línea de manera segura, use la banca en línea, maneje asuntos oficiales en línea.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53"/>
          <p:cNvSpPr/>
          <p:nvPr/>
        </p:nvSpPr>
        <p:spPr>
          <a:xfrm>
            <a:off x="8038267" y="4350425"/>
            <a:ext cx="510300" cy="510300"/>
          </a:xfrm>
          <a:prstGeom prst="roundRect">
            <a:avLst>
              <a:gd fmla="val 18669" name="adj"/>
            </a:avLst>
          </a:prstGeom>
          <a:solidFill>
            <a:srgbClr val="FCE2CF"/>
          </a:solidFill>
          <a:ln cap="flat" cmpd="sng" w="9525">
            <a:solidFill>
              <a:srgbClr val="E2C8B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53"/>
          <p:cNvSpPr/>
          <p:nvPr/>
        </p:nvSpPr>
        <p:spPr>
          <a:xfrm>
            <a:off x="8204954" y="4435435"/>
            <a:ext cx="177000" cy="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650"/>
              <a:buFont typeface="Calibri"/>
              <a:buNone/>
            </a:pPr>
            <a:r>
              <a:rPr lang="es" sz="265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53"/>
          <p:cNvSpPr/>
          <p:nvPr/>
        </p:nvSpPr>
        <p:spPr>
          <a:xfrm>
            <a:off x="8699183" y="4350425"/>
            <a:ext cx="28353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8214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800"/>
              <a:buFont typeface="Calibri"/>
              <a:buNone/>
            </a:pPr>
            <a:r>
              <a:rPr b="1" lang="es" sz="28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¿Qué sigue?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53"/>
          <p:cNvSpPr/>
          <p:nvPr/>
        </p:nvSpPr>
        <p:spPr>
          <a:xfrm>
            <a:off x="8699183" y="5018008"/>
            <a:ext cx="56709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rgbClr val="2B2E3C"/>
              </a:buClr>
              <a:buSzPts val="2400"/>
              <a:buFont typeface="Calibri"/>
              <a:buNone/>
            </a:pPr>
            <a:r>
              <a:rPr lang="es" sz="24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¡Te invitamos al </a:t>
            </a:r>
            <a:r>
              <a:rPr b="1" lang="es" sz="24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próximo taller</a:t>
            </a:r>
            <a:r>
              <a:rPr lang="es" sz="2400">
                <a:solidFill>
                  <a:srgbClr val="2B2E3C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13074" y="6839648"/>
            <a:ext cx="2417326" cy="1389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bandera azul con estrellas amarillas&#10;&#10;Descripción generada automáticamente" id="270" name="Google Shape;270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79431" y="10"/>
            <a:ext cx="1764019" cy="1787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bandera azul con estrellas amarillas&#10;&#10;Descripción generada automáticamente" id="61" name="Google Shape;6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38203" y="6326595"/>
            <a:ext cx="1764019" cy="178728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"/>
          <p:cNvSpPr txBox="1"/>
          <p:nvPr/>
        </p:nvSpPr>
        <p:spPr>
          <a:xfrm>
            <a:off x="705300" y="3895575"/>
            <a:ext cx="7308300" cy="2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0300"/>
              </a:lnSpc>
              <a:spcBef>
                <a:spcPts val="3500"/>
              </a:spcBef>
              <a:spcAft>
                <a:spcPts val="0"/>
              </a:spcAft>
              <a:buNone/>
            </a:pPr>
            <a:r>
              <a:rPr b="1" i="1" lang="es" sz="3550">
                <a:solidFill>
                  <a:srgbClr val="56B99A"/>
                </a:solidFill>
              </a:rPr>
              <a:t>LO QUE</a:t>
            </a:r>
            <a:r>
              <a:rPr b="1" i="1" lang="es" sz="3550">
                <a:solidFill>
                  <a:srgbClr val="00669C"/>
                </a:solidFill>
              </a:rPr>
              <a:t> QUIERAS,</a:t>
            </a:r>
            <a:endParaRPr b="1" i="1" sz="3550">
              <a:solidFill>
                <a:srgbClr val="00669C"/>
              </a:solidFill>
            </a:endParaRPr>
          </a:p>
          <a:p>
            <a:pPr indent="0" lvl="0" marL="0" rtl="0" algn="just">
              <a:lnSpc>
                <a:spcPct val="110300"/>
              </a:lnSpc>
              <a:spcBef>
                <a:spcPts val="3500"/>
              </a:spcBef>
              <a:spcAft>
                <a:spcPts val="0"/>
              </a:spcAft>
              <a:buNone/>
            </a:pPr>
            <a:r>
              <a:rPr b="1" i="1" lang="es" sz="3550">
                <a:solidFill>
                  <a:srgbClr val="56B99A"/>
                </a:solidFill>
              </a:rPr>
              <a:t>CUANDO </a:t>
            </a:r>
            <a:r>
              <a:rPr b="1" i="1" lang="es" sz="3550">
                <a:solidFill>
                  <a:srgbClr val="00669C"/>
                </a:solidFill>
              </a:rPr>
              <a:t>QUIERAS,</a:t>
            </a:r>
            <a:endParaRPr b="1" i="1" sz="3550">
              <a:solidFill>
                <a:srgbClr val="00669C"/>
              </a:solidFill>
            </a:endParaRPr>
          </a:p>
          <a:p>
            <a:pPr indent="0" lvl="0" marL="0" rtl="0" algn="just">
              <a:lnSpc>
                <a:spcPct val="110300"/>
              </a:lnSpc>
              <a:spcBef>
                <a:spcPts val="3500"/>
              </a:spcBef>
              <a:spcAft>
                <a:spcPts val="3500"/>
              </a:spcAft>
              <a:buNone/>
            </a:pPr>
            <a:r>
              <a:rPr b="1" i="1" lang="es" sz="3550">
                <a:solidFill>
                  <a:srgbClr val="56B99A"/>
                </a:solidFill>
              </a:rPr>
              <a:t>DONDE </a:t>
            </a:r>
            <a:r>
              <a:rPr b="1" i="1" lang="es" sz="3550">
                <a:solidFill>
                  <a:srgbClr val="00669C"/>
                </a:solidFill>
              </a:rPr>
              <a:t>QUIERAS.</a:t>
            </a:r>
            <a:endParaRPr b="1" i="1" sz="3550">
              <a:solidFill>
                <a:srgbClr val="00669C"/>
              </a:solidFill>
            </a:endParaRPr>
          </a:p>
        </p:txBody>
      </p:sp>
      <p:sp>
        <p:nvSpPr>
          <p:cNvPr id="63" name="Google Shape;63;p3"/>
          <p:cNvSpPr txBox="1"/>
          <p:nvPr/>
        </p:nvSpPr>
        <p:spPr>
          <a:xfrm>
            <a:off x="1256425" y="597725"/>
            <a:ext cx="13045800" cy="7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0300"/>
              </a:lnSpc>
              <a:spcBef>
                <a:spcPts val="3500"/>
              </a:spcBef>
              <a:spcAft>
                <a:spcPts val="3500"/>
              </a:spcAft>
              <a:buNone/>
            </a:pPr>
            <a:r>
              <a:rPr b="1" i="1" lang="es" sz="3550">
                <a:solidFill>
                  <a:srgbClr val="00669C"/>
                </a:solidFill>
              </a:rPr>
              <a:t>“LA EXPERIENCIA DE SENTIRSE CUIDADO”</a:t>
            </a:r>
            <a:endParaRPr b="1" i="1" sz="3550">
              <a:solidFill>
                <a:srgbClr val="00669C"/>
              </a:solidFill>
            </a:endParaRPr>
          </a:p>
        </p:txBody>
      </p:sp>
      <p:pic>
        <p:nvPicPr>
          <p:cNvPr id="64" name="Google Shape;64;p3" title="Diseño sin título (9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88475" y="-191223"/>
            <a:ext cx="6820675" cy="682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bandera azul con estrellas amarillas&#10;&#10;Descripción generada automáticamente" id="70" name="Google Shape;7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245" y="6427827"/>
            <a:ext cx="1764018" cy="178728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4"/>
          <p:cNvSpPr txBox="1"/>
          <p:nvPr/>
        </p:nvSpPr>
        <p:spPr>
          <a:xfrm>
            <a:off x="691025" y="1340175"/>
            <a:ext cx="12920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0300"/>
              </a:lnSpc>
              <a:spcBef>
                <a:spcPts val="2800"/>
              </a:spcBef>
              <a:spcAft>
                <a:spcPts val="2800"/>
              </a:spcAft>
              <a:buNone/>
            </a:pPr>
            <a:r>
              <a:rPr lang="es" sz="2800">
                <a:solidFill>
                  <a:srgbClr val="00669C"/>
                </a:solidFill>
              </a:rPr>
              <a:t>La única plataforma que aglutina todos los servicios sociosanitarios y sanitarios.</a:t>
            </a:r>
            <a:endParaRPr sz="2800">
              <a:solidFill>
                <a:srgbClr val="00669C"/>
              </a:solidFill>
            </a:endParaRPr>
          </a:p>
        </p:txBody>
      </p:sp>
      <p:sp>
        <p:nvSpPr>
          <p:cNvPr id="72" name="Google Shape;72;p4"/>
          <p:cNvSpPr txBox="1"/>
          <p:nvPr/>
        </p:nvSpPr>
        <p:spPr>
          <a:xfrm>
            <a:off x="1067975" y="2114975"/>
            <a:ext cx="14532600" cy="30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0050" lvl="0" marL="457200" rtl="0" algn="l">
              <a:lnSpc>
                <a:spcPct val="146000"/>
              </a:lnSpc>
              <a:spcBef>
                <a:spcPts val="270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s" sz="2700">
                <a:solidFill>
                  <a:srgbClr val="00669C"/>
                </a:solidFill>
              </a:rPr>
              <a:t>Todos </a:t>
            </a:r>
            <a:r>
              <a:rPr lang="es" sz="2700">
                <a:solidFill>
                  <a:srgbClr val="00669C"/>
                </a:solidFill>
              </a:rPr>
              <a:t>los servicios sociosanitarios en un mismo portal.</a:t>
            </a:r>
            <a:endParaRPr sz="2700">
              <a:solidFill>
                <a:srgbClr val="00669C"/>
              </a:solidFill>
            </a:endParaRPr>
          </a:p>
          <a:p>
            <a:pPr indent="-400050" lvl="0" marL="457200" rtl="0" algn="l">
              <a:lnSpc>
                <a:spcPct val="14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s" sz="2700">
                <a:solidFill>
                  <a:srgbClr val="00669C"/>
                </a:solidFill>
              </a:rPr>
              <a:t>Agilidad </a:t>
            </a:r>
            <a:r>
              <a:rPr lang="es" sz="2700">
                <a:solidFill>
                  <a:srgbClr val="00669C"/>
                </a:solidFill>
              </a:rPr>
              <a:t>en los procesos administrativos.</a:t>
            </a:r>
            <a:endParaRPr sz="2700">
              <a:solidFill>
                <a:srgbClr val="00669C"/>
              </a:solidFill>
            </a:endParaRPr>
          </a:p>
          <a:p>
            <a:pPr indent="-400050" lvl="0" marL="457200" rtl="0" algn="l">
              <a:lnSpc>
                <a:spcPct val="14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s" sz="2700">
                <a:solidFill>
                  <a:srgbClr val="00669C"/>
                </a:solidFill>
              </a:rPr>
              <a:t>Digitalización </a:t>
            </a:r>
            <a:r>
              <a:rPr lang="es" sz="2700">
                <a:solidFill>
                  <a:srgbClr val="00669C"/>
                </a:solidFill>
              </a:rPr>
              <a:t>de los servicios.</a:t>
            </a:r>
            <a:endParaRPr sz="2700">
              <a:solidFill>
                <a:srgbClr val="00669C"/>
              </a:solidFill>
            </a:endParaRPr>
          </a:p>
          <a:p>
            <a:pPr indent="-400050" lvl="0" marL="457200" rtl="0" algn="l">
              <a:lnSpc>
                <a:spcPct val="14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s" sz="2700">
                <a:solidFill>
                  <a:srgbClr val="00669C"/>
                </a:solidFill>
              </a:rPr>
              <a:t>Fácil </a:t>
            </a:r>
            <a:r>
              <a:rPr lang="es" sz="2700">
                <a:solidFill>
                  <a:srgbClr val="00669C"/>
                </a:solidFill>
              </a:rPr>
              <a:t>acceso a los servicios digitalizados.</a:t>
            </a:r>
            <a:endParaRPr sz="2700">
              <a:solidFill>
                <a:srgbClr val="00669C"/>
              </a:solidFill>
            </a:endParaRPr>
          </a:p>
          <a:p>
            <a:pPr indent="-400050" lvl="0" marL="457200" rtl="0" algn="l">
              <a:lnSpc>
                <a:spcPct val="14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●"/>
            </a:pPr>
            <a:r>
              <a:rPr b="1" lang="es" sz="2700">
                <a:solidFill>
                  <a:srgbClr val="00669C"/>
                </a:solidFill>
              </a:rPr>
              <a:t>Acercar </a:t>
            </a:r>
            <a:r>
              <a:rPr lang="es" sz="2700">
                <a:solidFill>
                  <a:srgbClr val="00669C"/>
                </a:solidFill>
              </a:rPr>
              <a:t>los servicios al ciudadano</a:t>
            </a:r>
            <a:endParaRPr sz="2700">
              <a:solidFill>
                <a:srgbClr val="00669C"/>
              </a:solidFill>
            </a:endParaRPr>
          </a:p>
        </p:txBody>
      </p:sp>
      <p:pic>
        <p:nvPicPr>
          <p:cNvPr id="73" name="Google Shape;73;p4" title="Diseño sin título (9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5763" y="5301476"/>
            <a:ext cx="3478874" cy="3478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525832" y="69256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bandera azul con estrellas amarillas&#10;&#10;Descripción generada automáticamente" id="79" name="Google Shape;7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" y="6442332"/>
            <a:ext cx="1764019" cy="178728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5"/>
          <p:cNvSpPr txBox="1"/>
          <p:nvPr/>
        </p:nvSpPr>
        <p:spPr>
          <a:xfrm>
            <a:off x="1654275" y="1047025"/>
            <a:ext cx="10805100" cy="45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0300"/>
              </a:lnSpc>
              <a:spcBef>
                <a:spcPts val="2700"/>
              </a:spcBef>
              <a:spcAft>
                <a:spcPts val="0"/>
              </a:spcAft>
              <a:buNone/>
            </a:pPr>
            <a:r>
              <a:rPr b="1" lang="es" sz="2800">
                <a:solidFill>
                  <a:srgbClr val="00669C"/>
                </a:solidFill>
              </a:rPr>
              <a:t>Experiencias y servicios para:</a:t>
            </a:r>
            <a:endParaRPr b="1" sz="2800">
              <a:solidFill>
                <a:srgbClr val="00669C"/>
              </a:solidFill>
            </a:endParaRPr>
          </a:p>
          <a:p>
            <a:pPr indent="0" lvl="0" marL="0" rtl="0" algn="l">
              <a:lnSpc>
                <a:spcPct val="110300"/>
              </a:lnSpc>
              <a:spcBef>
                <a:spcPts val="3100"/>
              </a:spcBef>
              <a:spcAft>
                <a:spcPts val="0"/>
              </a:spcAft>
              <a:buNone/>
            </a:pPr>
            <a:r>
              <a:rPr b="1" lang="es" sz="3200">
                <a:solidFill>
                  <a:srgbClr val="00669C"/>
                </a:solidFill>
              </a:rPr>
              <a:t>PRESTADORES DE SERVICIOS.</a:t>
            </a:r>
            <a:endParaRPr b="1" sz="3200">
              <a:solidFill>
                <a:srgbClr val="00669C"/>
              </a:solidFill>
            </a:endParaRPr>
          </a:p>
          <a:p>
            <a:pPr indent="-368300" lvl="0" marL="457200" rtl="0" algn="l">
              <a:lnSpc>
                <a:spcPct val="163000"/>
              </a:lnSpc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b="1" lang="es" sz="2200">
                <a:solidFill>
                  <a:srgbClr val="00669C"/>
                </a:solidFill>
              </a:rPr>
              <a:t>Agenda on line</a:t>
            </a:r>
            <a:r>
              <a:rPr lang="es" sz="2200">
                <a:solidFill>
                  <a:srgbClr val="00669C"/>
                </a:solidFill>
              </a:rPr>
              <a:t>: gestionar tu agenda desde la plataforma.</a:t>
            </a:r>
            <a:endParaRPr sz="2200">
              <a:solidFill>
                <a:srgbClr val="00669C"/>
              </a:solidFill>
            </a:endParaRPr>
          </a:p>
          <a:p>
            <a:pPr indent="-368300" lvl="0" marL="457200" rtl="0" algn="l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b="1" lang="es" sz="2200">
                <a:solidFill>
                  <a:srgbClr val="00669C"/>
                </a:solidFill>
              </a:rPr>
              <a:t>Digitalización </a:t>
            </a:r>
            <a:r>
              <a:rPr lang="es" sz="2200">
                <a:solidFill>
                  <a:srgbClr val="00669C"/>
                </a:solidFill>
              </a:rPr>
              <a:t>de los servicios.</a:t>
            </a:r>
            <a:endParaRPr sz="2200">
              <a:solidFill>
                <a:srgbClr val="00669C"/>
              </a:solidFill>
            </a:endParaRPr>
          </a:p>
          <a:p>
            <a:pPr indent="-368300" lvl="0" marL="457200" rtl="0" algn="l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b="1" lang="es" sz="2200">
                <a:solidFill>
                  <a:srgbClr val="00669C"/>
                </a:solidFill>
              </a:rPr>
              <a:t>Posicionamiento </a:t>
            </a:r>
            <a:r>
              <a:rPr lang="es" sz="2200">
                <a:solidFill>
                  <a:srgbClr val="00669C"/>
                </a:solidFill>
              </a:rPr>
              <a:t>en redes mediante la plataforma.</a:t>
            </a:r>
            <a:endParaRPr sz="2200">
              <a:solidFill>
                <a:srgbClr val="00669C"/>
              </a:solidFill>
            </a:endParaRPr>
          </a:p>
          <a:p>
            <a:pPr indent="-368300" lvl="0" marL="457200" rtl="0" algn="l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b="1" lang="es" sz="2200">
                <a:solidFill>
                  <a:srgbClr val="00669C"/>
                </a:solidFill>
              </a:rPr>
              <a:t>Visualiza </a:t>
            </a:r>
            <a:r>
              <a:rPr lang="es" sz="2200">
                <a:solidFill>
                  <a:srgbClr val="00669C"/>
                </a:solidFill>
              </a:rPr>
              <a:t>la empresa en el mayor </a:t>
            </a:r>
            <a:r>
              <a:rPr i="1" lang="es" sz="2200">
                <a:solidFill>
                  <a:srgbClr val="00669C"/>
                </a:solidFill>
              </a:rPr>
              <a:t>marketplace</a:t>
            </a:r>
            <a:r>
              <a:rPr lang="es" sz="2200">
                <a:solidFill>
                  <a:srgbClr val="00669C"/>
                </a:solidFill>
              </a:rPr>
              <a:t> de servicios.</a:t>
            </a:r>
            <a:endParaRPr sz="2200">
              <a:solidFill>
                <a:srgbClr val="00669C"/>
              </a:solidFill>
            </a:endParaRPr>
          </a:p>
          <a:p>
            <a:pPr indent="-368300" lvl="0" marL="457200" rtl="0" algn="l">
              <a:lnSpc>
                <a:spcPct val="16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b="1" lang="es" sz="2200">
                <a:solidFill>
                  <a:srgbClr val="00669C"/>
                </a:solidFill>
              </a:rPr>
              <a:t>Acerca </a:t>
            </a:r>
            <a:r>
              <a:rPr lang="es" sz="2200">
                <a:solidFill>
                  <a:srgbClr val="00669C"/>
                </a:solidFill>
              </a:rPr>
              <a:t>los servicios al ciudadano.</a:t>
            </a:r>
            <a:endParaRPr sz="2200">
              <a:solidFill>
                <a:srgbClr val="00669C"/>
              </a:solidFill>
            </a:endParaRPr>
          </a:p>
        </p:txBody>
      </p:sp>
      <p:pic>
        <p:nvPicPr>
          <p:cNvPr id="81" name="Google Shape;81;p5" title="Diseño sin título (9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5763" y="5301476"/>
            <a:ext cx="3478874" cy="3478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99724" y="6680673"/>
            <a:ext cx="2469849" cy="1420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bandera azul con estrellas amarillas&#10;&#10;Descripción generada automáticamente" id="87" name="Google Shape;8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69003" y="6483432"/>
            <a:ext cx="1764019" cy="178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6"/>
          <p:cNvPicPr preferRelativeResize="0"/>
          <p:nvPr/>
        </p:nvPicPr>
        <p:blipFill rotWithShape="1">
          <a:blip r:embed="rId4">
            <a:alphaModFix/>
          </a:blip>
          <a:srcRect b="0" l="0" r="0" t="4888"/>
          <a:stretch/>
        </p:blipFill>
        <p:spPr>
          <a:xfrm>
            <a:off x="1325050" y="776450"/>
            <a:ext cx="12183200" cy="570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705445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bandera azul con estrellas amarillas&#10;&#10;Descripción generada automáticamente" id="94" name="Google Shape;9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7"/>
          <p:cNvPicPr preferRelativeResize="0"/>
          <p:nvPr/>
        </p:nvPicPr>
        <p:blipFill rotWithShape="1">
          <a:blip r:embed="rId4">
            <a:alphaModFix/>
          </a:blip>
          <a:srcRect b="44613" l="4423" r="2249" t="10235"/>
          <a:stretch/>
        </p:blipFill>
        <p:spPr>
          <a:xfrm>
            <a:off x="695850" y="1675250"/>
            <a:ext cx="13238702" cy="3413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707" y="695420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bandera azul con estrellas amarillas&#10;&#10;Descripción generada automáticamente" id="101" name="Google Shape;10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8"/>
          <p:cNvPicPr preferRelativeResize="0"/>
          <p:nvPr/>
        </p:nvPicPr>
        <p:blipFill rotWithShape="1">
          <a:blip r:embed="rId4">
            <a:alphaModFix/>
          </a:blip>
          <a:srcRect b="3816" l="0" r="0" t="10043"/>
          <a:stretch/>
        </p:blipFill>
        <p:spPr>
          <a:xfrm>
            <a:off x="854275" y="627900"/>
            <a:ext cx="12553424" cy="576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" y="6996980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/>
        </p:nvSpPr>
        <p:spPr>
          <a:xfrm>
            <a:off x="552965" y="494100"/>
            <a:ext cx="1109636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s" sz="440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Cómo comprar en línea: paso a paso</a:t>
            </a:r>
            <a:endParaRPr b="1" sz="44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552984" y="1761484"/>
            <a:ext cx="131847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¿Dónde se puede comprar?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Supermercado online: Carrefour, Lidl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Grandes tiendas online: Leroy Merlin, MediaMarkt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Tiendas especializadas: Farmacias en línea, droguerías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883558" y="3993232"/>
            <a:ext cx="108924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¿Cómo funciona?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Seleccione una tienda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vaya a su sitio web.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Busque el producto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haga clic en "Agregar al carrito"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Vaya a la cesta de la compra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haga clic en "Pedido"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Introduce tu dirección de entrega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 elige un método de pago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Confirme su pedido</a:t>
            </a: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, ¡listo!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654958" y="6859765"/>
            <a:ext cx="10892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muchas tiendas también se pueden hacer pedidos a través de </a:t>
            </a:r>
            <a:r>
              <a:rPr b="1" lang="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aplicaciones móviles.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a bandera azul con estrellas amarillas&#10;&#10;Descripción generada automáticamente" id="112" name="Google Shape;1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88003" y="6254832"/>
            <a:ext cx="1764018" cy="1787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13" name="Google Shape;11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59758" y="1641213"/>
            <a:ext cx="2907163" cy="4360745"/>
          </a:xfrm>
          <a:custGeom>
            <a:rect b="b" l="l" r="r" t="t"/>
            <a:pathLst>
              <a:path extrusionOk="0" fill="none" h="4360745" w="2907163">
                <a:moveTo>
                  <a:pt x="0" y="0"/>
                </a:moveTo>
                <a:cubicBezTo>
                  <a:pt x="192923" y="-66329"/>
                  <a:pt x="375868" y="11692"/>
                  <a:pt x="581433" y="0"/>
                </a:cubicBezTo>
                <a:cubicBezTo>
                  <a:pt x="786998" y="-11692"/>
                  <a:pt x="926041" y="46162"/>
                  <a:pt x="1162865" y="0"/>
                </a:cubicBezTo>
                <a:cubicBezTo>
                  <a:pt x="1399689" y="-46162"/>
                  <a:pt x="1492604" y="25008"/>
                  <a:pt x="1686155" y="0"/>
                </a:cubicBezTo>
                <a:cubicBezTo>
                  <a:pt x="1879706" y="-25008"/>
                  <a:pt x="2084853" y="50289"/>
                  <a:pt x="2238516" y="0"/>
                </a:cubicBezTo>
                <a:cubicBezTo>
                  <a:pt x="2392179" y="-50289"/>
                  <a:pt x="2646168" y="35321"/>
                  <a:pt x="2907163" y="0"/>
                </a:cubicBezTo>
                <a:cubicBezTo>
                  <a:pt x="2955901" y="183783"/>
                  <a:pt x="2890414" y="292051"/>
                  <a:pt x="2907163" y="414271"/>
                </a:cubicBezTo>
                <a:cubicBezTo>
                  <a:pt x="2923912" y="536491"/>
                  <a:pt x="2855612" y="733322"/>
                  <a:pt x="2907163" y="872149"/>
                </a:cubicBezTo>
                <a:cubicBezTo>
                  <a:pt x="2958714" y="1010976"/>
                  <a:pt x="2879286" y="1082473"/>
                  <a:pt x="2907163" y="1286420"/>
                </a:cubicBezTo>
                <a:cubicBezTo>
                  <a:pt x="2935040" y="1490367"/>
                  <a:pt x="2839220" y="1716333"/>
                  <a:pt x="2907163" y="1875120"/>
                </a:cubicBezTo>
                <a:cubicBezTo>
                  <a:pt x="2975106" y="2033907"/>
                  <a:pt x="2907162" y="2194070"/>
                  <a:pt x="2907163" y="2289391"/>
                </a:cubicBezTo>
                <a:cubicBezTo>
                  <a:pt x="2907164" y="2384712"/>
                  <a:pt x="2902954" y="2592055"/>
                  <a:pt x="2907163" y="2834484"/>
                </a:cubicBezTo>
                <a:cubicBezTo>
                  <a:pt x="2911372" y="3076914"/>
                  <a:pt x="2883861" y="3098978"/>
                  <a:pt x="2907163" y="3335970"/>
                </a:cubicBezTo>
                <a:cubicBezTo>
                  <a:pt x="2930465" y="3572962"/>
                  <a:pt x="2877647" y="3591817"/>
                  <a:pt x="2907163" y="3837456"/>
                </a:cubicBezTo>
                <a:cubicBezTo>
                  <a:pt x="2936679" y="4083095"/>
                  <a:pt x="2900895" y="4215164"/>
                  <a:pt x="2907163" y="4360745"/>
                </a:cubicBezTo>
                <a:cubicBezTo>
                  <a:pt x="2742810" y="4404019"/>
                  <a:pt x="2635415" y="4311938"/>
                  <a:pt x="2383874" y="4360745"/>
                </a:cubicBezTo>
                <a:cubicBezTo>
                  <a:pt x="2132333" y="4409552"/>
                  <a:pt x="1990143" y="4344317"/>
                  <a:pt x="1889656" y="4360745"/>
                </a:cubicBezTo>
                <a:cubicBezTo>
                  <a:pt x="1789169" y="4377173"/>
                  <a:pt x="1627047" y="4341171"/>
                  <a:pt x="1395438" y="4360745"/>
                </a:cubicBezTo>
                <a:cubicBezTo>
                  <a:pt x="1163829" y="4380319"/>
                  <a:pt x="1105132" y="4356282"/>
                  <a:pt x="843077" y="4360745"/>
                </a:cubicBezTo>
                <a:cubicBezTo>
                  <a:pt x="581022" y="4365208"/>
                  <a:pt x="279003" y="4332852"/>
                  <a:pt x="0" y="4360745"/>
                </a:cubicBezTo>
                <a:cubicBezTo>
                  <a:pt x="-33345" y="4140022"/>
                  <a:pt x="46530" y="3908313"/>
                  <a:pt x="0" y="3772044"/>
                </a:cubicBezTo>
                <a:cubicBezTo>
                  <a:pt x="-46530" y="3635775"/>
                  <a:pt x="2916" y="3471831"/>
                  <a:pt x="0" y="3183344"/>
                </a:cubicBezTo>
                <a:cubicBezTo>
                  <a:pt x="-2916" y="2894857"/>
                  <a:pt x="23219" y="2762133"/>
                  <a:pt x="0" y="2638251"/>
                </a:cubicBezTo>
                <a:cubicBezTo>
                  <a:pt x="-23219" y="2514369"/>
                  <a:pt x="39858" y="2292219"/>
                  <a:pt x="0" y="2049550"/>
                </a:cubicBezTo>
                <a:cubicBezTo>
                  <a:pt x="-39858" y="1806881"/>
                  <a:pt x="7626" y="1697644"/>
                  <a:pt x="0" y="1591672"/>
                </a:cubicBezTo>
                <a:cubicBezTo>
                  <a:pt x="-7626" y="1485700"/>
                  <a:pt x="25754" y="1255570"/>
                  <a:pt x="0" y="1090186"/>
                </a:cubicBezTo>
                <a:cubicBezTo>
                  <a:pt x="-25754" y="924802"/>
                  <a:pt x="6980" y="730804"/>
                  <a:pt x="0" y="545093"/>
                </a:cubicBezTo>
                <a:cubicBezTo>
                  <a:pt x="-6980" y="359382"/>
                  <a:pt x="20060" y="136468"/>
                  <a:pt x="0" y="0"/>
                </a:cubicBezTo>
                <a:close/>
              </a:path>
              <a:path extrusionOk="0" h="4360745" w="2907163">
                <a:moveTo>
                  <a:pt x="0" y="0"/>
                </a:moveTo>
                <a:cubicBezTo>
                  <a:pt x="167791" y="-45700"/>
                  <a:pt x="386722" y="51587"/>
                  <a:pt x="494218" y="0"/>
                </a:cubicBezTo>
                <a:cubicBezTo>
                  <a:pt x="601714" y="-51587"/>
                  <a:pt x="975894" y="11215"/>
                  <a:pt x="1104722" y="0"/>
                </a:cubicBezTo>
                <a:cubicBezTo>
                  <a:pt x="1233550" y="-11215"/>
                  <a:pt x="1441458" y="40774"/>
                  <a:pt x="1715226" y="0"/>
                </a:cubicBezTo>
                <a:cubicBezTo>
                  <a:pt x="1988994" y="-40774"/>
                  <a:pt x="1991542" y="54072"/>
                  <a:pt x="2209444" y="0"/>
                </a:cubicBezTo>
                <a:cubicBezTo>
                  <a:pt x="2427346" y="-54072"/>
                  <a:pt x="2667012" y="79920"/>
                  <a:pt x="2907163" y="0"/>
                </a:cubicBezTo>
                <a:cubicBezTo>
                  <a:pt x="2973168" y="290699"/>
                  <a:pt x="2884760" y="295517"/>
                  <a:pt x="2907163" y="588701"/>
                </a:cubicBezTo>
                <a:cubicBezTo>
                  <a:pt x="2929566" y="881885"/>
                  <a:pt x="2881944" y="874264"/>
                  <a:pt x="2907163" y="1002971"/>
                </a:cubicBezTo>
                <a:cubicBezTo>
                  <a:pt x="2932382" y="1131678"/>
                  <a:pt x="2843529" y="1362096"/>
                  <a:pt x="2907163" y="1548064"/>
                </a:cubicBezTo>
                <a:cubicBezTo>
                  <a:pt x="2970797" y="1734032"/>
                  <a:pt x="2893550" y="2036466"/>
                  <a:pt x="2907163" y="2180373"/>
                </a:cubicBezTo>
                <a:cubicBezTo>
                  <a:pt x="2920776" y="2324280"/>
                  <a:pt x="2886458" y="2659740"/>
                  <a:pt x="2907163" y="2812681"/>
                </a:cubicBezTo>
                <a:cubicBezTo>
                  <a:pt x="2927868" y="2965622"/>
                  <a:pt x="2880633" y="3217094"/>
                  <a:pt x="2907163" y="3444989"/>
                </a:cubicBezTo>
                <a:cubicBezTo>
                  <a:pt x="2933693" y="3672884"/>
                  <a:pt x="2902166" y="3748153"/>
                  <a:pt x="2907163" y="3859259"/>
                </a:cubicBezTo>
                <a:cubicBezTo>
                  <a:pt x="2912160" y="3970365"/>
                  <a:pt x="2866860" y="4220417"/>
                  <a:pt x="2907163" y="4360745"/>
                </a:cubicBezTo>
                <a:cubicBezTo>
                  <a:pt x="2780798" y="4429566"/>
                  <a:pt x="2590447" y="4291170"/>
                  <a:pt x="2325730" y="4360745"/>
                </a:cubicBezTo>
                <a:cubicBezTo>
                  <a:pt x="2061013" y="4430320"/>
                  <a:pt x="1906522" y="4351781"/>
                  <a:pt x="1686155" y="4360745"/>
                </a:cubicBezTo>
                <a:cubicBezTo>
                  <a:pt x="1465789" y="4369709"/>
                  <a:pt x="1352323" y="4331064"/>
                  <a:pt x="1133794" y="4360745"/>
                </a:cubicBezTo>
                <a:cubicBezTo>
                  <a:pt x="915265" y="4390426"/>
                  <a:pt x="766772" y="4307782"/>
                  <a:pt x="552361" y="4360745"/>
                </a:cubicBezTo>
                <a:cubicBezTo>
                  <a:pt x="337950" y="4413708"/>
                  <a:pt x="243100" y="4324717"/>
                  <a:pt x="0" y="4360745"/>
                </a:cubicBezTo>
                <a:cubicBezTo>
                  <a:pt x="-29117" y="4238085"/>
                  <a:pt x="54790" y="4018656"/>
                  <a:pt x="0" y="3902867"/>
                </a:cubicBezTo>
                <a:cubicBezTo>
                  <a:pt x="-54790" y="3787078"/>
                  <a:pt x="17004" y="3443181"/>
                  <a:pt x="0" y="3314166"/>
                </a:cubicBezTo>
                <a:cubicBezTo>
                  <a:pt x="-17004" y="3185151"/>
                  <a:pt x="8898" y="3063364"/>
                  <a:pt x="0" y="2856288"/>
                </a:cubicBezTo>
                <a:cubicBezTo>
                  <a:pt x="-8898" y="2649212"/>
                  <a:pt x="31634" y="2574751"/>
                  <a:pt x="0" y="2442017"/>
                </a:cubicBezTo>
                <a:cubicBezTo>
                  <a:pt x="-31634" y="2309283"/>
                  <a:pt x="6977" y="2174558"/>
                  <a:pt x="0" y="2027746"/>
                </a:cubicBezTo>
                <a:cubicBezTo>
                  <a:pt x="-6977" y="1880934"/>
                  <a:pt x="8391" y="1696398"/>
                  <a:pt x="0" y="1613476"/>
                </a:cubicBezTo>
                <a:cubicBezTo>
                  <a:pt x="-8391" y="1530554"/>
                  <a:pt x="9757" y="1404666"/>
                  <a:pt x="0" y="1199205"/>
                </a:cubicBezTo>
                <a:cubicBezTo>
                  <a:pt x="-9757" y="993744"/>
                  <a:pt x="6898" y="888023"/>
                  <a:pt x="0" y="610504"/>
                </a:cubicBezTo>
                <a:cubicBezTo>
                  <a:pt x="-6898" y="332985"/>
                  <a:pt x="7373" y="171095"/>
                  <a:pt x="0" y="0"/>
                </a:cubicBez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4" name="Google Shape;11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88007" y="5"/>
            <a:ext cx="2043749" cy="117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Пользователь</dc:creator>
</cp:coreProperties>
</file>