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4630400" cy="8229600"/>
  <p:notesSz cx="8229600" cy="14630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jJVElHdHEuHhw4JrUZamwo75sI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256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" name="Google Shape;33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3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3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3" name="Google Shape;173;p3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3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3" name="Google Shape;183;p3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3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" name="Google Shape;44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7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1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850" y="1097275"/>
            <a:ext cx="548665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:notes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 master">
  <p:cSld name="Slide 1 master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3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8;p3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 master">
  <p:cSld name="Slide 2 mast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4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 master">
  <p:cSld name="Slide 3 mast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4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 master">
  <p:cSld name="Slide 6 mast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4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8 master">
  <p:cSld name="Slide 8 mast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 master">
  <p:cSld name="Slide 4 mast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 master">
  <p:cSld name="Slide 5 mast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7 master">
  <p:cSld name="Slide 7 mast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9363" y="398365"/>
            <a:ext cx="5058033" cy="7587049"/>
          </a:xfrm>
          <a:custGeom>
            <a:avLst/>
            <a:gdLst/>
            <a:ahLst/>
            <a:cxnLst/>
            <a:rect l="l" t="t" r="r" b="b"/>
            <a:pathLst>
              <a:path w="5058033" h="7587049" fill="none" extrusionOk="0">
                <a:moveTo>
                  <a:pt x="0" y="0"/>
                </a:moveTo>
                <a:cubicBezTo>
                  <a:pt x="115571" y="-60834"/>
                  <a:pt x="378382" y="989"/>
                  <a:pt x="562004" y="0"/>
                </a:cubicBezTo>
                <a:cubicBezTo>
                  <a:pt x="745626" y="-989"/>
                  <a:pt x="837093" y="41597"/>
                  <a:pt x="1022847" y="0"/>
                </a:cubicBezTo>
                <a:cubicBezTo>
                  <a:pt x="1208601" y="-41597"/>
                  <a:pt x="1332059" y="41330"/>
                  <a:pt x="1433109" y="0"/>
                </a:cubicBezTo>
                <a:cubicBezTo>
                  <a:pt x="1534159" y="-41330"/>
                  <a:pt x="1777974" y="52710"/>
                  <a:pt x="1893952" y="0"/>
                </a:cubicBezTo>
                <a:cubicBezTo>
                  <a:pt x="2009930" y="-52710"/>
                  <a:pt x="2276835" y="67676"/>
                  <a:pt x="2557117" y="0"/>
                </a:cubicBezTo>
                <a:cubicBezTo>
                  <a:pt x="2837399" y="-67676"/>
                  <a:pt x="2991355" y="12796"/>
                  <a:pt x="3220281" y="0"/>
                </a:cubicBezTo>
                <a:cubicBezTo>
                  <a:pt x="3449207" y="-12796"/>
                  <a:pt x="3507662" y="8190"/>
                  <a:pt x="3731704" y="0"/>
                </a:cubicBezTo>
                <a:cubicBezTo>
                  <a:pt x="3955746" y="-8190"/>
                  <a:pt x="4176879" y="25243"/>
                  <a:pt x="4344288" y="0"/>
                </a:cubicBezTo>
                <a:cubicBezTo>
                  <a:pt x="4511697" y="-25243"/>
                  <a:pt x="4713577" y="73755"/>
                  <a:pt x="5058033" y="0"/>
                </a:cubicBezTo>
                <a:cubicBezTo>
                  <a:pt x="5076562" y="108182"/>
                  <a:pt x="5049945" y="314248"/>
                  <a:pt x="5058033" y="431878"/>
                </a:cubicBezTo>
                <a:cubicBezTo>
                  <a:pt x="5066121" y="549508"/>
                  <a:pt x="5047502" y="692526"/>
                  <a:pt x="5058033" y="787886"/>
                </a:cubicBezTo>
                <a:cubicBezTo>
                  <a:pt x="5068564" y="883246"/>
                  <a:pt x="5055861" y="1020311"/>
                  <a:pt x="5058033" y="1143894"/>
                </a:cubicBezTo>
                <a:cubicBezTo>
                  <a:pt x="5060205" y="1267477"/>
                  <a:pt x="5023062" y="1632058"/>
                  <a:pt x="5058033" y="1803383"/>
                </a:cubicBezTo>
                <a:cubicBezTo>
                  <a:pt x="5093004" y="1974708"/>
                  <a:pt x="5041467" y="2113374"/>
                  <a:pt x="5058033" y="2235261"/>
                </a:cubicBezTo>
                <a:cubicBezTo>
                  <a:pt x="5074599" y="2357148"/>
                  <a:pt x="5026066" y="2537335"/>
                  <a:pt x="5058033" y="2667140"/>
                </a:cubicBezTo>
                <a:cubicBezTo>
                  <a:pt x="5090000" y="2796945"/>
                  <a:pt x="5007019" y="3031649"/>
                  <a:pt x="5058033" y="3174888"/>
                </a:cubicBezTo>
                <a:cubicBezTo>
                  <a:pt x="5109047" y="3318127"/>
                  <a:pt x="5010142" y="3595695"/>
                  <a:pt x="5058033" y="3910248"/>
                </a:cubicBezTo>
                <a:cubicBezTo>
                  <a:pt x="5105924" y="4224801"/>
                  <a:pt x="5003981" y="4217484"/>
                  <a:pt x="5058033" y="4493867"/>
                </a:cubicBezTo>
                <a:cubicBezTo>
                  <a:pt x="5112085" y="4770250"/>
                  <a:pt x="5044576" y="4754178"/>
                  <a:pt x="5058033" y="4849875"/>
                </a:cubicBezTo>
                <a:cubicBezTo>
                  <a:pt x="5071490" y="4945572"/>
                  <a:pt x="5023223" y="5130753"/>
                  <a:pt x="5058033" y="5205883"/>
                </a:cubicBezTo>
                <a:cubicBezTo>
                  <a:pt x="5092843" y="5281013"/>
                  <a:pt x="5049734" y="5585503"/>
                  <a:pt x="5058033" y="5713632"/>
                </a:cubicBezTo>
                <a:cubicBezTo>
                  <a:pt x="5066332" y="5841761"/>
                  <a:pt x="5007617" y="5963345"/>
                  <a:pt x="5058033" y="6145510"/>
                </a:cubicBezTo>
                <a:cubicBezTo>
                  <a:pt x="5108449" y="6327675"/>
                  <a:pt x="5015597" y="6600820"/>
                  <a:pt x="5058033" y="6880870"/>
                </a:cubicBezTo>
                <a:cubicBezTo>
                  <a:pt x="5100469" y="7160920"/>
                  <a:pt x="5002032" y="7235742"/>
                  <a:pt x="5058033" y="7587049"/>
                </a:cubicBezTo>
                <a:cubicBezTo>
                  <a:pt x="4802362" y="7626030"/>
                  <a:pt x="4753351" y="7548337"/>
                  <a:pt x="4546610" y="7587049"/>
                </a:cubicBezTo>
                <a:cubicBezTo>
                  <a:pt x="4339869" y="7625761"/>
                  <a:pt x="4286612" y="7555243"/>
                  <a:pt x="4085767" y="7587049"/>
                </a:cubicBezTo>
                <a:cubicBezTo>
                  <a:pt x="3884922" y="7618855"/>
                  <a:pt x="3637176" y="7576137"/>
                  <a:pt x="3523763" y="7587049"/>
                </a:cubicBezTo>
                <a:cubicBezTo>
                  <a:pt x="3410350" y="7597961"/>
                  <a:pt x="3083924" y="7576508"/>
                  <a:pt x="2961759" y="7587049"/>
                </a:cubicBezTo>
                <a:cubicBezTo>
                  <a:pt x="2839594" y="7597590"/>
                  <a:pt x="2659388" y="7552381"/>
                  <a:pt x="2551497" y="7587049"/>
                </a:cubicBezTo>
                <a:cubicBezTo>
                  <a:pt x="2443606" y="7621717"/>
                  <a:pt x="2161817" y="7535140"/>
                  <a:pt x="1989493" y="7587049"/>
                </a:cubicBezTo>
                <a:cubicBezTo>
                  <a:pt x="1817169" y="7638958"/>
                  <a:pt x="1673956" y="7538510"/>
                  <a:pt x="1427489" y="7587049"/>
                </a:cubicBezTo>
                <a:cubicBezTo>
                  <a:pt x="1181022" y="7635588"/>
                  <a:pt x="973945" y="7508568"/>
                  <a:pt x="764325" y="7587049"/>
                </a:cubicBezTo>
                <a:cubicBezTo>
                  <a:pt x="554705" y="7665530"/>
                  <a:pt x="197050" y="7571666"/>
                  <a:pt x="0" y="7587049"/>
                </a:cubicBezTo>
                <a:cubicBezTo>
                  <a:pt x="-30739" y="7440839"/>
                  <a:pt x="59353" y="7216489"/>
                  <a:pt x="0" y="7079300"/>
                </a:cubicBezTo>
                <a:cubicBezTo>
                  <a:pt x="-59353" y="6942111"/>
                  <a:pt x="45977" y="6672476"/>
                  <a:pt x="0" y="6419811"/>
                </a:cubicBezTo>
                <a:cubicBezTo>
                  <a:pt x="-45977" y="6167146"/>
                  <a:pt x="13516" y="6135267"/>
                  <a:pt x="0" y="5987933"/>
                </a:cubicBezTo>
                <a:cubicBezTo>
                  <a:pt x="-13516" y="5840599"/>
                  <a:pt x="58296" y="5559462"/>
                  <a:pt x="0" y="5404313"/>
                </a:cubicBezTo>
                <a:cubicBezTo>
                  <a:pt x="-58296" y="5249164"/>
                  <a:pt x="22356" y="5046689"/>
                  <a:pt x="0" y="4744824"/>
                </a:cubicBezTo>
                <a:cubicBezTo>
                  <a:pt x="-22356" y="4442959"/>
                  <a:pt x="20364" y="4444258"/>
                  <a:pt x="0" y="4312946"/>
                </a:cubicBezTo>
                <a:cubicBezTo>
                  <a:pt x="-20364" y="4181634"/>
                  <a:pt x="41511" y="4051164"/>
                  <a:pt x="0" y="3956938"/>
                </a:cubicBezTo>
                <a:cubicBezTo>
                  <a:pt x="-41511" y="3862712"/>
                  <a:pt x="37266" y="3712714"/>
                  <a:pt x="0" y="3600930"/>
                </a:cubicBezTo>
                <a:cubicBezTo>
                  <a:pt x="-37266" y="3489146"/>
                  <a:pt x="40713" y="3215713"/>
                  <a:pt x="0" y="3017311"/>
                </a:cubicBezTo>
                <a:cubicBezTo>
                  <a:pt x="-40713" y="2818909"/>
                  <a:pt x="15132" y="2514236"/>
                  <a:pt x="0" y="2281951"/>
                </a:cubicBezTo>
                <a:cubicBezTo>
                  <a:pt x="-15132" y="2049666"/>
                  <a:pt x="45000" y="1926441"/>
                  <a:pt x="0" y="1774202"/>
                </a:cubicBezTo>
                <a:cubicBezTo>
                  <a:pt x="-45000" y="1621963"/>
                  <a:pt x="35433" y="1574988"/>
                  <a:pt x="0" y="1418195"/>
                </a:cubicBezTo>
                <a:cubicBezTo>
                  <a:pt x="-35433" y="1261402"/>
                  <a:pt x="50999" y="1126276"/>
                  <a:pt x="0" y="834575"/>
                </a:cubicBezTo>
                <a:cubicBezTo>
                  <a:pt x="-50999" y="542874"/>
                  <a:pt x="78048" y="167176"/>
                  <a:pt x="0" y="0"/>
                </a:cubicBezTo>
                <a:close/>
              </a:path>
              <a:path w="5058033" h="7587049" extrusionOk="0">
                <a:moveTo>
                  <a:pt x="0" y="0"/>
                </a:moveTo>
                <a:cubicBezTo>
                  <a:pt x="110515" y="-5001"/>
                  <a:pt x="211173" y="46570"/>
                  <a:pt x="410263" y="0"/>
                </a:cubicBezTo>
                <a:cubicBezTo>
                  <a:pt x="609353" y="-46570"/>
                  <a:pt x="807730" y="39560"/>
                  <a:pt x="1073427" y="0"/>
                </a:cubicBezTo>
                <a:cubicBezTo>
                  <a:pt x="1339124" y="-39560"/>
                  <a:pt x="1416601" y="22566"/>
                  <a:pt x="1584850" y="0"/>
                </a:cubicBezTo>
                <a:cubicBezTo>
                  <a:pt x="1753099" y="-22566"/>
                  <a:pt x="1898549" y="38581"/>
                  <a:pt x="1995113" y="0"/>
                </a:cubicBezTo>
                <a:cubicBezTo>
                  <a:pt x="2091677" y="-38581"/>
                  <a:pt x="2351651" y="55245"/>
                  <a:pt x="2455956" y="0"/>
                </a:cubicBezTo>
                <a:cubicBezTo>
                  <a:pt x="2560261" y="-55245"/>
                  <a:pt x="2784373" y="18188"/>
                  <a:pt x="2967379" y="0"/>
                </a:cubicBezTo>
                <a:cubicBezTo>
                  <a:pt x="3150385" y="-18188"/>
                  <a:pt x="3404902" y="45938"/>
                  <a:pt x="3529383" y="0"/>
                </a:cubicBezTo>
                <a:cubicBezTo>
                  <a:pt x="3653864" y="-45938"/>
                  <a:pt x="3784314" y="4978"/>
                  <a:pt x="3990226" y="0"/>
                </a:cubicBezTo>
                <a:cubicBezTo>
                  <a:pt x="4196138" y="-4978"/>
                  <a:pt x="4293689" y="48930"/>
                  <a:pt x="4501649" y="0"/>
                </a:cubicBezTo>
                <a:cubicBezTo>
                  <a:pt x="4709609" y="-48930"/>
                  <a:pt x="4837179" y="31198"/>
                  <a:pt x="5058033" y="0"/>
                </a:cubicBezTo>
                <a:cubicBezTo>
                  <a:pt x="5075065" y="146283"/>
                  <a:pt x="5038409" y="268311"/>
                  <a:pt x="5058033" y="431878"/>
                </a:cubicBezTo>
                <a:cubicBezTo>
                  <a:pt x="5077657" y="595445"/>
                  <a:pt x="5049545" y="657306"/>
                  <a:pt x="5058033" y="787886"/>
                </a:cubicBezTo>
                <a:cubicBezTo>
                  <a:pt x="5066521" y="918466"/>
                  <a:pt x="5017556" y="1004302"/>
                  <a:pt x="5058033" y="1143894"/>
                </a:cubicBezTo>
                <a:cubicBezTo>
                  <a:pt x="5098510" y="1283486"/>
                  <a:pt x="5020188" y="1383534"/>
                  <a:pt x="5058033" y="1499901"/>
                </a:cubicBezTo>
                <a:cubicBezTo>
                  <a:pt x="5095878" y="1616268"/>
                  <a:pt x="5041784" y="1894683"/>
                  <a:pt x="5058033" y="2235261"/>
                </a:cubicBezTo>
                <a:cubicBezTo>
                  <a:pt x="5074282" y="2575839"/>
                  <a:pt x="5022794" y="2598898"/>
                  <a:pt x="5058033" y="2894751"/>
                </a:cubicBezTo>
                <a:cubicBezTo>
                  <a:pt x="5093272" y="3190604"/>
                  <a:pt x="4998900" y="3297347"/>
                  <a:pt x="5058033" y="3554241"/>
                </a:cubicBezTo>
                <a:cubicBezTo>
                  <a:pt x="5117166" y="3811135"/>
                  <a:pt x="5026034" y="3815060"/>
                  <a:pt x="5058033" y="3986119"/>
                </a:cubicBezTo>
                <a:cubicBezTo>
                  <a:pt x="5090032" y="4157178"/>
                  <a:pt x="5055177" y="4438817"/>
                  <a:pt x="5058033" y="4721479"/>
                </a:cubicBezTo>
                <a:cubicBezTo>
                  <a:pt x="5060889" y="5004141"/>
                  <a:pt x="5008945" y="4992064"/>
                  <a:pt x="5058033" y="5153357"/>
                </a:cubicBezTo>
                <a:cubicBezTo>
                  <a:pt x="5107121" y="5314650"/>
                  <a:pt x="5044338" y="5361459"/>
                  <a:pt x="5058033" y="5509365"/>
                </a:cubicBezTo>
                <a:cubicBezTo>
                  <a:pt x="5071728" y="5657271"/>
                  <a:pt x="5050149" y="6036867"/>
                  <a:pt x="5058033" y="6168854"/>
                </a:cubicBezTo>
                <a:cubicBezTo>
                  <a:pt x="5065917" y="6300841"/>
                  <a:pt x="5031591" y="6426927"/>
                  <a:pt x="5058033" y="6524862"/>
                </a:cubicBezTo>
                <a:cubicBezTo>
                  <a:pt x="5084475" y="6622797"/>
                  <a:pt x="4988570" y="7298545"/>
                  <a:pt x="5058033" y="7587049"/>
                </a:cubicBezTo>
                <a:cubicBezTo>
                  <a:pt x="4860390" y="7598366"/>
                  <a:pt x="4775530" y="7546473"/>
                  <a:pt x="4647770" y="7587049"/>
                </a:cubicBezTo>
                <a:cubicBezTo>
                  <a:pt x="4520010" y="7627625"/>
                  <a:pt x="4230057" y="7573362"/>
                  <a:pt x="4085767" y="7587049"/>
                </a:cubicBezTo>
                <a:cubicBezTo>
                  <a:pt x="3941477" y="7600736"/>
                  <a:pt x="3625980" y="7517073"/>
                  <a:pt x="3473183" y="7587049"/>
                </a:cubicBezTo>
                <a:cubicBezTo>
                  <a:pt x="3320386" y="7657025"/>
                  <a:pt x="3205153" y="7537959"/>
                  <a:pt x="2961759" y="7587049"/>
                </a:cubicBezTo>
                <a:cubicBezTo>
                  <a:pt x="2718365" y="7636139"/>
                  <a:pt x="2434578" y="7580207"/>
                  <a:pt x="2298595" y="7587049"/>
                </a:cubicBezTo>
                <a:cubicBezTo>
                  <a:pt x="2162612" y="7593891"/>
                  <a:pt x="1992646" y="7549269"/>
                  <a:pt x="1736591" y="7587049"/>
                </a:cubicBezTo>
                <a:cubicBezTo>
                  <a:pt x="1480536" y="7624829"/>
                  <a:pt x="1345812" y="7525291"/>
                  <a:pt x="1124007" y="7587049"/>
                </a:cubicBezTo>
                <a:cubicBezTo>
                  <a:pt x="902202" y="7648807"/>
                  <a:pt x="914383" y="7586785"/>
                  <a:pt x="713745" y="7587049"/>
                </a:cubicBezTo>
                <a:cubicBezTo>
                  <a:pt x="513107" y="7587313"/>
                  <a:pt x="200890" y="7577418"/>
                  <a:pt x="0" y="7587049"/>
                </a:cubicBezTo>
                <a:cubicBezTo>
                  <a:pt x="-27126" y="7451869"/>
                  <a:pt x="1897" y="7280119"/>
                  <a:pt x="0" y="7079300"/>
                </a:cubicBezTo>
                <a:cubicBezTo>
                  <a:pt x="-1897" y="6878481"/>
                  <a:pt x="33980" y="6659469"/>
                  <a:pt x="0" y="6495681"/>
                </a:cubicBezTo>
                <a:cubicBezTo>
                  <a:pt x="-33980" y="6331893"/>
                  <a:pt x="2224" y="6138431"/>
                  <a:pt x="0" y="5987933"/>
                </a:cubicBezTo>
                <a:cubicBezTo>
                  <a:pt x="-2224" y="5837435"/>
                  <a:pt x="40888" y="5527470"/>
                  <a:pt x="0" y="5252572"/>
                </a:cubicBezTo>
                <a:cubicBezTo>
                  <a:pt x="-40888" y="4977674"/>
                  <a:pt x="33694" y="4838856"/>
                  <a:pt x="0" y="4517212"/>
                </a:cubicBezTo>
                <a:cubicBezTo>
                  <a:pt x="-33694" y="4195568"/>
                  <a:pt x="32420" y="4255489"/>
                  <a:pt x="0" y="4161205"/>
                </a:cubicBezTo>
                <a:cubicBezTo>
                  <a:pt x="-32420" y="4066921"/>
                  <a:pt x="9115" y="3829194"/>
                  <a:pt x="0" y="3653456"/>
                </a:cubicBezTo>
                <a:cubicBezTo>
                  <a:pt x="-9115" y="3477718"/>
                  <a:pt x="10961" y="3255154"/>
                  <a:pt x="0" y="3145707"/>
                </a:cubicBezTo>
                <a:cubicBezTo>
                  <a:pt x="-10961" y="3036260"/>
                  <a:pt x="30027" y="2725244"/>
                  <a:pt x="0" y="2486218"/>
                </a:cubicBezTo>
                <a:cubicBezTo>
                  <a:pt x="-30027" y="2247192"/>
                  <a:pt x="38984" y="2261529"/>
                  <a:pt x="0" y="2054339"/>
                </a:cubicBezTo>
                <a:cubicBezTo>
                  <a:pt x="-38984" y="1847149"/>
                  <a:pt x="71385" y="1604736"/>
                  <a:pt x="0" y="1394850"/>
                </a:cubicBezTo>
                <a:cubicBezTo>
                  <a:pt x="-71385" y="1184964"/>
                  <a:pt x="26319" y="858887"/>
                  <a:pt x="0" y="659490"/>
                </a:cubicBezTo>
                <a:cubicBezTo>
                  <a:pt x="-26319" y="460093"/>
                  <a:pt x="56414" y="296275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7" name="Google Shape;37;p1"/>
          <p:cNvSpPr/>
          <p:nvPr/>
        </p:nvSpPr>
        <p:spPr>
          <a:xfrm>
            <a:off x="6350437" y="1004081"/>
            <a:ext cx="4937760" cy="617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227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s" sz="4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Seguridad en línea</a:t>
            </a:r>
            <a:endParaRPr sz="4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1"/>
          <p:cNvSpPr/>
          <p:nvPr/>
        </p:nvSpPr>
        <p:spPr>
          <a:xfrm>
            <a:off x="6350437" y="2002405"/>
            <a:ext cx="6852880" cy="49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193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100"/>
              <a:buFont typeface="Calibri"/>
              <a:buNone/>
            </a:pPr>
            <a:r>
              <a:rPr lang="es" sz="31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¿Cómo proteger sus datos y evitar amenazas en línea?</a:t>
            </a:r>
            <a:endParaRPr sz="3100" b="1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1"/>
          <p:cNvSpPr/>
          <p:nvPr/>
        </p:nvSpPr>
        <p:spPr>
          <a:xfrm>
            <a:off x="6350437" y="3833823"/>
            <a:ext cx="7415927" cy="158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9166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Calibri"/>
              <a:buNone/>
            </a:pPr>
            <a:r>
              <a:rPr lang="es" sz="2400" b="0" i="0" u="none" strike="noStrike" cap="none">
                <a:solidFill>
                  <a:srgbClr val="383838"/>
                </a:solidFill>
                <a:latin typeface="Calibri"/>
                <a:ea typeface="Calibri"/>
                <a:cs typeface="Calibri"/>
                <a:sym typeface="Calibri"/>
              </a:rPr>
              <a:t>En el mundo digital actual, proteger nuestros datos y evitar las amenazas en línea es cada vez más importante, especialmente para las personas mayores. 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1" descr="Un grupo de logotipos con texto&#10;&#10;El contenido generado por IA puede ser incorrec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1719" y="969231"/>
            <a:ext cx="3773319" cy="1526926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1"/>
          <p:cNvSpPr txBox="1"/>
          <p:nvPr/>
        </p:nvSpPr>
        <p:spPr>
          <a:xfrm>
            <a:off x="5764427" y="6554371"/>
            <a:ext cx="8456610" cy="106920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b="0" i="0" u="none" strike="noStrike" cap="none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Financiado por la Unión Europea. Sin embargo, los puntos de vista y opiniones expresados son únicamente los del autor o autores y no reflejan necesariamente los de la Unión Europea o de la Agencia Ejecutiva Europea de Educación y Cultura (EACEA). Ni la Unión Europea ni la EACEA pueden ser consideradas responsables de ellos.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3"/>
          <p:cNvSpPr/>
          <p:nvPr/>
        </p:nvSpPr>
        <p:spPr>
          <a:xfrm>
            <a:off x="914401" y="1595902"/>
            <a:ext cx="9416360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 versión gratuita de ESET Mobile Security incluye: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✅ Análisis de virus de aplicaciones y archivos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✅ Protección contra amenazas en tiempo real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✅ Notificaciones de amenazas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✅ Interfaz sencilla y clara: buena para personas mayores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3"/>
          <p:cNvSpPr/>
          <p:nvPr/>
        </p:nvSpPr>
        <p:spPr>
          <a:xfrm>
            <a:off x="914401" y="4480125"/>
            <a:ext cx="11454714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 versión de pago (Premium) añade: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✅ Bloquear aplicaciones con un PIN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✅ Localizar un teléfono perdido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✅ Foto de un ladrón después de 3 intentos de inicio de sesión incorrectos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✅ Protección de la navegación web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Costo: aprox. </a:t>
            </a:r>
            <a:r>
              <a:rPr lang="e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50-70 PLN/año</a:t>
            </a:r>
            <a:r>
              <a:rPr lang="e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pero la versión gratuita es 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e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Suficiente para la mayoría de las personas mayores</a:t>
            </a:r>
            <a:r>
              <a:rPr lang="e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124" name="Google Shape;124;p13"/>
          <p:cNvSpPr txBox="1"/>
          <p:nvPr/>
        </p:nvSpPr>
        <p:spPr>
          <a:xfrm>
            <a:off x="383008" y="198858"/>
            <a:ext cx="12517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lang="es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ESET tiene una muy buena reputación en Europa y es fácil de usar.</a:t>
            </a:r>
            <a:endParaRPr/>
          </a:p>
        </p:txBody>
      </p:sp>
      <p:pic>
        <p:nvPicPr>
          <p:cNvPr id="125" name="Google Shape;125;p13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21189" y="6178378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3" descr="ESET Internet Security 1 usuario - 1 Rok Box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38337" y="2434997"/>
            <a:ext cx="2181225" cy="2262188"/>
          </a:xfrm>
          <a:custGeom>
            <a:avLst/>
            <a:gdLst/>
            <a:ahLst/>
            <a:cxnLst/>
            <a:rect l="l" t="t" r="r" b="b"/>
            <a:pathLst>
              <a:path w="2181225" h="2262188" extrusionOk="0">
                <a:moveTo>
                  <a:pt x="0" y="0"/>
                </a:moveTo>
                <a:cubicBezTo>
                  <a:pt x="125065" y="-48322"/>
                  <a:pt x="346966" y="21246"/>
                  <a:pt x="501682" y="0"/>
                </a:cubicBezTo>
                <a:cubicBezTo>
                  <a:pt x="656398" y="-21246"/>
                  <a:pt x="783455" y="43083"/>
                  <a:pt x="981551" y="0"/>
                </a:cubicBezTo>
                <a:cubicBezTo>
                  <a:pt x="1179647" y="-43083"/>
                  <a:pt x="1263689" y="3949"/>
                  <a:pt x="1461421" y="0"/>
                </a:cubicBezTo>
                <a:cubicBezTo>
                  <a:pt x="1659153" y="-3949"/>
                  <a:pt x="1851692" y="81264"/>
                  <a:pt x="2181225" y="0"/>
                </a:cubicBezTo>
                <a:cubicBezTo>
                  <a:pt x="2200866" y="215378"/>
                  <a:pt x="2141462" y="354525"/>
                  <a:pt x="2181225" y="610791"/>
                </a:cubicBezTo>
                <a:cubicBezTo>
                  <a:pt x="2220988" y="867057"/>
                  <a:pt x="2180607" y="958532"/>
                  <a:pt x="2181225" y="1221582"/>
                </a:cubicBezTo>
                <a:cubicBezTo>
                  <a:pt x="2181843" y="1484632"/>
                  <a:pt x="2154757" y="1559217"/>
                  <a:pt x="2181225" y="1764507"/>
                </a:cubicBezTo>
                <a:cubicBezTo>
                  <a:pt x="2207693" y="1969797"/>
                  <a:pt x="2127600" y="2065066"/>
                  <a:pt x="2181225" y="2262188"/>
                </a:cubicBezTo>
                <a:cubicBezTo>
                  <a:pt x="1918802" y="2326706"/>
                  <a:pt x="1896475" y="2241614"/>
                  <a:pt x="1614107" y="2262188"/>
                </a:cubicBezTo>
                <a:cubicBezTo>
                  <a:pt x="1331739" y="2282762"/>
                  <a:pt x="1228415" y="2215174"/>
                  <a:pt x="1090613" y="2262188"/>
                </a:cubicBezTo>
                <a:cubicBezTo>
                  <a:pt x="952811" y="2309202"/>
                  <a:pt x="751250" y="2255586"/>
                  <a:pt x="588931" y="2262188"/>
                </a:cubicBezTo>
                <a:cubicBezTo>
                  <a:pt x="426612" y="2268790"/>
                  <a:pt x="208741" y="2194427"/>
                  <a:pt x="0" y="2262188"/>
                </a:cubicBezTo>
                <a:cubicBezTo>
                  <a:pt x="-15688" y="2129395"/>
                  <a:pt x="27843" y="1897564"/>
                  <a:pt x="0" y="1719263"/>
                </a:cubicBezTo>
                <a:cubicBezTo>
                  <a:pt x="-27843" y="1540962"/>
                  <a:pt x="27519" y="1413755"/>
                  <a:pt x="0" y="1108472"/>
                </a:cubicBezTo>
                <a:cubicBezTo>
                  <a:pt x="-27519" y="803189"/>
                  <a:pt x="10585" y="684069"/>
                  <a:pt x="0" y="497681"/>
                </a:cubicBezTo>
                <a:cubicBezTo>
                  <a:pt x="-10585" y="311293"/>
                  <a:pt x="34799" y="143205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7" name="Google Shape;12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81332" y="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 txBox="1"/>
          <p:nvPr/>
        </p:nvSpPr>
        <p:spPr>
          <a:xfrm>
            <a:off x="630195" y="1883420"/>
            <a:ext cx="13753070" cy="4462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s" sz="4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Ataki "Hombre en el medio" (MITM)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 estafador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intercepta los datos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enviados entre usted y, por ejemplo, el sitio web de un banco.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Ocurre en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redes Wi-Fi públicas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(por ejemplo, en una cafetería, en la estación de tren).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Cómo protegerse:</a:t>
            </a:r>
            <a:endParaRPr/>
          </a:p>
          <a:p>
            <a:pPr marL="1371600" marR="0" lvl="2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inicies sesión en tu banco en redes Wi-Fi públicas</a:t>
            </a:r>
            <a:endParaRPr/>
          </a:p>
          <a:p>
            <a:pPr marL="1371600" marR="0" lvl="2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Utilice únicamente páginas que empiecen por https://</a:t>
            </a:r>
            <a:endParaRPr/>
          </a:p>
        </p:txBody>
      </p:sp>
      <p:sp>
        <p:nvSpPr>
          <p:cNvPr id="133" name="Google Shape;133;p16"/>
          <p:cNvSpPr txBox="1"/>
          <p:nvPr/>
        </p:nvSpPr>
        <p:spPr>
          <a:xfrm>
            <a:off x="753763" y="556738"/>
            <a:ext cx="465849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Otra amenaza...</a:t>
            </a:r>
            <a:endParaRPr sz="36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16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24627" y="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6" descr="Certificados SSL vs. ataques de intermediario | por Dinu Gitlan | Medi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03069" y="5721179"/>
            <a:ext cx="3185576" cy="2125234"/>
          </a:xfrm>
          <a:custGeom>
            <a:avLst/>
            <a:gdLst/>
            <a:ahLst/>
            <a:cxnLst/>
            <a:rect l="l" t="t" r="r" b="b"/>
            <a:pathLst>
              <a:path w="3185576" h="2125234" extrusionOk="0">
                <a:moveTo>
                  <a:pt x="0" y="0"/>
                </a:moveTo>
                <a:cubicBezTo>
                  <a:pt x="217958" y="-8995"/>
                  <a:pt x="343617" y="30821"/>
                  <a:pt x="594641" y="0"/>
                </a:cubicBezTo>
                <a:cubicBezTo>
                  <a:pt x="845665" y="-30821"/>
                  <a:pt x="814182" y="3537"/>
                  <a:pt x="1030003" y="0"/>
                </a:cubicBezTo>
                <a:cubicBezTo>
                  <a:pt x="1245824" y="-3537"/>
                  <a:pt x="1382805" y="48164"/>
                  <a:pt x="1529076" y="0"/>
                </a:cubicBezTo>
                <a:cubicBezTo>
                  <a:pt x="1675347" y="-48164"/>
                  <a:pt x="1889376" y="44558"/>
                  <a:pt x="2060006" y="0"/>
                </a:cubicBezTo>
                <a:cubicBezTo>
                  <a:pt x="2230636" y="-44558"/>
                  <a:pt x="2356507" y="11338"/>
                  <a:pt x="2527224" y="0"/>
                </a:cubicBezTo>
                <a:cubicBezTo>
                  <a:pt x="2697941" y="-11338"/>
                  <a:pt x="3005970" y="45701"/>
                  <a:pt x="3185576" y="0"/>
                </a:cubicBezTo>
                <a:cubicBezTo>
                  <a:pt x="3218987" y="180426"/>
                  <a:pt x="3139971" y="255957"/>
                  <a:pt x="3185576" y="467551"/>
                </a:cubicBezTo>
                <a:cubicBezTo>
                  <a:pt x="3231181" y="679145"/>
                  <a:pt x="3176839" y="722627"/>
                  <a:pt x="3185576" y="956355"/>
                </a:cubicBezTo>
                <a:cubicBezTo>
                  <a:pt x="3194313" y="1190083"/>
                  <a:pt x="3183329" y="1266777"/>
                  <a:pt x="3185576" y="1445159"/>
                </a:cubicBezTo>
                <a:cubicBezTo>
                  <a:pt x="3187823" y="1623541"/>
                  <a:pt x="3181539" y="1859351"/>
                  <a:pt x="3185576" y="2125234"/>
                </a:cubicBezTo>
                <a:cubicBezTo>
                  <a:pt x="3035993" y="2165764"/>
                  <a:pt x="2882180" y="2080329"/>
                  <a:pt x="2718358" y="2125234"/>
                </a:cubicBezTo>
                <a:cubicBezTo>
                  <a:pt x="2554536" y="2170139"/>
                  <a:pt x="2403909" y="2086317"/>
                  <a:pt x="2219285" y="2125234"/>
                </a:cubicBezTo>
                <a:cubicBezTo>
                  <a:pt x="2034661" y="2164151"/>
                  <a:pt x="1923438" y="2069547"/>
                  <a:pt x="1720211" y="2125234"/>
                </a:cubicBezTo>
                <a:cubicBezTo>
                  <a:pt x="1516984" y="2180921"/>
                  <a:pt x="1316255" y="2077530"/>
                  <a:pt x="1189282" y="2125234"/>
                </a:cubicBezTo>
                <a:cubicBezTo>
                  <a:pt x="1062309" y="2172938"/>
                  <a:pt x="857589" y="2109899"/>
                  <a:pt x="658352" y="2125234"/>
                </a:cubicBezTo>
                <a:cubicBezTo>
                  <a:pt x="459115" y="2140569"/>
                  <a:pt x="238322" y="2098837"/>
                  <a:pt x="0" y="2125234"/>
                </a:cubicBezTo>
                <a:cubicBezTo>
                  <a:pt x="-43665" y="1953949"/>
                  <a:pt x="53893" y="1755937"/>
                  <a:pt x="0" y="1657683"/>
                </a:cubicBezTo>
                <a:cubicBezTo>
                  <a:pt x="-53893" y="1559429"/>
                  <a:pt x="2946" y="1315514"/>
                  <a:pt x="0" y="1147626"/>
                </a:cubicBezTo>
                <a:cubicBezTo>
                  <a:pt x="-2946" y="979738"/>
                  <a:pt x="13490" y="821829"/>
                  <a:pt x="0" y="658823"/>
                </a:cubicBezTo>
                <a:cubicBezTo>
                  <a:pt x="-13490" y="495817"/>
                  <a:pt x="65017" y="189793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6" name="Google Shape;136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" y="69575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/>
        </p:nvSpPr>
        <p:spPr>
          <a:xfrm>
            <a:off x="516070" y="1583920"/>
            <a:ext cx="13753200" cy="62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s" sz="4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Robo de identidad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 estafador obtiene sus datos (nombre, número de identificación) y se hace pasar por usted.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⚠️ Puede pedir un préstamo, comprar o abrir una cuenta.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️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Cómo protegerse: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compartas datos en las redes sociales</a:t>
            </a:r>
            <a:endParaRPr/>
          </a:p>
          <a:p>
            <a:pPr marL="457200" marR="0" lvl="1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Usar diferentes contraseñas para diferentes cuentas</a:t>
            </a:r>
            <a:endParaRPr/>
          </a:p>
          <a:p>
            <a:pPr marL="457200" marR="0" lvl="1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Denuncie cualquier actividad sospechosa al banco o a la policía</a:t>
            </a:r>
            <a:endParaRPr/>
          </a:p>
          <a:p>
            <a:pPr marL="9144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9"/>
          <p:cNvSpPr txBox="1"/>
          <p:nvPr/>
        </p:nvSpPr>
        <p:spPr>
          <a:xfrm>
            <a:off x="753763" y="556738"/>
            <a:ext cx="465849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Otra amenaza...</a:t>
            </a:r>
            <a:endParaRPr sz="36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Google Shape;143;p19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24627" y="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9" descr="Gratis Gratis Galería Foto del 911, Arresto, Arresto Foto de la Galerí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64113" y="4893275"/>
            <a:ext cx="3724532" cy="2793399"/>
          </a:xfrm>
          <a:custGeom>
            <a:avLst/>
            <a:gdLst/>
            <a:ahLst/>
            <a:cxnLst/>
            <a:rect l="l" t="t" r="r" b="b"/>
            <a:pathLst>
              <a:path w="3724532" h="2793399" extrusionOk="0">
                <a:moveTo>
                  <a:pt x="0" y="0"/>
                </a:moveTo>
                <a:cubicBezTo>
                  <a:pt x="145175" y="-14481"/>
                  <a:pt x="263959" y="55329"/>
                  <a:pt x="494831" y="0"/>
                </a:cubicBezTo>
                <a:cubicBezTo>
                  <a:pt x="725703" y="-55329"/>
                  <a:pt x="881667" y="38368"/>
                  <a:pt x="1026907" y="0"/>
                </a:cubicBezTo>
                <a:cubicBezTo>
                  <a:pt x="1172147" y="-38368"/>
                  <a:pt x="1316265" y="36431"/>
                  <a:pt x="1558983" y="0"/>
                </a:cubicBezTo>
                <a:cubicBezTo>
                  <a:pt x="1801701" y="-36431"/>
                  <a:pt x="1865781" y="2601"/>
                  <a:pt x="2091059" y="0"/>
                </a:cubicBezTo>
                <a:cubicBezTo>
                  <a:pt x="2316337" y="-2601"/>
                  <a:pt x="2418827" y="4410"/>
                  <a:pt x="2660380" y="0"/>
                </a:cubicBezTo>
                <a:cubicBezTo>
                  <a:pt x="2901933" y="-4410"/>
                  <a:pt x="2916841" y="27613"/>
                  <a:pt x="3080720" y="0"/>
                </a:cubicBezTo>
                <a:cubicBezTo>
                  <a:pt x="3244599" y="-27613"/>
                  <a:pt x="3405443" y="24922"/>
                  <a:pt x="3724532" y="0"/>
                </a:cubicBezTo>
                <a:cubicBezTo>
                  <a:pt x="3757946" y="125778"/>
                  <a:pt x="3691238" y="408574"/>
                  <a:pt x="3724532" y="558680"/>
                </a:cubicBezTo>
                <a:cubicBezTo>
                  <a:pt x="3757826" y="708786"/>
                  <a:pt x="3714581" y="1018383"/>
                  <a:pt x="3724532" y="1173228"/>
                </a:cubicBezTo>
                <a:cubicBezTo>
                  <a:pt x="3734483" y="1328073"/>
                  <a:pt x="3669751" y="1499166"/>
                  <a:pt x="3724532" y="1787775"/>
                </a:cubicBezTo>
                <a:cubicBezTo>
                  <a:pt x="3779313" y="2076384"/>
                  <a:pt x="3688888" y="2131791"/>
                  <a:pt x="3724532" y="2262653"/>
                </a:cubicBezTo>
                <a:cubicBezTo>
                  <a:pt x="3760176" y="2393515"/>
                  <a:pt x="3693101" y="2670725"/>
                  <a:pt x="3724532" y="2793399"/>
                </a:cubicBezTo>
                <a:cubicBezTo>
                  <a:pt x="3503837" y="2838892"/>
                  <a:pt x="3457556" y="2777598"/>
                  <a:pt x="3192456" y="2793399"/>
                </a:cubicBezTo>
                <a:cubicBezTo>
                  <a:pt x="2927356" y="2809200"/>
                  <a:pt x="2778385" y="2734963"/>
                  <a:pt x="2623135" y="2793399"/>
                </a:cubicBezTo>
                <a:cubicBezTo>
                  <a:pt x="2467885" y="2851835"/>
                  <a:pt x="2308581" y="2769028"/>
                  <a:pt x="2128304" y="2793399"/>
                </a:cubicBezTo>
                <a:cubicBezTo>
                  <a:pt x="1948027" y="2817770"/>
                  <a:pt x="1822089" y="2777742"/>
                  <a:pt x="1670719" y="2793399"/>
                </a:cubicBezTo>
                <a:cubicBezTo>
                  <a:pt x="1519349" y="2809056"/>
                  <a:pt x="1301751" y="2720909"/>
                  <a:pt x="1064152" y="2793399"/>
                </a:cubicBezTo>
                <a:cubicBezTo>
                  <a:pt x="826553" y="2865889"/>
                  <a:pt x="655341" y="2735597"/>
                  <a:pt x="457585" y="2793399"/>
                </a:cubicBezTo>
                <a:cubicBezTo>
                  <a:pt x="259829" y="2851201"/>
                  <a:pt x="145280" y="2769671"/>
                  <a:pt x="0" y="2793399"/>
                </a:cubicBezTo>
                <a:cubicBezTo>
                  <a:pt x="-26431" y="2610625"/>
                  <a:pt x="34993" y="2443200"/>
                  <a:pt x="0" y="2234719"/>
                </a:cubicBezTo>
                <a:cubicBezTo>
                  <a:pt x="-34993" y="2026238"/>
                  <a:pt x="26681" y="1988578"/>
                  <a:pt x="0" y="1759841"/>
                </a:cubicBezTo>
                <a:cubicBezTo>
                  <a:pt x="-26681" y="1531104"/>
                  <a:pt x="26468" y="1379338"/>
                  <a:pt x="0" y="1257030"/>
                </a:cubicBezTo>
                <a:cubicBezTo>
                  <a:pt x="-26468" y="1134722"/>
                  <a:pt x="20459" y="821698"/>
                  <a:pt x="0" y="698350"/>
                </a:cubicBezTo>
                <a:cubicBezTo>
                  <a:pt x="-20459" y="575002"/>
                  <a:pt x="8229" y="315565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5" name="Google Shape;145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/>
          <p:nvPr/>
        </p:nvSpPr>
        <p:spPr>
          <a:xfrm>
            <a:off x="573145" y="1455545"/>
            <a:ext cx="13753200" cy="51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s" sz="4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Spam y Trolls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Spam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mensajes no solicitados, anuncios, cartas en cadena.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Trolls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personas que escriben deliberadamente comentarios ofensivos.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Cómo lidiar con: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Eliminar y no responder al spam</a:t>
            </a:r>
            <a:endParaRPr/>
          </a:p>
          <a:p>
            <a:pPr marL="457200" marR="0" lvl="1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Denunciar comentarios ofensivos como abuso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2"/>
          <p:cNvSpPr txBox="1"/>
          <p:nvPr/>
        </p:nvSpPr>
        <p:spPr>
          <a:xfrm>
            <a:off x="753763" y="556738"/>
            <a:ext cx="465849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Otra amenaza...</a:t>
            </a:r>
            <a:endParaRPr sz="36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p22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24627" y="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2" descr="Disfraces extraños de Halloween gratis Foto de la galerí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52062" y="3731739"/>
            <a:ext cx="2936583" cy="3670729"/>
          </a:xfrm>
          <a:custGeom>
            <a:avLst/>
            <a:gdLst/>
            <a:ahLst/>
            <a:cxnLst/>
            <a:rect l="l" t="t" r="r" b="b"/>
            <a:pathLst>
              <a:path w="2936583" h="3670729" extrusionOk="0">
                <a:moveTo>
                  <a:pt x="0" y="0"/>
                </a:moveTo>
                <a:cubicBezTo>
                  <a:pt x="117667" y="-5569"/>
                  <a:pt x="366628" y="35151"/>
                  <a:pt x="499219" y="0"/>
                </a:cubicBezTo>
                <a:cubicBezTo>
                  <a:pt x="631810" y="-35151"/>
                  <a:pt x="930389" y="40828"/>
                  <a:pt x="1086536" y="0"/>
                </a:cubicBezTo>
                <a:cubicBezTo>
                  <a:pt x="1242683" y="-40828"/>
                  <a:pt x="1544725" y="33142"/>
                  <a:pt x="1673852" y="0"/>
                </a:cubicBezTo>
                <a:cubicBezTo>
                  <a:pt x="1802979" y="-33142"/>
                  <a:pt x="1996319" y="36072"/>
                  <a:pt x="2173071" y="0"/>
                </a:cubicBezTo>
                <a:cubicBezTo>
                  <a:pt x="2349823" y="-36072"/>
                  <a:pt x="2765722" y="51389"/>
                  <a:pt x="2936583" y="0"/>
                </a:cubicBezTo>
                <a:cubicBezTo>
                  <a:pt x="2974038" y="161675"/>
                  <a:pt x="2884447" y="385217"/>
                  <a:pt x="2936583" y="524390"/>
                </a:cubicBezTo>
                <a:cubicBezTo>
                  <a:pt x="2988719" y="663563"/>
                  <a:pt x="2892356" y="826332"/>
                  <a:pt x="2936583" y="1048780"/>
                </a:cubicBezTo>
                <a:cubicBezTo>
                  <a:pt x="2980810" y="1271228"/>
                  <a:pt x="2892645" y="1330485"/>
                  <a:pt x="2936583" y="1609877"/>
                </a:cubicBezTo>
                <a:cubicBezTo>
                  <a:pt x="2980521" y="1889269"/>
                  <a:pt x="2933625" y="2019710"/>
                  <a:pt x="2936583" y="2170974"/>
                </a:cubicBezTo>
                <a:cubicBezTo>
                  <a:pt x="2939541" y="2322238"/>
                  <a:pt x="2927864" y="2425939"/>
                  <a:pt x="2936583" y="2585242"/>
                </a:cubicBezTo>
                <a:cubicBezTo>
                  <a:pt x="2945302" y="2744545"/>
                  <a:pt x="2906448" y="2950568"/>
                  <a:pt x="2936583" y="3072925"/>
                </a:cubicBezTo>
                <a:cubicBezTo>
                  <a:pt x="2966718" y="3195282"/>
                  <a:pt x="2886459" y="3478073"/>
                  <a:pt x="2936583" y="3670729"/>
                </a:cubicBezTo>
                <a:cubicBezTo>
                  <a:pt x="2776487" y="3723528"/>
                  <a:pt x="2617388" y="3637020"/>
                  <a:pt x="2407998" y="3670729"/>
                </a:cubicBezTo>
                <a:cubicBezTo>
                  <a:pt x="2198609" y="3704438"/>
                  <a:pt x="2038271" y="3641427"/>
                  <a:pt x="1791316" y="3670729"/>
                </a:cubicBezTo>
                <a:cubicBezTo>
                  <a:pt x="1544361" y="3700031"/>
                  <a:pt x="1279137" y="3626457"/>
                  <a:pt x="1145267" y="3670729"/>
                </a:cubicBezTo>
                <a:cubicBezTo>
                  <a:pt x="1011397" y="3715001"/>
                  <a:pt x="661683" y="3612404"/>
                  <a:pt x="528585" y="3670729"/>
                </a:cubicBezTo>
                <a:cubicBezTo>
                  <a:pt x="395487" y="3729054"/>
                  <a:pt x="250246" y="3656706"/>
                  <a:pt x="0" y="3670729"/>
                </a:cubicBezTo>
                <a:cubicBezTo>
                  <a:pt x="-58891" y="3441718"/>
                  <a:pt x="68357" y="3318530"/>
                  <a:pt x="0" y="3072925"/>
                </a:cubicBezTo>
                <a:cubicBezTo>
                  <a:pt x="-68357" y="2827320"/>
                  <a:pt x="48035" y="2748559"/>
                  <a:pt x="0" y="2658657"/>
                </a:cubicBezTo>
                <a:cubicBezTo>
                  <a:pt x="-48035" y="2568755"/>
                  <a:pt x="44076" y="2427576"/>
                  <a:pt x="0" y="2207681"/>
                </a:cubicBezTo>
                <a:cubicBezTo>
                  <a:pt x="-44076" y="1987786"/>
                  <a:pt x="16396" y="1959192"/>
                  <a:pt x="0" y="1793413"/>
                </a:cubicBezTo>
                <a:cubicBezTo>
                  <a:pt x="-16396" y="1627634"/>
                  <a:pt x="47369" y="1469158"/>
                  <a:pt x="0" y="1305731"/>
                </a:cubicBezTo>
                <a:cubicBezTo>
                  <a:pt x="-47369" y="1142304"/>
                  <a:pt x="30016" y="989889"/>
                  <a:pt x="0" y="818048"/>
                </a:cubicBezTo>
                <a:cubicBezTo>
                  <a:pt x="-30016" y="646207"/>
                  <a:pt x="36934" y="377808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4" name="Google Shape;154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25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/>
          <p:nvPr/>
        </p:nvSpPr>
        <p:spPr>
          <a:xfrm>
            <a:off x="1734225" y="438225"/>
            <a:ext cx="12574200" cy="13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Recordatorio: ¡Una contraseña segura es esencial!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la última reunión, aprendimos a crear contraseñas seguras y difíciles de descifrar</a:t>
            </a:r>
            <a:br>
              <a:rPr lang="e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5"/>
          <p:cNvSpPr/>
          <p:nvPr/>
        </p:nvSpPr>
        <p:spPr>
          <a:xfrm>
            <a:off x="493373" y="2060512"/>
            <a:ext cx="129621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¿Y ahora qué?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Hoy aprenderemos </a:t>
            </a:r>
            <a:r>
              <a:rPr lang="e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recordar todas las contraseñas 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¡sin escribirlos en un pedazo de papel</a:t>
            </a:r>
            <a:r>
              <a:rPr lang="e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administrador de contraseñas</a:t>
            </a:r>
            <a:r>
              <a:rPr lang="e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una aplicación especial,   nos ayudará con esto, ➡️ </a:t>
            </a:r>
            <a:r>
              <a:rPr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lo hace por nosotros.</a:t>
            </a:r>
            <a:endParaRPr/>
          </a:p>
        </p:txBody>
      </p:sp>
      <p:pic>
        <p:nvPicPr>
          <p:cNvPr id="161" name="Google Shape;161;p25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852" y="63223"/>
            <a:ext cx="1451175" cy="147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5" descr="Gratis Gratis Galería Foto con Seguridad, Ciberseguridad, Seguridad Digital Foto de la Galerí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068567" y="4983675"/>
            <a:ext cx="1926901" cy="2890352"/>
          </a:xfrm>
          <a:custGeom>
            <a:avLst/>
            <a:gdLst/>
            <a:ahLst/>
            <a:cxnLst/>
            <a:rect l="l" t="t" r="r" b="b"/>
            <a:pathLst>
              <a:path w="2195899" h="3293849" extrusionOk="0">
                <a:moveTo>
                  <a:pt x="0" y="0"/>
                </a:moveTo>
                <a:cubicBezTo>
                  <a:pt x="184263" y="-57078"/>
                  <a:pt x="301840" y="23276"/>
                  <a:pt x="592893" y="0"/>
                </a:cubicBezTo>
                <a:cubicBezTo>
                  <a:pt x="883946" y="-23276"/>
                  <a:pt x="909033" y="29710"/>
                  <a:pt x="1119908" y="0"/>
                </a:cubicBezTo>
                <a:cubicBezTo>
                  <a:pt x="1330783" y="-29710"/>
                  <a:pt x="1455835" y="60487"/>
                  <a:pt x="1624965" y="0"/>
                </a:cubicBezTo>
                <a:cubicBezTo>
                  <a:pt x="1794095" y="-60487"/>
                  <a:pt x="1947150" y="5541"/>
                  <a:pt x="2195899" y="0"/>
                </a:cubicBezTo>
                <a:cubicBezTo>
                  <a:pt x="2215227" y="258409"/>
                  <a:pt x="2181670" y="382743"/>
                  <a:pt x="2195899" y="548975"/>
                </a:cubicBezTo>
                <a:cubicBezTo>
                  <a:pt x="2210128" y="715207"/>
                  <a:pt x="2169331" y="902773"/>
                  <a:pt x="2195899" y="999134"/>
                </a:cubicBezTo>
                <a:cubicBezTo>
                  <a:pt x="2222467" y="1095495"/>
                  <a:pt x="2195566" y="1272877"/>
                  <a:pt x="2195899" y="1515171"/>
                </a:cubicBezTo>
                <a:cubicBezTo>
                  <a:pt x="2196232" y="1757465"/>
                  <a:pt x="2145743" y="1804332"/>
                  <a:pt x="2195899" y="1965330"/>
                </a:cubicBezTo>
                <a:cubicBezTo>
                  <a:pt x="2246055" y="2126328"/>
                  <a:pt x="2160009" y="2241038"/>
                  <a:pt x="2195899" y="2448428"/>
                </a:cubicBezTo>
                <a:cubicBezTo>
                  <a:pt x="2231789" y="2655818"/>
                  <a:pt x="2156131" y="2871942"/>
                  <a:pt x="2195899" y="3293849"/>
                </a:cubicBezTo>
                <a:cubicBezTo>
                  <a:pt x="1974083" y="3344356"/>
                  <a:pt x="1831475" y="3258888"/>
                  <a:pt x="1690842" y="3293849"/>
                </a:cubicBezTo>
                <a:cubicBezTo>
                  <a:pt x="1550209" y="3328810"/>
                  <a:pt x="1366786" y="3237402"/>
                  <a:pt x="1097950" y="3293849"/>
                </a:cubicBezTo>
                <a:cubicBezTo>
                  <a:pt x="829114" y="3350296"/>
                  <a:pt x="783123" y="3240573"/>
                  <a:pt x="592893" y="3293849"/>
                </a:cubicBezTo>
                <a:cubicBezTo>
                  <a:pt x="402663" y="3347125"/>
                  <a:pt x="123633" y="3230587"/>
                  <a:pt x="0" y="3293849"/>
                </a:cubicBezTo>
                <a:cubicBezTo>
                  <a:pt x="-52605" y="3141721"/>
                  <a:pt x="25538" y="3019581"/>
                  <a:pt x="0" y="2843690"/>
                </a:cubicBezTo>
                <a:cubicBezTo>
                  <a:pt x="-25538" y="2667799"/>
                  <a:pt x="69609" y="2383798"/>
                  <a:pt x="0" y="2261776"/>
                </a:cubicBezTo>
                <a:cubicBezTo>
                  <a:pt x="-69609" y="2139754"/>
                  <a:pt x="8030" y="1948483"/>
                  <a:pt x="0" y="1811617"/>
                </a:cubicBezTo>
                <a:cubicBezTo>
                  <a:pt x="-8030" y="1674751"/>
                  <a:pt x="55852" y="1384278"/>
                  <a:pt x="0" y="1262642"/>
                </a:cubicBezTo>
                <a:cubicBezTo>
                  <a:pt x="-55852" y="1141007"/>
                  <a:pt x="61141" y="854139"/>
                  <a:pt x="0" y="746606"/>
                </a:cubicBezTo>
                <a:cubicBezTo>
                  <a:pt x="-61141" y="639073"/>
                  <a:pt x="5019" y="361577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3" name="Google Shape;163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20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3"/>
          <p:cNvSpPr txBox="1"/>
          <p:nvPr/>
        </p:nvSpPr>
        <p:spPr>
          <a:xfrm>
            <a:off x="568409" y="151757"/>
            <a:ext cx="13617000" cy="7909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lang="es" sz="44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️ Autenticación de dos factores (2FA)</a:t>
            </a:r>
            <a:br>
              <a:rPr lang="es" sz="44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44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       </a:t>
            </a:r>
            <a:r>
              <a:rPr lang="es" sz="400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Una capa adicional de protección para tu cuenta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funciona?</a:t>
            </a:r>
            <a:b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Primero, ingresas tu </a:t>
            </a:r>
            <a:r>
              <a:rPr lang="e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contraseña</a:t>
            </a: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(algo que sabes)</a:t>
            </a:r>
            <a:b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Luego confirmas el inicio de sesión con un código de un mensaje de texto o aplicación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¿Por qué?</a:t>
            </a:r>
            <a:b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Incluso si alguien conoce su contraseña, no iniciará sesión sin el segundo factor Disponible</a:t>
            </a:r>
            <a:b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m.in. en Google, Facebook, bancos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lo habilito?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 a la configuración de seguridad de tu cuenta</a:t>
            </a:r>
            <a:endParaRPr dirty="0"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Seleccione un método (SMS, aplicación, como Google Authenticator o Microsoft Authenticator)</a:t>
            </a:r>
            <a:endParaRPr dirty="0"/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Activar y guardar datos de copia de seguridad</a:t>
            </a:r>
            <a:endParaRPr dirty="0"/>
          </a:p>
        </p:txBody>
      </p:sp>
      <p:pic>
        <p:nvPicPr>
          <p:cNvPr id="169" name="Google Shape;169;p33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08" y="271849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11582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3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68302" y="970950"/>
            <a:ext cx="3646170" cy="5469255"/>
          </a:xfrm>
          <a:custGeom>
            <a:avLst/>
            <a:gdLst/>
            <a:ahLst/>
            <a:cxnLst/>
            <a:rect l="l" t="t" r="r" b="b"/>
            <a:pathLst>
              <a:path w="4572000" h="6858000" fill="none" extrusionOk="0">
                <a:moveTo>
                  <a:pt x="0" y="0"/>
                </a:moveTo>
                <a:cubicBezTo>
                  <a:pt x="162426" y="-11352"/>
                  <a:pt x="321408" y="30509"/>
                  <a:pt x="434340" y="0"/>
                </a:cubicBezTo>
                <a:cubicBezTo>
                  <a:pt x="547272" y="-30509"/>
                  <a:pt x="807779" y="21771"/>
                  <a:pt x="1005840" y="0"/>
                </a:cubicBezTo>
                <a:cubicBezTo>
                  <a:pt x="1203901" y="-21771"/>
                  <a:pt x="1404471" y="31013"/>
                  <a:pt x="1531620" y="0"/>
                </a:cubicBezTo>
                <a:cubicBezTo>
                  <a:pt x="1658769" y="-31013"/>
                  <a:pt x="1971744" y="43552"/>
                  <a:pt x="2103120" y="0"/>
                </a:cubicBezTo>
                <a:cubicBezTo>
                  <a:pt x="2234496" y="-43552"/>
                  <a:pt x="2524467" y="40085"/>
                  <a:pt x="2720340" y="0"/>
                </a:cubicBezTo>
                <a:cubicBezTo>
                  <a:pt x="2916213" y="-40085"/>
                  <a:pt x="2941498" y="24686"/>
                  <a:pt x="3154680" y="0"/>
                </a:cubicBezTo>
                <a:cubicBezTo>
                  <a:pt x="3367862" y="-24686"/>
                  <a:pt x="3487994" y="33082"/>
                  <a:pt x="3726180" y="0"/>
                </a:cubicBezTo>
                <a:cubicBezTo>
                  <a:pt x="3964366" y="-33082"/>
                  <a:pt x="4199471" y="47573"/>
                  <a:pt x="4572000" y="0"/>
                </a:cubicBezTo>
                <a:cubicBezTo>
                  <a:pt x="4602444" y="130707"/>
                  <a:pt x="4523386" y="458948"/>
                  <a:pt x="4572000" y="640080"/>
                </a:cubicBezTo>
                <a:cubicBezTo>
                  <a:pt x="4620614" y="821212"/>
                  <a:pt x="4563824" y="1137833"/>
                  <a:pt x="4572000" y="1348740"/>
                </a:cubicBezTo>
                <a:cubicBezTo>
                  <a:pt x="4580176" y="1559647"/>
                  <a:pt x="4559131" y="1789471"/>
                  <a:pt x="4572000" y="1988820"/>
                </a:cubicBezTo>
                <a:cubicBezTo>
                  <a:pt x="4584869" y="2188169"/>
                  <a:pt x="4543791" y="2186848"/>
                  <a:pt x="4572000" y="2354580"/>
                </a:cubicBezTo>
                <a:cubicBezTo>
                  <a:pt x="4600209" y="2522312"/>
                  <a:pt x="4524982" y="2919271"/>
                  <a:pt x="4572000" y="3063240"/>
                </a:cubicBezTo>
                <a:cubicBezTo>
                  <a:pt x="4619018" y="3207209"/>
                  <a:pt x="4562154" y="3508073"/>
                  <a:pt x="4572000" y="3703320"/>
                </a:cubicBezTo>
                <a:cubicBezTo>
                  <a:pt x="4581846" y="3898567"/>
                  <a:pt x="4555879" y="3975255"/>
                  <a:pt x="4572000" y="4069080"/>
                </a:cubicBezTo>
                <a:cubicBezTo>
                  <a:pt x="4588121" y="4162905"/>
                  <a:pt x="4546538" y="4443712"/>
                  <a:pt x="4572000" y="4572000"/>
                </a:cubicBezTo>
                <a:cubicBezTo>
                  <a:pt x="4597462" y="4700288"/>
                  <a:pt x="4571712" y="4905193"/>
                  <a:pt x="4572000" y="5143500"/>
                </a:cubicBezTo>
                <a:cubicBezTo>
                  <a:pt x="4572288" y="5381807"/>
                  <a:pt x="4526720" y="5422812"/>
                  <a:pt x="4572000" y="5646420"/>
                </a:cubicBezTo>
                <a:cubicBezTo>
                  <a:pt x="4617280" y="5870028"/>
                  <a:pt x="4520148" y="6034366"/>
                  <a:pt x="4572000" y="6217920"/>
                </a:cubicBezTo>
                <a:cubicBezTo>
                  <a:pt x="4623852" y="6401474"/>
                  <a:pt x="4546007" y="6608194"/>
                  <a:pt x="4572000" y="6858000"/>
                </a:cubicBezTo>
                <a:cubicBezTo>
                  <a:pt x="4435037" y="6901507"/>
                  <a:pt x="4239920" y="6824696"/>
                  <a:pt x="4137660" y="6858000"/>
                </a:cubicBezTo>
                <a:cubicBezTo>
                  <a:pt x="4035400" y="6891304"/>
                  <a:pt x="3805646" y="6829034"/>
                  <a:pt x="3611880" y="6858000"/>
                </a:cubicBezTo>
                <a:cubicBezTo>
                  <a:pt x="3418114" y="6886966"/>
                  <a:pt x="3309899" y="6819421"/>
                  <a:pt x="3086100" y="6858000"/>
                </a:cubicBezTo>
                <a:cubicBezTo>
                  <a:pt x="2862301" y="6896579"/>
                  <a:pt x="2801502" y="6848644"/>
                  <a:pt x="2560320" y="6858000"/>
                </a:cubicBezTo>
                <a:cubicBezTo>
                  <a:pt x="2319138" y="6867356"/>
                  <a:pt x="2165157" y="6852231"/>
                  <a:pt x="2034540" y="6858000"/>
                </a:cubicBezTo>
                <a:cubicBezTo>
                  <a:pt x="1903923" y="6863769"/>
                  <a:pt x="1719729" y="6806638"/>
                  <a:pt x="1508760" y="6858000"/>
                </a:cubicBezTo>
                <a:cubicBezTo>
                  <a:pt x="1297791" y="6909362"/>
                  <a:pt x="1177463" y="6851380"/>
                  <a:pt x="937260" y="6858000"/>
                </a:cubicBezTo>
                <a:cubicBezTo>
                  <a:pt x="697057" y="6864620"/>
                  <a:pt x="292567" y="6790639"/>
                  <a:pt x="0" y="6858000"/>
                </a:cubicBezTo>
                <a:cubicBezTo>
                  <a:pt x="-66773" y="6633175"/>
                  <a:pt x="51384" y="6310692"/>
                  <a:pt x="0" y="6149340"/>
                </a:cubicBezTo>
                <a:cubicBezTo>
                  <a:pt x="-51384" y="5987988"/>
                  <a:pt x="12905" y="5857693"/>
                  <a:pt x="0" y="5646420"/>
                </a:cubicBezTo>
                <a:cubicBezTo>
                  <a:pt x="-12905" y="5435147"/>
                  <a:pt x="54086" y="5232857"/>
                  <a:pt x="0" y="5074920"/>
                </a:cubicBezTo>
                <a:cubicBezTo>
                  <a:pt x="-54086" y="4916983"/>
                  <a:pt x="46047" y="4690200"/>
                  <a:pt x="0" y="4503420"/>
                </a:cubicBezTo>
                <a:cubicBezTo>
                  <a:pt x="-46047" y="4316640"/>
                  <a:pt x="56776" y="3939364"/>
                  <a:pt x="0" y="3794760"/>
                </a:cubicBezTo>
                <a:cubicBezTo>
                  <a:pt x="-56776" y="3650156"/>
                  <a:pt x="34489" y="3486774"/>
                  <a:pt x="0" y="3223260"/>
                </a:cubicBezTo>
                <a:cubicBezTo>
                  <a:pt x="-34489" y="2959746"/>
                  <a:pt x="8696" y="2960182"/>
                  <a:pt x="0" y="2857500"/>
                </a:cubicBezTo>
                <a:cubicBezTo>
                  <a:pt x="-8696" y="2754818"/>
                  <a:pt x="37047" y="2440609"/>
                  <a:pt x="0" y="2148840"/>
                </a:cubicBezTo>
                <a:cubicBezTo>
                  <a:pt x="-37047" y="1857071"/>
                  <a:pt x="34914" y="1826320"/>
                  <a:pt x="0" y="1714500"/>
                </a:cubicBezTo>
                <a:cubicBezTo>
                  <a:pt x="-34914" y="1602680"/>
                  <a:pt x="61792" y="1403853"/>
                  <a:pt x="0" y="1143000"/>
                </a:cubicBezTo>
                <a:cubicBezTo>
                  <a:pt x="-61792" y="882147"/>
                  <a:pt x="67486" y="811224"/>
                  <a:pt x="0" y="502920"/>
                </a:cubicBezTo>
                <a:cubicBezTo>
                  <a:pt x="-67486" y="194616"/>
                  <a:pt x="58373" y="149707"/>
                  <a:pt x="0" y="0"/>
                </a:cubicBezTo>
                <a:close/>
              </a:path>
              <a:path w="4572000" h="6858000" extrusionOk="0">
                <a:moveTo>
                  <a:pt x="0" y="0"/>
                </a:moveTo>
                <a:cubicBezTo>
                  <a:pt x="212873" y="-55644"/>
                  <a:pt x="409246" y="12937"/>
                  <a:pt x="525780" y="0"/>
                </a:cubicBezTo>
                <a:cubicBezTo>
                  <a:pt x="642314" y="-12937"/>
                  <a:pt x="961739" y="67707"/>
                  <a:pt x="1097280" y="0"/>
                </a:cubicBezTo>
                <a:cubicBezTo>
                  <a:pt x="1232821" y="-67707"/>
                  <a:pt x="1356439" y="49403"/>
                  <a:pt x="1531620" y="0"/>
                </a:cubicBezTo>
                <a:cubicBezTo>
                  <a:pt x="1706801" y="-49403"/>
                  <a:pt x="1860207" y="68818"/>
                  <a:pt x="2148840" y="0"/>
                </a:cubicBezTo>
                <a:cubicBezTo>
                  <a:pt x="2437473" y="-68818"/>
                  <a:pt x="2620139" y="31368"/>
                  <a:pt x="2766060" y="0"/>
                </a:cubicBezTo>
                <a:cubicBezTo>
                  <a:pt x="2911981" y="-31368"/>
                  <a:pt x="3148402" y="57307"/>
                  <a:pt x="3246120" y="0"/>
                </a:cubicBezTo>
                <a:cubicBezTo>
                  <a:pt x="3343838" y="-57307"/>
                  <a:pt x="3556261" y="21350"/>
                  <a:pt x="3680460" y="0"/>
                </a:cubicBezTo>
                <a:cubicBezTo>
                  <a:pt x="3804659" y="-21350"/>
                  <a:pt x="4191522" y="19612"/>
                  <a:pt x="4572000" y="0"/>
                </a:cubicBezTo>
                <a:cubicBezTo>
                  <a:pt x="4620191" y="201921"/>
                  <a:pt x="4571796" y="342998"/>
                  <a:pt x="4572000" y="640080"/>
                </a:cubicBezTo>
                <a:cubicBezTo>
                  <a:pt x="4572204" y="937162"/>
                  <a:pt x="4559791" y="952507"/>
                  <a:pt x="4572000" y="1211580"/>
                </a:cubicBezTo>
                <a:cubicBezTo>
                  <a:pt x="4584209" y="1470653"/>
                  <a:pt x="4510322" y="1622747"/>
                  <a:pt x="4572000" y="1851660"/>
                </a:cubicBezTo>
                <a:cubicBezTo>
                  <a:pt x="4633678" y="2080573"/>
                  <a:pt x="4561069" y="2182738"/>
                  <a:pt x="4572000" y="2491740"/>
                </a:cubicBezTo>
                <a:cubicBezTo>
                  <a:pt x="4582931" y="2800742"/>
                  <a:pt x="4565185" y="2751608"/>
                  <a:pt x="4572000" y="2857500"/>
                </a:cubicBezTo>
                <a:cubicBezTo>
                  <a:pt x="4578815" y="2963392"/>
                  <a:pt x="4554301" y="3295245"/>
                  <a:pt x="4572000" y="3429000"/>
                </a:cubicBezTo>
                <a:cubicBezTo>
                  <a:pt x="4589699" y="3562755"/>
                  <a:pt x="4509774" y="3784686"/>
                  <a:pt x="4572000" y="4069080"/>
                </a:cubicBezTo>
                <a:cubicBezTo>
                  <a:pt x="4634226" y="4353474"/>
                  <a:pt x="4562060" y="4446779"/>
                  <a:pt x="4572000" y="4572000"/>
                </a:cubicBezTo>
                <a:cubicBezTo>
                  <a:pt x="4581940" y="4697221"/>
                  <a:pt x="4530115" y="4946676"/>
                  <a:pt x="4572000" y="5074920"/>
                </a:cubicBezTo>
                <a:cubicBezTo>
                  <a:pt x="4613885" y="5203164"/>
                  <a:pt x="4568831" y="5550821"/>
                  <a:pt x="4572000" y="5715000"/>
                </a:cubicBezTo>
                <a:cubicBezTo>
                  <a:pt x="4575169" y="5879179"/>
                  <a:pt x="4541171" y="6062174"/>
                  <a:pt x="4572000" y="6149340"/>
                </a:cubicBezTo>
                <a:cubicBezTo>
                  <a:pt x="4602829" y="6236506"/>
                  <a:pt x="4491510" y="6710508"/>
                  <a:pt x="4572000" y="6858000"/>
                </a:cubicBezTo>
                <a:cubicBezTo>
                  <a:pt x="4311271" y="6862482"/>
                  <a:pt x="4154318" y="6818906"/>
                  <a:pt x="4046220" y="6858000"/>
                </a:cubicBezTo>
                <a:cubicBezTo>
                  <a:pt x="3938122" y="6897094"/>
                  <a:pt x="3575748" y="6821755"/>
                  <a:pt x="3383280" y="6858000"/>
                </a:cubicBezTo>
                <a:cubicBezTo>
                  <a:pt x="3190812" y="6894245"/>
                  <a:pt x="3113266" y="6826531"/>
                  <a:pt x="2948940" y="6858000"/>
                </a:cubicBezTo>
                <a:cubicBezTo>
                  <a:pt x="2784614" y="6889469"/>
                  <a:pt x="2561664" y="6798212"/>
                  <a:pt x="2377440" y="6858000"/>
                </a:cubicBezTo>
                <a:cubicBezTo>
                  <a:pt x="2193216" y="6917788"/>
                  <a:pt x="1931721" y="6844242"/>
                  <a:pt x="1805940" y="6858000"/>
                </a:cubicBezTo>
                <a:cubicBezTo>
                  <a:pt x="1680159" y="6871758"/>
                  <a:pt x="1490531" y="6839511"/>
                  <a:pt x="1371600" y="6858000"/>
                </a:cubicBezTo>
                <a:cubicBezTo>
                  <a:pt x="1252669" y="6876489"/>
                  <a:pt x="976104" y="6839681"/>
                  <a:pt x="754380" y="6858000"/>
                </a:cubicBezTo>
                <a:cubicBezTo>
                  <a:pt x="532656" y="6876319"/>
                  <a:pt x="268792" y="6798294"/>
                  <a:pt x="0" y="6858000"/>
                </a:cubicBezTo>
                <a:cubicBezTo>
                  <a:pt x="-51086" y="6715892"/>
                  <a:pt x="41233" y="6526070"/>
                  <a:pt x="0" y="6423660"/>
                </a:cubicBezTo>
                <a:cubicBezTo>
                  <a:pt x="-41233" y="6321250"/>
                  <a:pt x="34077" y="6101436"/>
                  <a:pt x="0" y="5920740"/>
                </a:cubicBezTo>
                <a:cubicBezTo>
                  <a:pt x="-34077" y="5740044"/>
                  <a:pt x="11259" y="5624622"/>
                  <a:pt x="0" y="5486400"/>
                </a:cubicBezTo>
                <a:cubicBezTo>
                  <a:pt x="-11259" y="5348178"/>
                  <a:pt x="47181" y="5106214"/>
                  <a:pt x="0" y="4914900"/>
                </a:cubicBezTo>
                <a:cubicBezTo>
                  <a:pt x="-47181" y="4723586"/>
                  <a:pt x="36723" y="4519554"/>
                  <a:pt x="0" y="4343400"/>
                </a:cubicBezTo>
                <a:cubicBezTo>
                  <a:pt x="-36723" y="4167246"/>
                  <a:pt x="54538" y="4063073"/>
                  <a:pt x="0" y="3840480"/>
                </a:cubicBezTo>
                <a:cubicBezTo>
                  <a:pt x="-54538" y="3617887"/>
                  <a:pt x="63092" y="3450741"/>
                  <a:pt x="0" y="3268980"/>
                </a:cubicBezTo>
                <a:cubicBezTo>
                  <a:pt x="-63092" y="3087219"/>
                  <a:pt x="61221" y="2918642"/>
                  <a:pt x="0" y="2697480"/>
                </a:cubicBezTo>
                <a:cubicBezTo>
                  <a:pt x="-61221" y="2476318"/>
                  <a:pt x="50167" y="2420771"/>
                  <a:pt x="0" y="2263140"/>
                </a:cubicBezTo>
                <a:cubicBezTo>
                  <a:pt x="-50167" y="2105509"/>
                  <a:pt x="12069" y="1757278"/>
                  <a:pt x="0" y="1554480"/>
                </a:cubicBezTo>
                <a:cubicBezTo>
                  <a:pt x="-12069" y="1351682"/>
                  <a:pt x="4907" y="1266326"/>
                  <a:pt x="0" y="1051560"/>
                </a:cubicBezTo>
                <a:cubicBezTo>
                  <a:pt x="-4907" y="836794"/>
                  <a:pt x="102706" y="501363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7" name="Google Shape;177;p36"/>
          <p:cNvSpPr/>
          <p:nvPr/>
        </p:nvSpPr>
        <p:spPr>
          <a:xfrm>
            <a:off x="470018" y="257821"/>
            <a:ext cx="7416000" cy="12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74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850"/>
              <a:buFont typeface="Calibri"/>
              <a:buNone/>
            </a:pPr>
            <a:r>
              <a:rPr lang="es" sz="385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evitar las estafas telefónicas?</a:t>
            </a:r>
            <a:endParaRPr sz="3850" b="1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36"/>
          <p:cNvSpPr/>
          <p:nvPr/>
        </p:nvSpPr>
        <p:spPr>
          <a:xfrm>
            <a:off x="626893" y="1900650"/>
            <a:ext cx="6658800" cy="19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383838"/>
                </a:solidFill>
                <a:latin typeface="Calibri"/>
                <a:ea typeface="Calibri"/>
                <a:cs typeface="Calibri"/>
                <a:sym typeface="Calibri"/>
              </a:rPr>
              <a:t>"Un oficial de policía/fiscal quiere revisar su cuenta bancaria"</a:t>
            </a:r>
            <a:endParaRPr sz="2800">
              <a:solidFill>
                <a:srgbClr val="3838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rgbClr val="3838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383838"/>
                </a:solidFill>
                <a:latin typeface="Calibri"/>
                <a:ea typeface="Calibri"/>
                <a:cs typeface="Calibri"/>
                <a:sym typeface="Calibri"/>
              </a:rPr>
              <a:t>"Tu nieto necesita dinero urgentemente"</a:t>
            </a:r>
            <a:endParaRPr sz="2800">
              <a:solidFill>
                <a:srgbClr val="3838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rgbClr val="3838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383838"/>
                </a:solidFill>
                <a:latin typeface="Calibri"/>
                <a:ea typeface="Calibri"/>
                <a:cs typeface="Calibri"/>
                <a:sym typeface="Calibri"/>
              </a:rPr>
              <a:t>"¡Estás endeudado, paga ahora!"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p36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4084" y="6054811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11582" y="696763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98918" y="219613"/>
            <a:ext cx="10226001" cy="2065256"/>
          </a:xfrm>
          <a:custGeom>
            <a:avLst/>
            <a:gdLst/>
            <a:ahLst/>
            <a:cxnLst/>
            <a:rect l="l" t="t" r="r" b="b"/>
            <a:pathLst>
              <a:path w="10226001" h="2065256" fill="none" extrusionOk="0">
                <a:moveTo>
                  <a:pt x="0" y="0"/>
                </a:moveTo>
                <a:cubicBezTo>
                  <a:pt x="177020" y="-6696"/>
                  <a:pt x="280778" y="29744"/>
                  <a:pt x="465851" y="0"/>
                </a:cubicBezTo>
                <a:cubicBezTo>
                  <a:pt x="650924" y="-29744"/>
                  <a:pt x="766543" y="18692"/>
                  <a:pt x="931702" y="0"/>
                </a:cubicBezTo>
                <a:cubicBezTo>
                  <a:pt x="1096861" y="-18692"/>
                  <a:pt x="1446057" y="18404"/>
                  <a:pt x="1602073" y="0"/>
                </a:cubicBezTo>
                <a:cubicBezTo>
                  <a:pt x="1758089" y="-18404"/>
                  <a:pt x="1768703" y="13110"/>
                  <a:pt x="1863405" y="0"/>
                </a:cubicBezTo>
                <a:cubicBezTo>
                  <a:pt x="1958107" y="-13110"/>
                  <a:pt x="2447097" y="29869"/>
                  <a:pt x="2636036" y="0"/>
                </a:cubicBezTo>
                <a:cubicBezTo>
                  <a:pt x="2824975" y="-29869"/>
                  <a:pt x="2910225" y="42838"/>
                  <a:pt x="3101887" y="0"/>
                </a:cubicBezTo>
                <a:cubicBezTo>
                  <a:pt x="3293549" y="-42838"/>
                  <a:pt x="3465744" y="12471"/>
                  <a:pt x="3567738" y="0"/>
                </a:cubicBezTo>
                <a:cubicBezTo>
                  <a:pt x="3669732" y="-12471"/>
                  <a:pt x="3766612" y="41969"/>
                  <a:pt x="3931329" y="0"/>
                </a:cubicBezTo>
                <a:cubicBezTo>
                  <a:pt x="4096046" y="-41969"/>
                  <a:pt x="4385799" y="63934"/>
                  <a:pt x="4499440" y="0"/>
                </a:cubicBezTo>
                <a:cubicBezTo>
                  <a:pt x="4613081" y="-63934"/>
                  <a:pt x="4959014" y="18833"/>
                  <a:pt x="5272072" y="0"/>
                </a:cubicBezTo>
                <a:cubicBezTo>
                  <a:pt x="5585130" y="-18833"/>
                  <a:pt x="5724769" y="26604"/>
                  <a:pt x="5840183" y="0"/>
                </a:cubicBezTo>
                <a:cubicBezTo>
                  <a:pt x="5955597" y="-26604"/>
                  <a:pt x="6125159" y="24915"/>
                  <a:pt x="6306034" y="0"/>
                </a:cubicBezTo>
                <a:cubicBezTo>
                  <a:pt x="6486909" y="-24915"/>
                  <a:pt x="6508889" y="9304"/>
                  <a:pt x="6567365" y="0"/>
                </a:cubicBezTo>
                <a:cubicBezTo>
                  <a:pt x="6625841" y="-9304"/>
                  <a:pt x="6807613" y="28797"/>
                  <a:pt x="6930956" y="0"/>
                </a:cubicBezTo>
                <a:cubicBezTo>
                  <a:pt x="7054299" y="-28797"/>
                  <a:pt x="7119478" y="10545"/>
                  <a:pt x="7294547" y="0"/>
                </a:cubicBezTo>
                <a:cubicBezTo>
                  <a:pt x="7469616" y="-10545"/>
                  <a:pt x="7719670" y="64548"/>
                  <a:pt x="7964919" y="0"/>
                </a:cubicBezTo>
                <a:cubicBezTo>
                  <a:pt x="8210168" y="-64548"/>
                  <a:pt x="8267013" y="33282"/>
                  <a:pt x="8430770" y="0"/>
                </a:cubicBezTo>
                <a:cubicBezTo>
                  <a:pt x="8594527" y="-33282"/>
                  <a:pt x="8592111" y="2476"/>
                  <a:pt x="8692101" y="0"/>
                </a:cubicBezTo>
                <a:cubicBezTo>
                  <a:pt x="8792091" y="-2476"/>
                  <a:pt x="9048568" y="2945"/>
                  <a:pt x="9157952" y="0"/>
                </a:cubicBezTo>
                <a:cubicBezTo>
                  <a:pt x="9267336" y="-2945"/>
                  <a:pt x="9468407" y="21980"/>
                  <a:pt x="9623803" y="0"/>
                </a:cubicBezTo>
                <a:cubicBezTo>
                  <a:pt x="9779199" y="-21980"/>
                  <a:pt x="10045889" y="55750"/>
                  <a:pt x="10226001" y="0"/>
                </a:cubicBezTo>
                <a:cubicBezTo>
                  <a:pt x="10276035" y="98762"/>
                  <a:pt x="10193160" y="253276"/>
                  <a:pt x="10226001" y="454356"/>
                </a:cubicBezTo>
                <a:cubicBezTo>
                  <a:pt x="10258842" y="655436"/>
                  <a:pt x="10216622" y="816550"/>
                  <a:pt x="10226001" y="1011975"/>
                </a:cubicBezTo>
                <a:cubicBezTo>
                  <a:pt x="10235380" y="1207400"/>
                  <a:pt x="10205151" y="1366183"/>
                  <a:pt x="10226001" y="1486984"/>
                </a:cubicBezTo>
                <a:cubicBezTo>
                  <a:pt x="10246851" y="1607785"/>
                  <a:pt x="10166677" y="1872269"/>
                  <a:pt x="10226001" y="2065256"/>
                </a:cubicBezTo>
                <a:cubicBezTo>
                  <a:pt x="10070184" y="2078611"/>
                  <a:pt x="9819837" y="2044293"/>
                  <a:pt x="9657890" y="2065256"/>
                </a:cubicBezTo>
                <a:cubicBezTo>
                  <a:pt x="9495943" y="2086219"/>
                  <a:pt x="9061334" y="2003516"/>
                  <a:pt x="8885259" y="2065256"/>
                </a:cubicBezTo>
                <a:cubicBezTo>
                  <a:pt x="8709184" y="2126996"/>
                  <a:pt x="8492035" y="2047028"/>
                  <a:pt x="8112627" y="2065256"/>
                </a:cubicBezTo>
                <a:cubicBezTo>
                  <a:pt x="7733219" y="2083484"/>
                  <a:pt x="7940371" y="2052983"/>
                  <a:pt x="7851296" y="2065256"/>
                </a:cubicBezTo>
                <a:cubicBezTo>
                  <a:pt x="7762221" y="2077529"/>
                  <a:pt x="7611296" y="2062988"/>
                  <a:pt x="7487705" y="2065256"/>
                </a:cubicBezTo>
                <a:cubicBezTo>
                  <a:pt x="7364114" y="2067524"/>
                  <a:pt x="7065308" y="2007097"/>
                  <a:pt x="6817334" y="2065256"/>
                </a:cubicBezTo>
                <a:cubicBezTo>
                  <a:pt x="6569360" y="2123415"/>
                  <a:pt x="6535217" y="2048032"/>
                  <a:pt x="6351483" y="2065256"/>
                </a:cubicBezTo>
                <a:cubicBezTo>
                  <a:pt x="6167749" y="2082480"/>
                  <a:pt x="6120506" y="2045151"/>
                  <a:pt x="5987892" y="2065256"/>
                </a:cubicBezTo>
                <a:cubicBezTo>
                  <a:pt x="5855278" y="2085361"/>
                  <a:pt x="5589485" y="2005144"/>
                  <a:pt x="5215261" y="2065256"/>
                </a:cubicBezTo>
                <a:cubicBezTo>
                  <a:pt x="4841037" y="2125368"/>
                  <a:pt x="4874692" y="1988179"/>
                  <a:pt x="4544889" y="2065256"/>
                </a:cubicBezTo>
                <a:cubicBezTo>
                  <a:pt x="4215086" y="2142333"/>
                  <a:pt x="4268974" y="2063411"/>
                  <a:pt x="4181298" y="2065256"/>
                </a:cubicBezTo>
                <a:cubicBezTo>
                  <a:pt x="4093622" y="2067101"/>
                  <a:pt x="3705573" y="2046422"/>
                  <a:pt x="3510927" y="2065256"/>
                </a:cubicBezTo>
                <a:cubicBezTo>
                  <a:pt x="3316281" y="2084090"/>
                  <a:pt x="3063859" y="2039277"/>
                  <a:pt x="2840556" y="2065256"/>
                </a:cubicBezTo>
                <a:cubicBezTo>
                  <a:pt x="2617253" y="2091235"/>
                  <a:pt x="2375597" y="2029564"/>
                  <a:pt x="2170185" y="2065256"/>
                </a:cubicBezTo>
                <a:cubicBezTo>
                  <a:pt x="1964773" y="2100948"/>
                  <a:pt x="1716469" y="2015231"/>
                  <a:pt x="1499813" y="2065256"/>
                </a:cubicBezTo>
                <a:cubicBezTo>
                  <a:pt x="1283157" y="2115281"/>
                  <a:pt x="1103941" y="2003939"/>
                  <a:pt x="829442" y="2065256"/>
                </a:cubicBezTo>
                <a:cubicBezTo>
                  <a:pt x="554943" y="2126573"/>
                  <a:pt x="695539" y="2042800"/>
                  <a:pt x="568111" y="2065256"/>
                </a:cubicBezTo>
                <a:cubicBezTo>
                  <a:pt x="440683" y="2087712"/>
                  <a:pt x="232232" y="1997339"/>
                  <a:pt x="0" y="2065256"/>
                </a:cubicBezTo>
                <a:cubicBezTo>
                  <a:pt x="-12262" y="1950407"/>
                  <a:pt x="48484" y="1678469"/>
                  <a:pt x="0" y="1507637"/>
                </a:cubicBezTo>
                <a:cubicBezTo>
                  <a:pt x="-48484" y="1336805"/>
                  <a:pt x="42771" y="1224709"/>
                  <a:pt x="0" y="1053281"/>
                </a:cubicBezTo>
                <a:cubicBezTo>
                  <a:pt x="-42771" y="881853"/>
                  <a:pt x="59427" y="787270"/>
                  <a:pt x="0" y="536967"/>
                </a:cubicBezTo>
                <a:cubicBezTo>
                  <a:pt x="-59427" y="286664"/>
                  <a:pt x="43849" y="114993"/>
                  <a:pt x="0" y="0"/>
                </a:cubicBezTo>
                <a:close/>
              </a:path>
              <a:path w="10226001" h="2065256" extrusionOk="0">
                <a:moveTo>
                  <a:pt x="0" y="0"/>
                </a:moveTo>
                <a:cubicBezTo>
                  <a:pt x="263697" y="-18359"/>
                  <a:pt x="355383" y="43262"/>
                  <a:pt x="568111" y="0"/>
                </a:cubicBezTo>
                <a:cubicBezTo>
                  <a:pt x="780839" y="-43262"/>
                  <a:pt x="1014339" y="29359"/>
                  <a:pt x="1238482" y="0"/>
                </a:cubicBezTo>
                <a:cubicBezTo>
                  <a:pt x="1462625" y="-29359"/>
                  <a:pt x="1392406" y="20504"/>
                  <a:pt x="1499813" y="0"/>
                </a:cubicBezTo>
                <a:cubicBezTo>
                  <a:pt x="1607220" y="-20504"/>
                  <a:pt x="2021410" y="77989"/>
                  <a:pt x="2170185" y="0"/>
                </a:cubicBezTo>
                <a:cubicBezTo>
                  <a:pt x="2318960" y="-77989"/>
                  <a:pt x="2787319" y="84686"/>
                  <a:pt x="2942816" y="0"/>
                </a:cubicBezTo>
                <a:cubicBezTo>
                  <a:pt x="3098313" y="-84686"/>
                  <a:pt x="3203032" y="32235"/>
                  <a:pt x="3408667" y="0"/>
                </a:cubicBezTo>
                <a:cubicBezTo>
                  <a:pt x="3614302" y="-32235"/>
                  <a:pt x="3582081" y="2899"/>
                  <a:pt x="3669998" y="0"/>
                </a:cubicBezTo>
                <a:cubicBezTo>
                  <a:pt x="3757915" y="-2899"/>
                  <a:pt x="3860029" y="10458"/>
                  <a:pt x="3931329" y="0"/>
                </a:cubicBezTo>
                <a:cubicBezTo>
                  <a:pt x="4002629" y="-10458"/>
                  <a:pt x="4215447" y="2992"/>
                  <a:pt x="4499440" y="0"/>
                </a:cubicBezTo>
                <a:cubicBezTo>
                  <a:pt x="4783433" y="-2992"/>
                  <a:pt x="4888764" y="15558"/>
                  <a:pt x="5067552" y="0"/>
                </a:cubicBezTo>
                <a:cubicBezTo>
                  <a:pt x="5246340" y="-15558"/>
                  <a:pt x="5216668" y="12956"/>
                  <a:pt x="5328883" y="0"/>
                </a:cubicBezTo>
                <a:cubicBezTo>
                  <a:pt x="5441098" y="-12956"/>
                  <a:pt x="5584951" y="39684"/>
                  <a:pt x="5794734" y="0"/>
                </a:cubicBezTo>
                <a:cubicBezTo>
                  <a:pt x="6004517" y="-39684"/>
                  <a:pt x="6250325" y="89391"/>
                  <a:pt x="6567365" y="0"/>
                </a:cubicBezTo>
                <a:cubicBezTo>
                  <a:pt x="6884405" y="-89391"/>
                  <a:pt x="7009936" y="43561"/>
                  <a:pt x="7339996" y="0"/>
                </a:cubicBezTo>
                <a:cubicBezTo>
                  <a:pt x="7670056" y="-43561"/>
                  <a:pt x="7636081" y="20728"/>
                  <a:pt x="7805847" y="0"/>
                </a:cubicBezTo>
                <a:cubicBezTo>
                  <a:pt x="7975613" y="-20728"/>
                  <a:pt x="8195427" y="34"/>
                  <a:pt x="8578479" y="0"/>
                </a:cubicBezTo>
                <a:cubicBezTo>
                  <a:pt x="8961531" y="-34"/>
                  <a:pt x="8817133" y="36998"/>
                  <a:pt x="9044330" y="0"/>
                </a:cubicBezTo>
                <a:cubicBezTo>
                  <a:pt x="9271527" y="-36998"/>
                  <a:pt x="9260293" y="7185"/>
                  <a:pt x="9407921" y="0"/>
                </a:cubicBezTo>
                <a:cubicBezTo>
                  <a:pt x="9555549" y="-7185"/>
                  <a:pt x="10002266" y="82888"/>
                  <a:pt x="10226001" y="0"/>
                </a:cubicBezTo>
                <a:cubicBezTo>
                  <a:pt x="10235005" y="208228"/>
                  <a:pt x="10196079" y="410810"/>
                  <a:pt x="10226001" y="516314"/>
                </a:cubicBezTo>
                <a:cubicBezTo>
                  <a:pt x="10255923" y="621818"/>
                  <a:pt x="10215817" y="853671"/>
                  <a:pt x="10226001" y="1073933"/>
                </a:cubicBezTo>
                <a:cubicBezTo>
                  <a:pt x="10236185" y="1294195"/>
                  <a:pt x="10221570" y="1414382"/>
                  <a:pt x="10226001" y="1590247"/>
                </a:cubicBezTo>
                <a:cubicBezTo>
                  <a:pt x="10230432" y="1766112"/>
                  <a:pt x="10218667" y="1829629"/>
                  <a:pt x="10226001" y="2065256"/>
                </a:cubicBezTo>
                <a:cubicBezTo>
                  <a:pt x="10031596" y="2114212"/>
                  <a:pt x="9979511" y="2020271"/>
                  <a:pt x="9760150" y="2065256"/>
                </a:cubicBezTo>
                <a:cubicBezTo>
                  <a:pt x="9540789" y="2110241"/>
                  <a:pt x="9356480" y="1994528"/>
                  <a:pt x="9089779" y="2065256"/>
                </a:cubicBezTo>
                <a:cubicBezTo>
                  <a:pt x="8823078" y="2135984"/>
                  <a:pt x="8843005" y="2026148"/>
                  <a:pt x="8623928" y="2065256"/>
                </a:cubicBezTo>
                <a:cubicBezTo>
                  <a:pt x="8404851" y="2104364"/>
                  <a:pt x="8334285" y="2011954"/>
                  <a:pt x="8158076" y="2065256"/>
                </a:cubicBezTo>
                <a:cubicBezTo>
                  <a:pt x="7981867" y="2118558"/>
                  <a:pt x="7709976" y="2033013"/>
                  <a:pt x="7589965" y="2065256"/>
                </a:cubicBezTo>
                <a:cubicBezTo>
                  <a:pt x="7469954" y="2097499"/>
                  <a:pt x="7323639" y="2026962"/>
                  <a:pt x="7124114" y="2065256"/>
                </a:cubicBezTo>
                <a:cubicBezTo>
                  <a:pt x="6924589" y="2103550"/>
                  <a:pt x="6840165" y="2033853"/>
                  <a:pt x="6658263" y="2065256"/>
                </a:cubicBezTo>
                <a:cubicBezTo>
                  <a:pt x="6476361" y="2096659"/>
                  <a:pt x="6326273" y="2063073"/>
                  <a:pt x="6192412" y="2065256"/>
                </a:cubicBezTo>
                <a:cubicBezTo>
                  <a:pt x="6058551" y="2067439"/>
                  <a:pt x="5900735" y="2032085"/>
                  <a:pt x="5726561" y="2065256"/>
                </a:cubicBezTo>
                <a:cubicBezTo>
                  <a:pt x="5552387" y="2098427"/>
                  <a:pt x="5339829" y="2063875"/>
                  <a:pt x="5056189" y="2065256"/>
                </a:cubicBezTo>
                <a:cubicBezTo>
                  <a:pt x="4772549" y="2066637"/>
                  <a:pt x="4905949" y="2057342"/>
                  <a:pt x="4794858" y="2065256"/>
                </a:cubicBezTo>
                <a:cubicBezTo>
                  <a:pt x="4683767" y="2073170"/>
                  <a:pt x="4505042" y="2058580"/>
                  <a:pt x="4226747" y="2065256"/>
                </a:cubicBezTo>
                <a:cubicBezTo>
                  <a:pt x="3948452" y="2071932"/>
                  <a:pt x="4085177" y="2050037"/>
                  <a:pt x="3965416" y="2065256"/>
                </a:cubicBezTo>
                <a:cubicBezTo>
                  <a:pt x="3845655" y="2080475"/>
                  <a:pt x="3576561" y="2017663"/>
                  <a:pt x="3397305" y="2065256"/>
                </a:cubicBezTo>
                <a:cubicBezTo>
                  <a:pt x="3218049" y="2112849"/>
                  <a:pt x="3163201" y="2032367"/>
                  <a:pt x="3033714" y="2065256"/>
                </a:cubicBezTo>
                <a:cubicBezTo>
                  <a:pt x="2904227" y="2098145"/>
                  <a:pt x="2684346" y="1997943"/>
                  <a:pt x="2465602" y="2065256"/>
                </a:cubicBezTo>
                <a:cubicBezTo>
                  <a:pt x="2246858" y="2132569"/>
                  <a:pt x="2073209" y="2063592"/>
                  <a:pt x="1795231" y="2065256"/>
                </a:cubicBezTo>
                <a:cubicBezTo>
                  <a:pt x="1517253" y="2066920"/>
                  <a:pt x="1285163" y="2025481"/>
                  <a:pt x="1022600" y="2065256"/>
                </a:cubicBezTo>
                <a:cubicBezTo>
                  <a:pt x="760037" y="2105031"/>
                  <a:pt x="756325" y="2034481"/>
                  <a:pt x="659009" y="2065256"/>
                </a:cubicBezTo>
                <a:cubicBezTo>
                  <a:pt x="561693" y="2096031"/>
                  <a:pt x="281087" y="2016979"/>
                  <a:pt x="0" y="2065256"/>
                </a:cubicBezTo>
                <a:cubicBezTo>
                  <a:pt x="-23960" y="1837831"/>
                  <a:pt x="41542" y="1672591"/>
                  <a:pt x="0" y="1569595"/>
                </a:cubicBezTo>
                <a:cubicBezTo>
                  <a:pt x="-41542" y="1466599"/>
                  <a:pt x="58777" y="1185206"/>
                  <a:pt x="0" y="1011975"/>
                </a:cubicBezTo>
                <a:cubicBezTo>
                  <a:pt x="-58777" y="838744"/>
                  <a:pt x="55888" y="597504"/>
                  <a:pt x="0" y="475009"/>
                </a:cubicBezTo>
                <a:cubicBezTo>
                  <a:pt x="-55888" y="352514"/>
                  <a:pt x="55693" y="216532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7" name="Google Shape;187;p37"/>
          <p:cNvSpPr/>
          <p:nvPr/>
        </p:nvSpPr>
        <p:spPr>
          <a:xfrm>
            <a:off x="827246" y="2977967"/>
            <a:ext cx="4727615" cy="590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675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700"/>
              <a:buFont typeface="Calibri"/>
              <a:buNone/>
            </a:pPr>
            <a:r>
              <a:rPr lang="es" sz="37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Resumen</a:t>
            </a:r>
            <a:endParaRPr sz="37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37"/>
          <p:cNvSpPr/>
          <p:nvPr/>
        </p:nvSpPr>
        <p:spPr>
          <a:xfrm>
            <a:off x="957839" y="3967100"/>
            <a:ext cx="2363700" cy="2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82142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Contraseñas seguras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37"/>
          <p:cNvSpPr/>
          <p:nvPr/>
        </p:nvSpPr>
        <p:spPr>
          <a:xfrm>
            <a:off x="152400" y="4874573"/>
            <a:ext cx="4088844" cy="756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916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83838"/>
                </a:solidFill>
                <a:latin typeface="Calibri"/>
                <a:ea typeface="Calibri"/>
                <a:cs typeface="Calibri"/>
                <a:sym typeface="Calibri"/>
              </a:rPr>
              <a:t>Todas las personas mayores ahora saben cómo administrar contraseñas seguras.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37"/>
          <p:cNvSpPr/>
          <p:nvPr/>
        </p:nvSpPr>
        <p:spPr>
          <a:xfrm>
            <a:off x="5878551" y="3967157"/>
            <a:ext cx="2363700" cy="2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82142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Reconocimiento del fraude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37"/>
          <p:cNvSpPr/>
          <p:nvPr/>
        </p:nvSpPr>
        <p:spPr>
          <a:xfrm>
            <a:off x="5015943" y="4852880"/>
            <a:ext cx="4088963" cy="756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2916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83838"/>
                </a:solidFill>
                <a:latin typeface="Calibri"/>
                <a:ea typeface="Calibri"/>
                <a:cs typeface="Calibri"/>
                <a:sym typeface="Calibri"/>
              </a:rPr>
              <a:t>Los participantes pueden reconocer noticias falsas y estafas en línea.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37"/>
          <p:cNvSpPr/>
          <p:nvPr/>
        </p:nvSpPr>
        <p:spPr>
          <a:xfrm>
            <a:off x="10799243" y="4094091"/>
            <a:ext cx="2608200" cy="2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82142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Mantente seguro en línea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37"/>
          <p:cNvSpPr/>
          <p:nvPr/>
        </p:nvSpPr>
        <p:spPr>
          <a:xfrm>
            <a:off x="152403" y="6936553"/>
            <a:ext cx="12975900" cy="3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2916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83838"/>
                </a:solidFill>
                <a:latin typeface="Calibri"/>
                <a:ea typeface="Calibri"/>
                <a:cs typeface="Calibri"/>
                <a:sym typeface="Calibri"/>
              </a:rPr>
              <a:t>¡Te invitamos a los próximos talleres, donde profundizaremos nuestros conocimientos!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37"/>
          <p:cNvSpPr/>
          <p:nvPr/>
        </p:nvSpPr>
        <p:spPr>
          <a:xfrm>
            <a:off x="0" y="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7"/>
          <p:cNvSpPr/>
          <p:nvPr/>
        </p:nvSpPr>
        <p:spPr>
          <a:xfrm>
            <a:off x="152400" y="152400"/>
            <a:ext cx="146304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37"/>
          <p:cNvSpPr txBox="1"/>
          <p:nvPr/>
        </p:nvSpPr>
        <p:spPr>
          <a:xfrm>
            <a:off x="10313451" y="4783610"/>
            <a:ext cx="3970959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383838"/>
                </a:solidFill>
                <a:latin typeface="Calibri"/>
                <a:ea typeface="Calibri"/>
                <a:cs typeface="Calibri"/>
                <a:sym typeface="Calibri"/>
              </a:rPr>
              <a:t>Los participantes saben</a:t>
            </a: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cómo asegurar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Número de Seguro Social, evite el malware e instale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Antivirus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37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745" y="289009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11582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235" y="874514"/>
            <a:ext cx="4267200" cy="6400800"/>
          </a:xfrm>
          <a:custGeom>
            <a:avLst/>
            <a:gdLst/>
            <a:ahLst/>
            <a:cxnLst/>
            <a:rect l="l" t="t" r="r" b="b"/>
            <a:pathLst>
              <a:path w="4267200" h="6400800" fill="none" extrusionOk="0">
                <a:moveTo>
                  <a:pt x="0" y="0"/>
                </a:moveTo>
                <a:cubicBezTo>
                  <a:pt x="195457" y="-56445"/>
                  <a:pt x="329531" y="34591"/>
                  <a:pt x="490728" y="0"/>
                </a:cubicBezTo>
                <a:cubicBezTo>
                  <a:pt x="651925" y="-34591"/>
                  <a:pt x="841400" y="56114"/>
                  <a:pt x="1024128" y="0"/>
                </a:cubicBezTo>
                <a:cubicBezTo>
                  <a:pt x="1206856" y="-56114"/>
                  <a:pt x="1251474" y="765"/>
                  <a:pt x="1429512" y="0"/>
                </a:cubicBezTo>
                <a:cubicBezTo>
                  <a:pt x="1607550" y="-765"/>
                  <a:pt x="1681235" y="50527"/>
                  <a:pt x="1920240" y="0"/>
                </a:cubicBezTo>
                <a:cubicBezTo>
                  <a:pt x="2159245" y="-50527"/>
                  <a:pt x="2146645" y="28873"/>
                  <a:pt x="2325624" y="0"/>
                </a:cubicBezTo>
                <a:cubicBezTo>
                  <a:pt x="2504603" y="-28873"/>
                  <a:pt x="2738836" y="62919"/>
                  <a:pt x="2901696" y="0"/>
                </a:cubicBezTo>
                <a:cubicBezTo>
                  <a:pt x="3064556" y="-62919"/>
                  <a:pt x="3112058" y="7527"/>
                  <a:pt x="3307080" y="0"/>
                </a:cubicBezTo>
                <a:cubicBezTo>
                  <a:pt x="3502102" y="-7527"/>
                  <a:pt x="3602443" y="5312"/>
                  <a:pt x="3712464" y="0"/>
                </a:cubicBezTo>
                <a:cubicBezTo>
                  <a:pt x="3822485" y="-5312"/>
                  <a:pt x="4134489" y="57297"/>
                  <a:pt x="4267200" y="0"/>
                </a:cubicBezTo>
                <a:cubicBezTo>
                  <a:pt x="4319456" y="226581"/>
                  <a:pt x="4249474" y="313423"/>
                  <a:pt x="4267200" y="453875"/>
                </a:cubicBezTo>
                <a:cubicBezTo>
                  <a:pt x="4284926" y="594328"/>
                  <a:pt x="4240709" y="786413"/>
                  <a:pt x="4267200" y="1099774"/>
                </a:cubicBezTo>
                <a:cubicBezTo>
                  <a:pt x="4293691" y="1413135"/>
                  <a:pt x="4246640" y="1511464"/>
                  <a:pt x="4267200" y="1809681"/>
                </a:cubicBezTo>
                <a:cubicBezTo>
                  <a:pt x="4287760" y="2107898"/>
                  <a:pt x="4190081" y="2205422"/>
                  <a:pt x="4267200" y="2455580"/>
                </a:cubicBezTo>
                <a:cubicBezTo>
                  <a:pt x="4344319" y="2705738"/>
                  <a:pt x="4233493" y="2709273"/>
                  <a:pt x="4267200" y="2909455"/>
                </a:cubicBezTo>
                <a:cubicBezTo>
                  <a:pt x="4300907" y="3109637"/>
                  <a:pt x="4245729" y="3361111"/>
                  <a:pt x="4267200" y="3491345"/>
                </a:cubicBezTo>
                <a:cubicBezTo>
                  <a:pt x="4288671" y="3621579"/>
                  <a:pt x="4232524" y="3813010"/>
                  <a:pt x="4267200" y="4073236"/>
                </a:cubicBezTo>
                <a:cubicBezTo>
                  <a:pt x="4301876" y="4333462"/>
                  <a:pt x="4252593" y="4612127"/>
                  <a:pt x="4267200" y="4783143"/>
                </a:cubicBezTo>
                <a:cubicBezTo>
                  <a:pt x="4281807" y="4954159"/>
                  <a:pt x="4253823" y="5140799"/>
                  <a:pt x="4267200" y="5429042"/>
                </a:cubicBezTo>
                <a:cubicBezTo>
                  <a:pt x="4280577" y="5717285"/>
                  <a:pt x="4254524" y="5627214"/>
                  <a:pt x="4267200" y="5818909"/>
                </a:cubicBezTo>
                <a:cubicBezTo>
                  <a:pt x="4279876" y="6010604"/>
                  <a:pt x="4266949" y="6145851"/>
                  <a:pt x="4267200" y="6400800"/>
                </a:cubicBezTo>
                <a:cubicBezTo>
                  <a:pt x="4116840" y="6412442"/>
                  <a:pt x="3988515" y="6366556"/>
                  <a:pt x="3819144" y="6400800"/>
                </a:cubicBezTo>
                <a:cubicBezTo>
                  <a:pt x="3649773" y="6435044"/>
                  <a:pt x="3389837" y="6374843"/>
                  <a:pt x="3243072" y="6400800"/>
                </a:cubicBezTo>
                <a:cubicBezTo>
                  <a:pt x="3096307" y="6426757"/>
                  <a:pt x="2959168" y="6375022"/>
                  <a:pt x="2752344" y="6400800"/>
                </a:cubicBezTo>
                <a:cubicBezTo>
                  <a:pt x="2545520" y="6426578"/>
                  <a:pt x="2466260" y="6368782"/>
                  <a:pt x="2218944" y="6400800"/>
                </a:cubicBezTo>
                <a:cubicBezTo>
                  <a:pt x="1971628" y="6432818"/>
                  <a:pt x="1945605" y="6388145"/>
                  <a:pt x="1770888" y="6400800"/>
                </a:cubicBezTo>
                <a:cubicBezTo>
                  <a:pt x="1596171" y="6413455"/>
                  <a:pt x="1356526" y="6342864"/>
                  <a:pt x="1152144" y="6400800"/>
                </a:cubicBezTo>
                <a:cubicBezTo>
                  <a:pt x="947762" y="6458736"/>
                  <a:pt x="766704" y="6396909"/>
                  <a:pt x="618744" y="6400800"/>
                </a:cubicBezTo>
                <a:cubicBezTo>
                  <a:pt x="470784" y="6404691"/>
                  <a:pt x="187197" y="6381444"/>
                  <a:pt x="0" y="6400800"/>
                </a:cubicBezTo>
                <a:cubicBezTo>
                  <a:pt x="-27577" y="6116915"/>
                  <a:pt x="42825" y="5968543"/>
                  <a:pt x="0" y="5818909"/>
                </a:cubicBezTo>
                <a:cubicBezTo>
                  <a:pt x="-42825" y="5669275"/>
                  <a:pt x="3863" y="5580716"/>
                  <a:pt x="0" y="5429042"/>
                </a:cubicBezTo>
                <a:cubicBezTo>
                  <a:pt x="-3863" y="5277368"/>
                  <a:pt x="55455" y="4993361"/>
                  <a:pt x="0" y="4783143"/>
                </a:cubicBezTo>
                <a:cubicBezTo>
                  <a:pt x="-55455" y="4572925"/>
                  <a:pt x="15568" y="4480638"/>
                  <a:pt x="0" y="4329268"/>
                </a:cubicBezTo>
                <a:cubicBezTo>
                  <a:pt x="-15568" y="4177898"/>
                  <a:pt x="37114" y="3946789"/>
                  <a:pt x="0" y="3747377"/>
                </a:cubicBezTo>
                <a:cubicBezTo>
                  <a:pt x="-37114" y="3547965"/>
                  <a:pt x="6545" y="3545526"/>
                  <a:pt x="0" y="3357511"/>
                </a:cubicBezTo>
                <a:cubicBezTo>
                  <a:pt x="-6545" y="3169496"/>
                  <a:pt x="28586" y="2853699"/>
                  <a:pt x="0" y="2647604"/>
                </a:cubicBezTo>
                <a:cubicBezTo>
                  <a:pt x="-28586" y="2441509"/>
                  <a:pt x="5597" y="2291122"/>
                  <a:pt x="0" y="1937697"/>
                </a:cubicBezTo>
                <a:cubicBezTo>
                  <a:pt x="-5597" y="1584272"/>
                  <a:pt x="15461" y="1631329"/>
                  <a:pt x="0" y="1355806"/>
                </a:cubicBezTo>
                <a:cubicBezTo>
                  <a:pt x="-15461" y="1080283"/>
                  <a:pt x="14055" y="1106238"/>
                  <a:pt x="0" y="901931"/>
                </a:cubicBezTo>
                <a:cubicBezTo>
                  <a:pt x="-14055" y="697624"/>
                  <a:pt x="6657" y="251181"/>
                  <a:pt x="0" y="0"/>
                </a:cubicBezTo>
                <a:close/>
              </a:path>
              <a:path w="4267200" h="6400800" extrusionOk="0">
                <a:moveTo>
                  <a:pt x="0" y="0"/>
                </a:moveTo>
                <a:cubicBezTo>
                  <a:pt x="154636" y="-47382"/>
                  <a:pt x="339452" y="16095"/>
                  <a:pt x="490728" y="0"/>
                </a:cubicBezTo>
                <a:cubicBezTo>
                  <a:pt x="642004" y="-16095"/>
                  <a:pt x="962009" y="39118"/>
                  <a:pt x="1109472" y="0"/>
                </a:cubicBezTo>
                <a:cubicBezTo>
                  <a:pt x="1256935" y="-39118"/>
                  <a:pt x="1313388" y="17000"/>
                  <a:pt x="1514856" y="0"/>
                </a:cubicBezTo>
                <a:cubicBezTo>
                  <a:pt x="1716324" y="-17000"/>
                  <a:pt x="1846990" y="32543"/>
                  <a:pt x="1962912" y="0"/>
                </a:cubicBezTo>
                <a:cubicBezTo>
                  <a:pt x="2078834" y="-32543"/>
                  <a:pt x="2251163" y="3763"/>
                  <a:pt x="2453640" y="0"/>
                </a:cubicBezTo>
                <a:cubicBezTo>
                  <a:pt x="2656117" y="-3763"/>
                  <a:pt x="2732904" y="4114"/>
                  <a:pt x="2944368" y="0"/>
                </a:cubicBezTo>
                <a:cubicBezTo>
                  <a:pt x="3155832" y="-4114"/>
                  <a:pt x="3248270" y="5430"/>
                  <a:pt x="3435096" y="0"/>
                </a:cubicBezTo>
                <a:cubicBezTo>
                  <a:pt x="3621922" y="-5430"/>
                  <a:pt x="3858115" y="9200"/>
                  <a:pt x="4267200" y="0"/>
                </a:cubicBezTo>
                <a:cubicBezTo>
                  <a:pt x="4312867" y="293027"/>
                  <a:pt x="4195537" y="543946"/>
                  <a:pt x="4267200" y="709907"/>
                </a:cubicBezTo>
                <a:cubicBezTo>
                  <a:pt x="4338863" y="875868"/>
                  <a:pt x="4241685" y="1122590"/>
                  <a:pt x="4267200" y="1419814"/>
                </a:cubicBezTo>
                <a:cubicBezTo>
                  <a:pt x="4292715" y="1717038"/>
                  <a:pt x="4255784" y="1741331"/>
                  <a:pt x="4267200" y="2001705"/>
                </a:cubicBezTo>
                <a:cubicBezTo>
                  <a:pt x="4278616" y="2262079"/>
                  <a:pt x="4232355" y="2401562"/>
                  <a:pt x="4267200" y="2647604"/>
                </a:cubicBezTo>
                <a:cubicBezTo>
                  <a:pt x="4302045" y="2893646"/>
                  <a:pt x="4216236" y="2939921"/>
                  <a:pt x="4267200" y="3165487"/>
                </a:cubicBezTo>
                <a:cubicBezTo>
                  <a:pt x="4318164" y="3391053"/>
                  <a:pt x="4263579" y="3578058"/>
                  <a:pt x="4267200" y="3747377"/>
                </a:cubicBezTo>
                <a:cubicBezTo>
                  <a:pt x="4270821" y="3916696"/>
                  <a:pt x="4267024" y="4081505"/>
                  <a:pt x="4267200" y="4265260"/>
                </a:cubicBezTo>
                <a:cubicBezTo>
                  <a:pt x="4267376" y="4449015"/>
                  <a:pt x="4220853" y="4620363"/>
                  <a:pt x="4267200" y="4847151"/>
                </a:cubicBezTo>
                <a:cubicBezTo>
                  <a:pt x="4313547" y="5073939"/>
                  <a:pt x="4244500" y="5092937"/>
                  <a:pt x="4267200" y="5237018"/>
                </a:cubicBezTo>
                <a:cubicBezTo>
                  <a:pt x="4289900" y="5381099"/>
                  <a:pt x="4253495" y="5544461"/>
                  <a:pt x="4267200" y="5690893"/>
                </a:cubicBezTo>
                <a:cubicBezTo>
                  <a:pt x="4280905" y="5837325"/>
                  <a:pt x="4203662" y="6202074"/>
                  <a:pt x="4267200" y="6400800"/>
                </a:cubicBezTo>
                <a:cubicBezTo>
                  <a:pt x="4048156" y="6449736"/>
                  <a:pt x="3895162" y="6398967"/>
                  <a:pt x="3648456" y="6400800"/>
                </a:cubicBezTo>
                <a:cubicBezTo>
                  <a:pt x="3401750" y="6402633"/>
                  <a:pt x="3443773" y="6356431"/>
                  <a:pt x="3243072" y="6400800"/>
                </a:cubicBezTo>
                <a:cubicBezTo>
                  <a:pt x="3042371" y="6445169"/>
                  <a:pt x="2909176" y="6387324"/>
                  <a:pt x="2795016" y="6400800"/>
                </a:cubicBezTo>
                <a:cubicBezTo>
                  <a:pt x="2680856" y="6414276"/>
                  <a:pt x="2511717" y="6349643"/>
                  <a:pt x="2304288" y="6400800"/>
                </a:cubicBezTo>
                <a:cubicBezTo>
                  <a:pt x="2096859" y="6451957"/>
                  <a:pt x="1989736" y="6382117"/>
                  <a:pt x="1685544" y="6400800"/>
                </a:cubicBezTo>
                <a:cubicBezTo>
                  <a:pt x="1381352" y="6419483"/>
                  <a:pt x="1252280" y="6341425"/>
                  <a:pt x="1066800" y="6400800"/>
                </a:cubicBezTo>
                <a:cubicBezTo>
                  <a:pt x="881320" y="6460175"/>
                  <a:pt x="812412" y="6355718"/>
                  <a:pt x="576072" y="6400800"/>
                </a:cubicBezTo>
                <a:cubicBezTo>
                  <a:pt x="339732" y="6445882"/>
                  <a:pt x="135397" y="6393338"/>
                  <a:pt x="0" y="6400800"/>
                </a:cubicBezTo>
                <a:cubicBezTo>
                  <a:pt x="-66473" y="6233634"/>
                  <a:pt x="18924" y="5971702"/>
                  <a:pt x="0" y="5690893"/>
                </a:cubicBezTo>
                <a:cubicBezTo>
                  <a:pt x="-18924" y="5410084"/>
                  <a:pt x="31867" y="5349364"/>
                  <a:pt x="0" y="5109002"/>
                </a:cubicBezTo>
                <a:cubicBezTo>
                  <a:pt x="-31867" y="4868640"/>
                  <a:pt x="12530" y="4875761"/>
                  <a:pt x="0" y="4719135"/>
                </a:cubicBezTo>
                <a:cubicBezTo>
                  <a:pt x="-12530" y="4562509"/>
                  <a:pt x="1176" y="4402628"/>
                  <a:pt x="0" y="4201252"/>
                </a:cubicBezTo>
                <a:cubicBezTo>
                  <a:pt x="-1176" y="3999876"/>
                  <a:pt x="16014" y="3741244"/>
                  <a:pt x="0" y="3619361"/>
                </a:cubicBezTo>
                <a:cubicBezTo>
                  <a:pt x="-16014" y="3497478"/>
                  <a:pt x="20221" y="3359977"/>
                  <a:pt x="0" y="3229495"/>
                </a:cubicBezTo>
                <a:cubicBezTo>
                  <a:pt x="-20221" y="3099013"/>
                  <a:pt x="37541" y="2700358"/>
                  <a:pt x="0" y="2519588"/>
                </a:cubicBezTo>
                <a:cubicBezTo>
                  <a:pt x="-37541" y="2338818"/>
                  <a:pt x="47957" y="2139377"/>
                  <a:pt x="0" y="1809681"/>
                </a:cubicBezTo>
                <a:cubicBezTo>
                  <a:pt x="-47957" y="1479985"/>
                  <a:pt x="19654" y="1492028"/>
                  <a:pt x="0" y="1227790"/>
                </a:cubicBezTo>
                <a:cubicBezTo>
                  <a:pt x="-19654" y="963552"/>
                  <a:pt x="63858" y="863578"/>
                  <a:pt x="0" y="517883"/>
                </a:cubicBezTo>
                <a:cubicBezTo>
                  <a:pt x="-63858" y="172188"/>
                  <a:pt x="59520" y="161767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8" name="Google Shape;48;p2"/>
          <p:cNvSpPr/>
          <p:nvPr/>
        </p:nvSpPr>
        <p:spPr>
          <a:xfrm>
            <a:off x="6350437" y="-11"/>
            <a:ext cx="7416000" cy="12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74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3850"/>
              <a:buFont typeface="Calibri"/>
              <a:buNone/>
            </a:pPr>
            <a:r>
              <a:rPr lang="es" sz="3850">
                <a:solidFill>
                  <a:srgbClr val="383838"/>
                </a:solidFill>
                <a:latin typeface="Calibri"/>
                <a:ea typeface="Calibri"/>
                <a:cs typeface="Calibri"/>
                <a:sym typeface="Calibri"/>
              </a:rPr>
              <a:t>Introducción: ¿Por qué es importante la seguridad en línea?</a:t>
            </a:r>
            <a:endParaRPr sz="3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6421762" y="2201117"/>
            <a:ext cx="555300" cy="555300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152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6650474" y="2352794"/>
            <a:ext cx="1077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300"/>
              <a:buFont typeface="Calibri"/>
              <a:buNone/>
            </a:pPr>
            <a:r>
              <a:rPr lang="es" sz="2300">
                <a:solidFill>
                  <a:srgbClr val="383838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7152680" y="2201229"/>
            <a:ext cx="2469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e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Objetivo del taller</a:t>
            </a:r>
            <a:endParaRPr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7152680" y="2984778"/>
            <a:ext cx="2782500" cy="23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Aprenda a protegerse a sí mismo y a sus datos en línea: de forma sencilla, sin estrés y paso a paso.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10181868" y="2201229"/>
            <a:ext cx="555300" cy="555300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152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10390227" y="2330769"/>
            <a:ext cx="1386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300"/>
              <a:buFont typeface="Calibri"/>
              <a:buNone/>
            </a:pPr>
            <a:r>
              <a:rPr lang="es" sz="2300">
                <a:solidFill>
                  <a:srgbClr val="383838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10984111" y="2201229"/>
            <a:ext cx="2469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e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¿Sabías que...?</a:t>
            </a:r>
            <a:endParaRPr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10984111" y="2984778"/>
            <a:ext cx="3362100" cy="19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714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383838"/>
                </a:solidFill>
                <a:latin typeface="Calibri"/>
                <a:ea typeface="Calibri"/>
                <a:cs typeface="Calibri"/>
                <a:sym typeface="Calibri"/>
              </a:rPr>
              <a:t>Más del 50% de las personas mayores en Europa han sido víctimas de intentos de fraude en línea. Los enlaces desconocidos y los mensajes falsos son las amenazas más comunes.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" name="Google Shape;57;p2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245" y="6427827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86657" y="70399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"/>
          <p:cNvSpPr txBox="1"/>
          <p:nvPr/>
        </p:nvSpPr>
        <p:spPr>
          <a:xfrm>
            <a:off x="338293" y="149342"/>
            <a:ext cx="12863400" cy="74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lang="es" sz="4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️ Las amenazas en línea más comunes: ¿qué debe saber?</a:t>
            </a:r>
            <a:endParaRPr sz="44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Phishing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mensajes falsos y sitios de phishing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Malware y ransomware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virus que destruyen o bloquean datos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Ingeniería social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manipulación para extraer información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Ataques Man-in-the-Middle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interceptación de datos en la red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Robo de identidad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hacerse pasar por usted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Spam y trolls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mensajes no deseados y comentarios ofensivos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Ataques DDoS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sobrecarga y bloqueo de sitios web</a:t>
            </a:r>
            <a:endParaRPr/>
          </a:p>
        </p:txBody>
      </p:sp>
      <p:pic>
        <p:nvPicPr>
          <p:cNvPr id="64" name="Google Shape;64;p3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10424" y="6427827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3" descr="Las amenazas en línea más comunes: ¿qué debe saber?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55017" y="1695846"/>
            <a:ext cx="3476928" cy="3476928"/>
          </a:xfrm>
          <a:custGeom>
            <a:avLst/>
            <a:gdLst/>
            <a:ahLst/>
            <a:cxnLst/>
            <a:rect l="l" t="t" r="r" b="b"/>
            <a:pathLst>
              <a:path w="3476928" h="3476928" extrusionOk="0">
                <a:moveTo>
                  <a:pt x="0" y="0"/>
                </a:moveTo>
                <a:cubicBezTo>
                  <a:pt x="109623" y="-39089"/>
                  <a:pt x="347220" y="4435"/>
                  <a:pt x="475180" y="0"/>
                </a:cubicBezTo>
                <a:cubicBezTo>
                  <a:pt x="603140" y="-4435"/>
                  <a:pt x="859432" y="77389"/>
                  <a:pt x="1124207" y="0"/>
                </a:cubicBezTo>
                <a:cubicBezTo>
                  <a:pt x="1388982" y="-77389"/>
                  <a:pt x="1497191" y="31092"/>
                  <a:pt x="1703695" y="0"/>
                </a:cubicBezTo>
                <a:cubicBezTo>
                  <a:pt x="1910199" y="-31092"/>
                  <a:pt x="1979842" y="38356"/>
                  <a:pt x="2178875" y="0"/>
                </a:cubicBezTo>
                <a:cubicBezTo>
                  <a:pt x="2377908" y="-38356"/>
                  <a:pt x="2466309" y="40303"/>
                  <a:pt x="2654055" y="0"/>
                </a:cubicBezTo>
                <a:cubicBezTo>
                  <a:pt x="2841801" y="-40303"/>
                  <a:pt x="3289499" y="33845"/>
                  <a:pt x="3476928" y="0"/>
                </a:cubicBezTo>
                <a:cubicBezTo>
                  <a:pt x="3527556" y="272224"/>
                  <a:pt x="3424286" y="365233"/>
                  <a:pt x="3476928" y="614257"/>
                </a:cubicBezTo>
                <a:cubicBezTo>
                  <a:pt x="3529570" y="863281"/>
                  <a:pt x="3410375" y="973167"/>
                  <a:pt x="3476928" y="1263284"/>
                </a:cubicBezTo>
                <a:cubicBezTo>
                  <a:pt x="3543481" y="1553401"/>
                  <a:pt x="3445408" y="1624111"/>
                  <a:pt x="3476928" y="1808003"/>
                </a:cubicBezTo>
                <a:cubicBezTo>
                  <a:pt x="3508448" y="1991895"/>
                  <a:pt x="3471696" y="2153073"/>
                  <a:pt x="3476928" y="2352721"/>
                </a:cubicBezTo>
                <a:cubicBezTo>
                  <a:pt x="3482160" y="2552369"/>
                  <a:pt x="3422929" y="2648948"/>
                  <a:pt x="3476928" y="2827901"/>
                </a:cubicBezTo>
                <a:cubicBezTo>
                  <a:pt x="3530927" y="3006854"/>
                  <a:pt x="3433848" y="3275984"/>
                  <a:pt x="3476928" y="3476928"/>
                </a:cubicBezTo>
                <a:cubicBezTo>
                  <a:pt x="3237631" y="3514784"/>
                  <a:pt x="3156651" y="3418654"/>
                  <a:pt x="2862671" y="3476928"/>
                </a:cubicBezTo>
                <a:cubicBezTo>
                  <a:pt x="2568691" y="3535202"/>
                  <a:pt x="2402906" y="3450920"/>
                  <a:pt x="2248413" y="3476928"/>
                </a:cubicBezTo>
                <a:cubicBezTo>
                  <a:pt x="2093920" y="3502936"/>
                  <a:pt x="1880872" y="3436862"/>
                  <a:pt x="1668925" y="3476928"/>
                </a:cubicBezTo>
                <a:cubicBezTo>
                  <a:pt x="1456978" y="3516994"/>
                  <a:pt x="1312759" y="3420274"/>
                  <a:pt x="1054668" y="3476928"/>
                </a:cubicBezTo>
                <a:cubicBezTo>
                  <a:pt x="796577" y="3533582"/>
                  <a:pt x="719058" y="3428531"/>
                  <a:pt x="579488" y="3476928"/>
                </a:cubicBezTo>
                <a:cubicBezTo>
                  <a:pt x="439918" y="3525325"/>
                  <a:pt x="141804" y="3443371"/>
                  <a:pt x="0" y="3476928"/>
                </a:cubicBezTo>
                <a:cubicBezTo>
                  <a:pt x="-35673" y="3211110"/>
                  <a:pt x="41132" y="3080302"/>
                  <a:pt x="0" y="2827901"/>
                </a:cubicBezTo>
                <a:cubicBezTo>
                  <a:pt x="-41132" y="2575500"/>
                  <a:pt x="703" y="2483017"/>
                  <a:pt x="0" y="2178875"/>
                </a:cubicBezTo>
                <a:cubicBezTo>
                  <a:pt x="-703" y="1874733"/>
                  <a:pt x="48718" y="1670078"/>
                  <a:pt x="0" y="1529848"/>
                </a:cubicBezTo>
                <a:cubicBezTo>
                  <a:pt x="-48718" y="1389618"/>
                  <a:pt x="7521" y="1106010"/>
                  <a:pt x="0" y="985130"/>
                </a:cubicBezTo>
                <a:cubicBezTo>
                  <a:pt x="-7521" y="864250"/>
                  <a:pt x="15925" y="356772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6" name="Google Shape;66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70570" y="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/>
          <p:nvPr/>
        </p:nvSpPr>
        <p:spPr>
          <a:xfrm>
            <a:off x="342178" y="146356"/>
            <a:ext cx="13345200" cy="6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lang="es" sz="4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¿Qué es el phishing?</a:t>
            </a:r>
            <a:endParaRPr sz="44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phishing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 una estafa que se hace pasar por una empresa o institución conocida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(por ejemplo, banco, oficina de correos).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Recibe un correo electrónico o mensaje de texto falso con un enlace a la página de inicio de sesión.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objetivo del estafador: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suplantar su contraseña, información personal o dinero.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Cómo defenderse: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hagas clic en enlaces de mensajes sospechosos</a:t>
            </a:r>
            <a:endParaRPr/>
          </a:p>
          <a:p>
            <a:pPr marL="457200" marR="0" lvl="1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Comprueba la dirección del remitente</a:t>
            </a:r>
            <a:endParaRPr/>
          </a:p>
          <a:p>
            <a:pPr marL="457200" marR="0" lvl="1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ingreses tu contraseña si el sitio se ve extraño</a:t>
            </a:r>
            <a:endParaRPr/>
          </a:p>
        </p:txBody>
      </p:sp>
      <p:pic>
        <p:nvPicPr>
          <p:cNvPr id="72" name="Google Shape;72;p4" descr="¿Qué es el phishing?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87662" y="4567314"/>
            <a:ext cx="3142735" cy="3142735"/>
          </a:xfrm>
          <a:custGeom>
            <a:avLst/>
            <a:gdLst/>
            <a:ahLst/>
            <a:cxnLst/>
            <a:rect l="l" t="t" r="r" b="b"/>
            <a:pathLst>
              <a:path w="3142735" h="3142735" extrusionOk="0">
                <a:moveTo>
                  <a:pt x="0" y="0"/>
                </a:moveTo>
                <a:cubicBezTo>
                  <a:pt x="241681" y="-39506"/>
                  <a:pt x="454608" y="50454"/>
                  <a:pt x="586644" y="0"/>
                </a:cubicBezTo>
                <a:cubicBezTo>
                  <a:pt x="718680" y="-50454"/>
                  <a:pt x="947346" y="2164"/>
                  <a:pt x="1047578" y="0"/>
                </a:cubicBezTo>
                <a:cubicBezTo>
                  <a:pt x="1147810" y="-2164"/>
                  <a:pt x="1454161" y="41263"/>
                  <a:pt x="1602795" y="0"/>
                </a:cubicBezTo>
                <a:cubicBezTo>
                  <a:pt x="1751429" y="-41263"/>
                  <a:pt x="1954153" y="19539"/>
                  <a:pt x="2158011" y="0"/>
                </a:cubicBezTo>
                <a:cubicBezTo>
                  <a:pt x="2361869" y="-19539"/>
                  <a:pt x="2436754" y="23342"/>
                  <a:pt x="2650373" y="0"/>
                </a:cubicBezTo>
                <a:cubicBezTo>
                  <a:pt x="2863992" y="-23342"/>
                  <a:pt x="2974297" y="52816"/>
                  <a:pt x="3142735" y="0"/>
                </a:cubicBezTo>
                <a:cubicBezTo>
                  <a:pt x="3169967" y="291790"/>
                  <a:pt x="3072983" y="397928"/>
                  <a:pt x="3142735" y="586644"/>
                </a:cubicBezTo>
                <a:cubicBezTo>
                  <a:pt x="3212487" y="775360"/>
                  <a:pt x="3080067" y="898722"/>
                  <a:pt x="3142735" y="1141860"/>
                </a:cubicBezTo>
                <a:cubicBezTo>
                  <a:pt x="3205403" y="1384998"/>
                  <a:pt x="3099239" y="1449957"/>
                  <a:pt x="3142735" y="1571367"/>
                </a:cubicBezTo>
                <a:cubicBezTo>
                  <a:pt x="3186231" y="1692777"/>
                  <a:pt x="3080037" y="1905597"/>
                  <a:pt x="3142735" y="2126584"/>
                </a:cubicBezTo>
                <a:cubicBezTo>
                  <a:pt x="3205433" y="2347571"/>
                  <a:pt x="3082183" y="2518076"/>
                  <a:pt x="3142735" y="2681801"/>
                </a:cubicBezTo>
                <a:cubicBezTo>
                  <a:pt x="3203287" y="2845526"/>
                  <a:pt x="3104956" y="3045844"/>
                  <a:pt x="3142735" y="3142735"/>
                </a:cubicBezTo>
                <a:cubicBezTo>
                  <a:pt x="2933747" y="3151884"/>
                  <a:pt x="2714336" y="3107922"/>
                  <a:pt x="2556091" y="3142735"/>
                </a:cubicBezTo>
                <a:cubicBezTo>
                  <a:pt x="2397846" y="3177548"/>
                  <a:pt x="2203714" y="3137475"/>
                  <a:pt x="2095157" y="3142735"/>
                </a:cubicBezTo>
                <a:cubicBezTo>
                  <a:pt x="1986600" y="3147995"/>
                  <a:pt x="1797063" y="3109598"/>
                  <a:pt x="1571368" y="3142735"/>
                </a:cubicBezTo>
                <a:cubicBezTo>
                  <a:pt x="1345673" y="3175872"/>
                  <a:pt x="1195288" y="3073636"/>
                  <a:pt x="984724" y="3142735"/>
                </a:cubicBezTo>
                <a:cubicBezTo>
                  <a:pt x="774160" y="3211834"/>
                  <a:pt x="607714" y="3085593"/>
                  <a:pt x="460934" y="3142735"/>
                </a:cubicBezTo>
                <a:cubicBezTo>
                  <a:pt x="314154" y="3199877"/>
                  <a:pt x="191887" y="3131325"/>
                  <a:pt x="0" y="3142735"/>
                </a:cubicBezTo>
                <a:cubicBezTo>
                  <a:pt x="-58966" y="2975124"/>
                  <a:pt x="66108" y="2729799"/>
                  <a:pt x="0" y="2556091"/>
                </a:cubicBezTo>
                <a:cubicBezTo>
                  <a:pt x="-66108" y="2382383"/>
                  <a:pt x="19629" y="2191200"/>
                  <a:pt x="0" y="2000875"/>
                </a:cubicBezTo>
                <a:cubicBezTo>
                  <a:pt x="-19629" y="1810550"/>
                  <a:pt x="1445" y="1569668"/>
                  <a:pt x="0" y="1414231"/>
                </a:cubicBezTo>
                <a:cubicBezTo>
                  <a:pt x="-1445" y="1258794"/>
                  <a:pt x="10388" y="1076258"/>
                  <a:pt x="0" y="984724"/>
                </a:cubicBezTo>
                <a:cubicBezTo>
                  <a:pt x="-10388" y="893190"/>
                  <a:pt x="36631" y="615503"/>
                  <a:pt x="0" y="460934"/>
                </a:cubicBezTo>
                <a:cubicBezTo>
                  <a:pt x="-36631" y="306365"/>
                  <a:pt x="32871" y="111850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3" name="Google Shape;73;p4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95679" y="251116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432" y="68862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"/>
          <p:cNvSpPr txBox="1"/>
          <p:nvPr/>
        </p:nvSpPr>
        <p:spPr>
          <a:xfrm>
            <a:off x="537518" y="1046356"/>
            <a:ext cx="13555500" cy="55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lang="es" sz="4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Malware y ransomware</a:t>
            </a:r>
            <a:endParaRPr sz="44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malware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son virus y programas que pueden dañar su teléfono o computadora.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ransomware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bloquea el acceso a los archivos y exige un rescate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(por ejemplo, "pagar para recuperar las fotos").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Cómo protegerse: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descargues archivos o aplicaciones sospechosas</a:t>
            </a:r>
            <a:endParaRPr/>
          </a:p>
          <a:p>
            <a:pPr marL="457200" marR="0" lvl="1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Mantenga su software actualizado</a:t>
            </a:r>
            <a:endParaRPr/>
          </a:p>
          <a:p>
            <a:pPr marL="457200" marR="0" lvl="1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abras archivos adjuntos de personas desconocidas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Usa un programa antivirus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6"/>
          <p:cNvSpPr txBox="1"/>
          <p:nvPr/>
        </p:nvSpPr>
        <p:spPr>
          <a:xfrm>
            <a:off x="625388" y="399838"/>
            <a:ext cx="4658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Otra amenaza...</a:t>
            </a:r>
            <a:endParaRPr sz="36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p6" descr="Malware y ransomwar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05177" y="2876602"/>
            <a:ext cx="3315729" cy="3315729"/>
          </a:xfrm>
          <a:custGeom>
            <a:avLst/>
            <a:gdLst/>
            <a:ahLst/>
            <a:cxnLst/>
            <a:rect l="l" t="t" r="r" b="b"/>
            <a:pathLst>
              <a:path w="3315729" h="3315729" extrusionOk="0">
                <a:moveTo>
                  <a:pt x="0" y="0"/>
                </a:moveTo>
                <a:cubicBezTo>
                  <a:pt x="217775" y="-70151"/>
                  <a:pt x="312059" y="37598"/>
                  <a:pt x="585779" y="0"/>
                </a:cubicBezTo>
                <a:cubicBezTo>
                  <a:pt x="859499" y="-37598"/>
                  <a:pt x="1024260" y="37370"/>
                  <a:pt x="1138400" y="0"/>
                </a:cubicBezTo>
                <a:cubicBezTo>
                  <a:pt x="1252540" y="-37370"/>
                  <a:pt x="1476134" y="76"/>
                  <a:pt x="1591550" y="0"/>
                </a:cubicBezTo>
                <a:cubicBezTo>
                  <a:pt x="1706966" y="-76"/>
                  <a:pt x="1838626" y="6075"/>
                  <a:pt x="2077857" y="0"/>
                </a:cubicBezTo>
                <a:cubicBezTo>
                  <a:pt x="2317088" y="-6075"/>
                  <a:pt x="2408429" y="56806"/>
                  <a:pt x="2696793" y="0"/>
                </a:cubicBezTo>
                <a:cubicBezTo>
                  <a:pt x="2985157" y="-56806"/>
                  <a:pt x="3067197" y="22047"/>
                  <a:pt x="3315729" y="0"/>
                </a:cubicBezTo>
                <a:cubicBezTo>
                  <a:pt x="3332924" y="145594"/>
                  <a:pt x="3298331" y="234455"/>
                  <a:pt x="3315729" y="453150"/>
                </a:cubicBezTo>
                <a:cubicBezTo>
                  <a:pt x="3333127" y="671845"/>
                  <a:pt x="3302938" y="762209"/>
                  <a:pt x="3315729" y="1005771"/>
                </a:cubicBezTo>
                <a:cubicBezTo>
                  <a:pt x="3328520" y="1249333"/>
                  <a:pt x="3256265" y="1358809"/>
                  <a:pt x="3315729" y="1624707"/>
                </a:cubicBezTo>
                <a:cubicBezTo>
                  <a:pt x="3375193" y="1890605"/>
                  <a:pt x="3308746" y="2017946"/>
                  <a:pt x="3315729" y="2243643"/>
                </a:cubicBezTo>
                <a:cubicBezTo>
                  <a:pt x="3322712" y="2469340"/>
                  <a:pt x="3296586" y="2533876"/>
                  <a:pt x="3315729" y="2763107"/>
                </a:cubicBezTo>
                <a:cubicBezTo>
                  <a:pt x="3334872" y="2992338"/>
                  <a:pt x="3250652" y="3077569"/>
                  <a:pt x="3315729" y="3315729"/>
                </a:cubicBezTo>
                <a:cubicBezTo>
                  <a:pt x="3101002" y="3355292"/>
                  <a:pt x="2860732" y="3271057"/>
                  <a:pt x="2696793" y="3315729"/>
                </a:cubicBezTo>
                <a:cubicBezTo>
                  <a:pt x="2532854" y="3360401"/>
                  <a:pt x="2313720" y="3311767"/>
                  <a:pt x="2077857" y="3315729"/>
                </a:cubicBezTo>
                <a:cubicBezTo>
                  <a:pt x="1841994" y="3319691"/>
                  <a:pt x="1767105" y="3273764"/>
                  <a:pt x="1458921" y="3315729"/>
                </a:cubicBezTo>
                <a:cubicBezTo>
                  <a:pt x="1150737" y="3357694"/>
                  <a:pt x="1139759" y="3307275"/>
                  <a:pt x="906299" y="3315729"/>
                </a:cubicBezTo>
                <a:cubicBezTo>
                  <a:pt x="672839" y="3324183"/>
                  <a:pt x="366438" y="3296960"/>
                  <a:pt x="0" y="3315729"/>
                </a:cubicBezTo>
                <a:cubicBezTo>
                  <a:pt x="-23636" y="3222214"/>
                  <a:pt x="24946" y="2987041"/>
                  <a:pt x="0" y="2862579"/>
                </a:cubicBezTo>
                <a:cubicBezTo>
                  <a:pt x="-24946" y="2738117"/>
                  <a:pt x="38936" y="2384618"/>
                  <a:pt x="0" y="2243643"/>
                </a:cubicBezTo>
                <a:cubicBezTo>
                  <a:pt x="-38936" y="2102668"/>
                  <a:pt x="64050" y="1964514"/>
                  <a:pt x="0" y="1691022"/>
                </a:cubicBezTo>
                <a:cubicBezTo>
                  <a:pt x="-64050" y="1417530"/>
                  <a:pt x="60448" y="1398949"/>
                  <a:pt x="0" y="1171558"/>
                </a:cubicBezTo>
                <a:cubicBezTo>
                  <a:pt x="-60448" y="944167"/>
                  <a:pt x="31759" y="808441"/>
                  <a:pt x="0" y="585779"/>
                </a:cubicBezTo>
                <a:cubicBezTo>
                  <a:pt x="-31759" y="363117"/>
                  <a:pt x="39873" y="159938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2" name="Google Shape;82;p6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18101" y="-13737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457" y="6900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"/>
          <p:cNvSpPr txBox="1"/>
          <p:nvPr/>
        </p:nvSpPr>
        <p:spPr>
          <a:xfrm>
            <a:off x="444843" y="226171"/>
            <a:ext cx="13740600" cy="55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4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Ejemplos de malware:</a:t>
            </a:r>
            <a:endParaRPr sz="44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Troyano: Emotet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disfraza de archivos adjuntos de correo electrónico (por ejemplo, facturas, CV). Una vez abierto, infecta el sistema y puede robar datos.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Spyware: Pegasus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utiliza para espiar al usuario: recopila datos, graba llamadas y monitorea la ubicación.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177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Adware: Fireball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muestra anuncios no deseados, ralentiza su dispositivo y puede tomar el control de su navegador.</a:t>
            </a:r>
            <a:endParaRPr/>
          </a:p>
        </p:txBody>
      </p:sp>
      <p:pic>
        <p:nvPicPr>
          <p:cNvPr id="89" name="Google Shape;89;p7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95679" y="6214267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57" y="68264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"/>
          <p:cNvSpPr txBox="1"/>
          <p:nvPr/>
        </p:nvSpPr>
        <p:spPr>
          <a:xfrm>
            <a:off x="356779" y="252671"/>
            <a:ext cx="13061100" cy="4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lang="es" sz="4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️ Un buen software antivirus puede detectar y bloquear virus y otras amenazas.</a:t>
            </a:r>
            <a:endParaRPr sz="4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➡️ Los teléfonos y las computadoras pueden instalar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antivirus gratuito o de pago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np.: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ESET, Avast, Bitdefender, Microsoft Defender.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➡️ </a:t>
            </a:r>
            <a:r>
              <a:rPr lang="e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Importante: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Actualízalo regularmente.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para protegerse contra nuevas amenazas.</a:t>
            </a:r>
            <a:endParaRPr/>
          </a:p>
        </p:txBody>
      </p:sp>
      <p:pic>
        <p:nvPicPr>
          <p:cNvPr id="96" name="Google Shape;96;p10" descr="Contraseña para correo electrónic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72826" y="1546549"/>
            <a:ext cx="4272596" cy="4272596"/>
          </a:xfrm>
          <a:custGeom>
            <a:avLst/>
            <a:gdLst/>
            <a:ahLst/>
            <a:cxnLst/>
            <a:rect l="l" t="t" r="r" b="b"/>
            <a:pathLst>
              <a:path w="3509319" h="3509319" extrusionOk="0">
                <a:moveTo>
                  <a:pt x="0" y="0"/>
                </a:moveTo>
                <a:cubicBezTo>
                  <a:pt x="167212" y="-32484"/>
                  <a:pt x="360820" y="4060"/>
                  <a:pt x="514700" y="0"/>
                </a:cubicBezTo>
                <a:cubicBezTo>
                  <a:pt x="668580" y="-4060"/>
                  <a:pt x="908888" y="47703"/>
                  <a:pt x="1134680" y="0"/>
                </a:cubicBezTo>
                <a:cubicBezTo>
                  <a:pt x="1360472" y="-47703"/>
                  <a:pt x="1407954" y="42179"/>
                  <a:pt x="1614287" y="0"/>
                </a:cubicBezTo>
                <a:cubicBezTo>
                  <a:pt x="1820620" y="-42179"/>
                  <a:pt x="1958929" y="44275"/>
                  <a:pt x="2128987" y="0"/>
                </a:cubicBezTo>
                <a:cubicBezTo>
                  <a:pt x="2299045" y="-44275"/>
                  <a:pt x="2486091" y="38545"/>
                  <a:pt x="2748967" y="0"/>
                </a:cubicBezTo>
                <a:cubicBezTo>
                  <a:pt x="3011843" y="-38545"/>
                  <a:pt x="3323350" y="46408"/>
                  <a:pt x="3509319" y="0"/>
                </a:cubicBezTo>
                <a:cubicBezTo>
                  <a:pt x="3541972" y="177941"/>
                  <a:pt x="3462440" y="282447"/>
                  <a:pt x="3509319" y="514700"/>
                </a:cubicBezTo>
                <a:cubicBezTo>
                  <a:pt x="3556198" y="746953"/>
                  <a:pt x="3489895" y="1015194"/>
                  <a:pt x="3509319" y="1169773"/>
                </a:cubicBezTo>
                <a:cubicBezTo>
                  <a:pt x="3528743" y="1324352"/>
                  <a:pt x="3455589" y="1512077"/>
                  <a:pt x="3509319" y="1649380"/>
                </a:cubicBezTo>
                <a:cubicBezTo>
                  <a:pt x="3563049" y="1786683"/>
                  <a:pt x="3497198" y="2036098"/>
                  <a:pt x="3509319" y="2304453"/>
                </a:cubicBezTo>
                <a:cubicBezTo>
                  <a:pt x="3521440" y="2572808"/>
                  <a:pt x="3488405" y="2636586"/>
                  <a:pt x="3509319" y="2819153"/>
                </a:cubicBezTo>
                <a:cubicBezTo>
                  <a:pt x="3530233" y="3001720"/>
                  <a:pt x="3495986" y="3215176"/>
                  <a:pt x="3509319" y="3509319"/>
                </a:cubicBezTo>
                <a:cubicBezTo>
                  <a:pt x="3225901" y="3581921"/>
                  <a:pt x="3050108" y="3448905"/>
                  <a:pt x="2854246" y="3509319"/>
                </a:cubicBezTo>
                <a:cubicBezTo>
                  <a:pt x="2658384" y="3569733"/>
                  <a:pt x="2459995" y="3447858"/>
                  <a:pt x="2339546" y="3509319"/>
                </a:cubicBezTo>
                <a:cubicBezTo>
                  <a:pt x="2219097" y="3570780"/>
                  <a:pt x="1997579" y="3460376"/>
                  <a:pt x="1859939" y="3509319"/>
                </a:cubicBezTo>
                <a:cubicBezTo>
                  <a:pt x="1722299" y="3558262"/>
                  <a:pt x="1498729" y="3465769"/>
                  <a:pt x="1239959" y="3509319"/>
                </a:cubicBezTo>
                <a:cubicBezTo>
                  <a:pt x="981189" y="3552869"/>
                  <a:pt x="930968" y="3439886"/>
                  <a:pt x="655073" y="3509319"/>
                </a:cubicBezTo>
                <a:cubicBezTo>
                  <a:pt x="379178" y="3578752"/>
                  <a:pt x="300517" y="3435301"/>
                  <a:pt x="0" y="3509319"/>
                </a:cubicBezTo>
                <a:cubicBezTo>
                  <a:pt x="-44253" y="3285094"/>
                  <a:pt x="18881" y="3142260"/>
                  <a:pt x="0" y="2924433"/>
                </a:cubicBezTo>
                <a:cubicBezTo>
                  <a:pt x="-18881" y="2706606"/>
                  <a:pt x="43565" y="2585737"/>
                  <a:pt x="0" y="2444826"/>
                </a:cubicBezTo>
                <a:cubicBezTo>
                  <a:pt x="-43565" y="2303915"/>
                  <a:pt x="60966" y="2100528"/>
                  <a:pt x="0" y="1824846"/>
                </a:cubicBezTo>
                <a:cubicBezTo>
                  <a:pt x="-60966" y="1549164"/>
                  <a:pt x="12252" y="1476276"/>
                  <a:pt x="0" y="1169773"/>
                </a:cubicBezTo>
                <a:cubicBezTo>
                  <a:pt x="-12252" y="863270"/>
                  <a:pt x="37329" y="854715"/>
                  <a:pt x="0" y="584887"/>
                </a:cubicBezTo>
                <a:cubicBezTo>
                  <a:pt x="-37329" y="315059"/>
                  <a:pt x="11333" y="276024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7" name="Google Shape;97;p10" descr="Una bandera azul con estrellas amarilla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52677" y="6218525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8557" y="6900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1"/>
          <p:cNvSpPr txBox="1"/>
          <p:nvPr/>
        </p:nvSpPr>
        <p:spPr>
          <a:xfrm>
            <a:off x="661080" y="247817"/>
            <a:ext cx="13308300" cy="74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ESET Internet Security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Interfaz polaca Muy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buena protección y funcionamiento ligero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Popular entre particulares y empresas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Alta tasa de detección de amenazas✔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de Bitdefender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Avast Free Antivirus, Idioma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polaco gratuito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e interfaz sencilla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Microsoft Defender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Integrado en Windows 10 y 11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Gratis, funcionamiento silencioso Suficiente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✔ para usuarios cautelosos</a:t>
            </a:r>
            <a:endParaRPr/>
          </a:p>
        </p:txBody>
      </p:sp>
      <p:sp>
        <p:nvSpPr>
          <p:cNvPr id="104" name="Google Shape;104;p11"/>
          <p:cNvSpPr txBox="1"/>
          <p:nvPr/>
        </p:nvSpPr>
        <p:spPr>
          <a:xfrm>
            <a:off x="5266248" y="247821"/>
            <a:ext cx="4362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44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Para escritorio</a:t>
            </a:r>
            <a:endParaRPr sz="4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p11" descr="ESET Internet Security 1 usuario - 1 Rok Box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06732" y="1510829"/>
            <a:ext cx="2181225" cy="2262188"/>
          </a:xfrm>
          <a:custGeom>
            <a:avLst/>
            <a:gdLst/>
            <a:ahLst/>
            <a:cxnLst/>
            <a:rect l="l" t="t" r="r" b="b"/>
            <a:pathLst>
              <a:path w="2181225" h="2262188" extrusionOk="0">
                <a:moveTo>
                  <a:pt x="0" y="0"/>
                </a:moveTo>
                <a:cubicBezTo>
                  <a:pt x="125065" y="-48322"/>
                  <a:pt x="346966" y="21246"/>
                  <a:pt x="501682" y="0"/>
                </a:cubicBezTo>
                <a:cubicBezTo>
                  <a:pt x="656398" y="-21246"/>
                  <a:pt x="783455" y="43083"/>
                  <a:pt x="981551" y="0"/>
                </a:cubicBezTo>
                <a:cubicBezTo>
                  <a:pt x="1179647" y="-43083"/>
                  <a:pt x="1263689" y="3949"/>
                  <a:pt x="1461421" y="0"/>
                </a:cubicBezTo>
                <a:cubicBezTo>
                  <a:pt x="1659153" y="-3949"/>
                  <a:pt x="1851692" y="81264"/>
                  <a:pt x="2181225" y="0"/>
                </a:cubicBezTo>
                <a:cubicBezTo>
                  <a:pt x="2200866" y="215378"/>
                  <a:pt x="2141462" y="354525"/>
                  <a:pt x="2181225" y="610791"/>
                </a:cubicBezTo>
                <a:cubicBezTo>
                  <a:pt x="2220988" y="867057"/>
                  <a:pt x="2180607" y="958532"/>
                  <a:pt x="2181225" y="1221582"/>
                </a:cubicBezTo>
                <a:cubicBezTo>
                  <a:pt x="2181843" y="1484632"/>
                  <a:pt x="2154757" y="1559217"/>
                  <a:pt x="2181225" y="1764507"/>
                </a:cubicBezTo>
                <a:cubicBezTo>
                  <a:pt x="2207693" y="1969797"/>
                  <a:pt x="2127600" y="2065066"/>
                  <a:pt x="2181225" y="2262188"/>
                </a:cubicBezTo>
                <a:cubicBezTo>
                  <a:pt x="1918802" y="2326706"/>
                  <a:pt x="1896475" y="2241614"/>
                  <a:pt x="1614107" y="2262188"/>
                </a:cubicBezTo>
                <a:cubicBezTo>
                  <a:pt x="1331739" y="2282762"/>
                  <a:pt x="1228415" y="2215174"/>
                  <a:pt x="1090613" y="2262188"/>
                </a:cubicBezTo>
                <a:cubicBezTo>
                  <a:pt x="952811" y="2309202"/>
                  <a:pt x="751250" y="2255586"/>
                  <a:pt x="588931" y="2262188"/>
                </a:cubicBezTo>
                <a:cubicBezTo>
                  <a:pt x="426612" y="2268790"/>
                  <a:pt x="208741" y="2194427"/>
                  <a:pt x="0" y="2262188"/>
                </a:cubicBezTo>
                <a:cubicBezTo>
                  <a:pt x="-15688" y="2129395"/>
                  <a:pt x="27843" y="1897564"/>
                  <a:pt x="0" y="1719263"/>
                </a:cubicBezTo>
                <a:cubicBezTo>
                  <a:pt x="-27843" y="1540962"/>
                  <a:pt x="27519" y="1413755"/>
                  <a:pt x="0" y="1108472"/>
                </a:cubicBezTo>
                <a:cubicBezTo>
                  <a:pt x="-27519" y="803189"/>
                  <a:pt x="10585" y="684069"/>
                  <a:pt x="0" y="497681"/>
                </a:cubicBezTo>
                <a:cubicBezTo>
                  <a:pt x="-10585" y="311293"/>
                  <a:pt x="34799" y="143205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6" name="Google Shape;106;p11" descr="Un logotipo con una estrella y una letra&#10;&#10;El contenido generado por IA puede ser incorrec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43893" y="3773033"/>
            <a:ext cx="2785873" cy="2669255"/>
          </a:xfrm>
          <a:custGeom>
            <a:avLst/>
            <a:gdLst/>
            <a:ahLst/>
            <a:cxnLst/>
            <a:rect l="l" t="t" r="r" b="b"/>
            <a:pathLst>
              <a:path w="2785873" h="2669255" fill="none" extrusionOk="0">
                <a:moveTo>
                  <a:pt x="0" y="0"/>
                </a:moveTo>
                <a:cubicBezTo>
                  <a:pt x="214231" y="-50567"/>
                  <a:pt x="266505" y="44624"/>
                  <a:pt x="473598" y="0"/>
                </a:cubicBezTo>
                <a:cubicBezTo>
                  <a:pt x="680691" y="-44624"/>
                  <a:pt x="764199" y="19760"/>
                  <a:pt x="947197" y="0"/>
                </a:cubicBezTo>
                <a:cubicBezTo>
                  <a:pt x="1130195" y="-19760"/>
                  <a:pt x="1299603" y="31438"/>
                  <a:pt x="1420795" y="0"/>
                </a:cubicBezTo>
                <a:cubicBezTo>
                  <a:pt x="1541987" y="-31438"/>
                  <a:pt x="1798482" y="57597"/>
                  <a:pt x="1922252" y="0"/>
                </a:cubicBezTo>
                <a:cubicBezTo>
                  <a:pt x="2046022" y="-57597"/>
                  <a:pt x="2610495" y="71703"/>
                  <a:pt x="2785873" y="0"/>
                </a:cubicBezTo>
                <a:cubicBezTo>
                  <a:pt x="2800457" y="165853"/>
                  <a:pt x="2732759" y="275244"/>
                  <a:pt x="2785873" y="453773"/>
                </a:cubicBezTo>
                <a:cubicBezTo>
                  <a:pt x="2838987" y="632302"/>
                  <a:pt x="2780936" y="735516"/>
                  <a:pt x="2785873" y="907547"/>
                </a:cubicBezTo>
                <a:cubicBezTo>
                  <a:pt x="2790810" y="1079578"/>
                  <a:pt x="2740196" y="1190640"/>
                  <a:pt x="2785873" y="1414705"/>
                </a:cubicBezTo>
                <a:cubicBezTo>
                  <a:pt x="2831550" y="1638770"/>
                  <a:pt x="2742724" y="1699157"/>
                  <a:pt x="2785873" y="1948556"/>
                </a:cubicBezTo>
                <a:cubicBezTo>
                  <a:pt x="2829022" y="2197955"/>
                  <a:pt x="2739588" y="2418146"/>
                  <a:pt x="2785873" y="2669255"/>
                </a:cubicBezTo>
                <a:cubicBezTo>
                  <a:pt x="2658944" y="2692034"/>
                  <a:pt x="2319307" y="2600246"/>
                  <a:pt x="2172981" y="2669255"/>
                </a:cubicBezTo>
                <a:cubicBezTo>
                  <a:pt x="2026655" y="2738264"/>
                  <a:pt x="1849899" y="2657587"/>
                  <a:pt x="1643665" y="2669255"/>
                </a:cubicBezTo>
                <a:cubicBezTo>
                  <a:pt x="1437431" y="2680923"/>
                  <a:pt x="1301449" y="2614920"/>
                  <a:pt x="1030773" y="2669255"/>
                </a:cubicBezTo>
                <a:cubicBezTo>
                  <a:pt x="760097" y="2723590"/>
                  <a:pt x="239959" y="2603296"/>
                  <a:pt x="0" y="2669255"/>
                </a:cubicBezTo>
                <a:cubicBezTo>
                  <a:pt x="-28113" y="2558454"/>
                  <a:pt x="55264" y="2271269"/>
                  <a:pt x="0" y="2162097"/>
                </a:cubicBezTo>
                <a:cubicBezTo>
                  <a:pt x="-55264" y="2052925"/>
                  <a:pt x="31206" y="1728041"/>
                  <a:pt x="0" y="1574860"/>
                </a:cubicBezTo>
                <a:cubicBezTo>
                  <a:pt x="-31206" y="1421679"/>
                  <a:pt x="25427" y="1309091"/>
                  <a:pt x="0" y="1121087"/>
                </a:cubicBezTo>
                <a:cubicBezTo>
                  <a:pt x="-25427" y="933083"/>
                  <a:pt x="59643" y="707470"/>
                  <a:pt x="0" y="560544"/>
                </a:cubicBezTo>
                <a:cubicBezTo>
                  <a:pt x="-59643" y="413618"/>
                  <a:pt x="29820" y="132020"/>
                  <a:pt x="0" y="0"/>
                </a:cubicBezTo>
                <a:close/>
              </a:path>
              <a:path w="2785873" h="2669255" extrusionOk="0">
                <a:moveTo>
                  <a:pt x="0" y="0"/>
                </a:moveTo>
                <a:cubicBezTo>
                  <a:pt x="118829" y="-6474"/>
                  <a:pt x="251821" y="41463"/>
                  <a:pt x="501457" y="0"/>
                </a:cubicBezTo>
                <a:cubicBezTo>
                  <a:pt x="751093" y="-41463"/>
                  <a:pt x="847975" y="51376"/>
                  <a:pt x="1030773" y="0"/>
                </a:cubicBezTo>
                <a:cubicBezTo>
                  <a:pt x="1213571" y="-51376"/>
                  <a:pt x="1387704" y="62302"/>
                  <a:pt x="1560089" y="0"/>
                </a:cubicBezTo>
                <a:cubicBezTo>
                  <a:pt x="1732474" y="-62302"/>
                  <a:pt x="1869702" y="41178"/>
                  <a:pt x="2145122" y="0"/>
                </a:cubicBezTo>
                <a:cubicBezTo>
                  <a:pt x="2420542" y="-41178"/>
                  <a:pt x="2509738" y="73921"/>
                  <a:pt x="2785873" y="0"/>
                </a:cubicBezTo>
                <a:cubicBezTo>
                  <a:pt x="2814579" y="168797"/>
                  <a:pt x="2742102" y="336528"/>
                  <a:pt x="2785873" y="480466"/>
                </a:cubicBezTo>
                <a:cubicBezTo>
                  <a:pt x="2829644" y="624404"/>
                  <a:pt x="2755168" y="764690"/>
                  <a:pt x="2785873" y="1041009"/>
                </a:cubicBezTo>
                <a:cubicBezTo>
                  <a:pt x="2816578" y="1317328"/>
                  <a:pt x="2752623" y="1446067"/>
                  <a:pt x="2785873" y="1574860"/>
                </a:cubicBezTo>
                <a:cubicBezTo>
                  <a:pt x="2819123" y="1703653"/>
                  <a:pt x="2750241" y="1954638"/>
                  <a:pt x="2785873" y="2162097"/>
                </a:cubicBezTo>
                <a:cubicBezTo>
                  <a:pt x="2821505" y="2369556"/>
                  <a:pt x="2742640" y="2541581"/>
                  <a:pt x="2785873" y="2669255"/>
                </a:cubicBezTo>
                <a:cubicBezTo>
                  <a:pt x="2550863" y="2734965"/>
                  <a:pt x="2497610" y="2614211"/>
                  <a:pt x="2228698" y="2669255"/>
                </a:cubicBezTo>
                <a:cubicBezTo>
                  <a:pt x="1959787" y="2724299"/>
                  <a:pt x="1873929" y="2609392"/>
                  <a:pt x="1615806" y="2669255"/>
                </a:cubicBezTo>
                <a:cubicBezTo>
                  <a:pt x="1357683" y="2729118"/>
                  <a:pt x="1166670" y="2608031"/>
                  <a:pt x="1030773" y="2669255"/>
                </a:cubicBezTo>
                <a:cubicBezTo>
                  <a:pt x="894876" y="2730479"/>
                  <a:pt x="401165" y="2546631"/>
                  <a:pt x="0" y="2669255"/>
                </a:cubicBezTo>
                <a:cubicBezTo>
                  <a:pt x="-12007" y="2532289"/>
                  <a:pt x="34334" y="2356288"/>
                  <a:pt x="0" y="2135404"/>
                </a:cubicBezTo>
                <a:cubicBezTo>
                  <a:pt x="-34334" y="1914520"/>
                  <a:pt x="26573" y="1841403"/>
                  <a:pt x="0" y="1574860"/>
                </a:cubicBezTo>
                <a:cubicBezTo>
                  <a:pt x="-26573" y="1308317"/>
                  <a:pt x="13981" y="1337217"/>
                  <a:pt x="0" y="1121087"/>
                </a:cubicBezTo>
                <a:cubicBezTo>
                  <a:pt x="-13981" y="904957"/>
                  <a:pt x="28923" y="743699"/>
                  <a:pt x="0" y="533851"/>
                </a:cubicBezTo>
                <a:cubicBezTo>
                  <a:pt x="-28923" y="324003"/>
                  <a:pt x="56713" y="137682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7" name="Google Shape;107;p11" descr="Una bandera azul con estrellas amarillas&#10;&#10;Descripción generada automá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23927" y="6342779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86657" y="450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2"/>
          <p:cNvSpPr/>
          <p:nvPr/>
        </p:nvSpPr>
        <p:spPr>
          <a:xfrm>
            <a:off x="411192" y="486431"/>
            <a:ext cx="10761300" cy="600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Char char="•"/>
            </a:pPr>
            <a:r>
              <a:rPr lang="es" sz="32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ESET Mobile</a:t>
            </a:r>
            <a:br>
              <a:rPr lang="e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✔ Security Muy Bien Valorado</a:t>
            </a:r>
            <a:br>
              <a:rPr lang="e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✔ Versión Gratuita y de Pago</a:t>
            </a:r>
            <a:br>
              <a:rPr lang="e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✔ Interfaz Polaca</a:t>
            </a: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Char char="•"/>
            </a:pPr>
            <a:r>
              <a:rPr lang="es" sz="32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Avast Mobile Security</a:t>
            </a:r>
            <a:br>
              <a:rPr lang="e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✔ Interfaz intuitiva gratuita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</a:pPr>
            <a:r>
              <a:rPr lang="e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✔ Funciones adicionales (bloqueo e.g. app, antirrobo)</a:t>
            </a: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Char char="•"/>
            </a:pPr>
            <a:r>
              <a:rPr lang="es" sz="32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Bitdefender Mobile Security</a:t>
            </a:r>
            <a:br>
              <a:rPr lang="e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✔ Protección fiable y bajo consumo de batería</a:t>
            </a:r>
            <a:br>
              <a:rPr lang="e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✔ Versión de prueba gratuita</a:t>
            </a:r>
            <a:endParaRPr dirty="0"/>
          </a:p>
        </p:txBody>
      </p:sp>
      <p:sp>
        <p:nvSpPr>
          <p:cNvPr id="114" name="Google Shape;114;p12"/>
          <p:cNvSpPr txBox="1"/>
          <p:nvPr/>
        </p:nvSpPr>
        <p:spPr>
          <a:xfrm>
            <a:off x="9712410" y="173580"/>
            <a:ext cx="4683211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4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En smartphone</a:t>
            </a:r>
            <a:endParaRPr sz="4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12" descr="Una bandera azul con estrellas amarillas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35838" y="6091881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2" descr="Fotografía de enfoque selectivo gratuita de la persona que usa el Iphone X. Foto de la galerí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30297" y="1571661"/>
            <a:ext cx="3703423" cy="2466480"/>
          </a:xfrm>
          <a:custGeom>
            <a:avLst/>
            <a:gdLst/>
            <a:ahLst/>
            <a:cxnLst/>
            <a:rect l="l" t="t" r="r" b="b"/>
            <a:pathLst>
              <a:path w="3703423" h="2466480" extrusionOk="0">
                <a:moveTo>
                  <a:pt x="0" y="0"/>
                </a:moveTo>
                <a:cubicBezTo>
                  <a:pt x="128638" y="-27127"/>
                  <a:pt x="317312" y="26997"/>
                  <a:pt x="566095" y="0"/>
                </a:cubicBezTo>
                <a:cubicBezTo>
                  <a:pt x="814878" y="-26997"/>
                  <a:pt x="879899" y="29073"/>
                  <a:pt x="1021087" y="0"/>
                </a:cubicBezTo>
                <a:cubicBezTo>
                  <a:pt x="1162275" y="-29073"/>
                  <a:pt x="1365204" y="49062"/>
                  <a:pt x="1550147" y="0"/>
                </a:cubicBezTo>
                <a:cubicBezTo>
                  <a:pt x="1735090" y="-49062"/>
                  <a:pt x="1903136" y="13718"/>
                  <a:pt x="2005139" y="0"/>
                </a:cubicBezTo>
                <a:cubicBezTo>
                  <a:pt x="2107142" y="-13718"/>
                  <a:pt x="2293956" y="26551"/>
                  <a:pt x="2497165" y="0"/>
                </a:cubicBezTo>
                <a:cubicBezTo>
                  <a:pt x="2700374" y="-26551"/>
                  <a:pt x="2778299" y="32150"/>
                  <a:pt x="3026226" y="0"/>
                </a:cubicBezTo>
                <a:cubicBezTo>
                  <a:pt x="3274153" y="-32150"/>
                  <a:pt x="3482140" y="50830"/>
                  <a:pt x="3703423" y="0"/>
                </a:cubicBezTo>
                <a:cubicBezTo>
                  <a:pt x="3710443" y="130650"/>
                  <a:pt x="3659938" y="337245"/>
                  <a:pt x="3703423" y="542626"/>
                </a:cubicBezTo>
                <a:cubicBezTo>
                  <a:pt x="3746908" y="748007"/>
                  <a:pt x="3684561" y="825877"/>
                  <a:pt x="3703423" y="961927"/>
                </a:cubicBezTo>
                <a:cubicBezTo>
                  <a:pt x="3722285" y="1097977"/>
                  <a:pt x="3660357" y="1246233"/>
                  <a:pt x="3703423" y="1430558"/>
                </a:cubicBezTo>
                <a:cubicBezTo>
                  <a:pt x="3746489" y="1614883"/>
                  <a:pt x="3657347" y="1800656"/>
                  <a:pt x="3703423" y="1973184"/>
                </a:cubicBezTo>
                <a:cubicBezTo>
                  <a:pt x="3749499" y="2145712"/>
                  <a:pt x="3665425" y="2262113"/>
                  <a:pt x="3703423" y="2466480"/>
                </a:cubicBezTo>
                <a:cubicBezTo>
                  <a:pt x="3511928" y="2487141"/>
                  <a:pt x="3288555" y="2407086"/>
                  <a:pt x="3174363" y="2466480"/>
                </a:cubicBezTo>
                <a:cubicBezTo>
                  <a:pt x="3060171" y="2525874"/>
                  <a:pt x="2840225" y="2405036"/>
                  <a:pt x="2645302" y="2466480"/>
                </a:cubicBezTo>
                <a:cubicBezTo>
                  <a:pt x="2450379" y="2527924"/>
                  <a:pt x="2284980" y="2409793"/>
                  <a:pt x="2042173" y="2466480"/>
                </a:cubicBezTo>
                <a:cubicBezTo>
                  <a:pt x="1799366" y="2523167"/>
                  <a:pt x="1697074" y="2416083"/>
                  <a:pt x="1513113" y="2466480"/>
                </a:cubicBezTo>
                <a:cubicBezTo>
                  <a:pt x="1329152" y="2516877"/>
                  <a:pt x="1247472" y="2435314"/>
                  <a:pt x="1058121" y="2466480"/>
                </a:cubicBezTo>
                <a:cubicBezTo>
                  <a:pt x="868770" y="2497646"/>
                  <a:pt x="697345" y="2425484"/>
                  <a:pt x="603129" y="2466480"/>
                </a:cubicBezTo>
                <a:cubicBezTo>
                  <a:pt x="508913" y="2507476"/>
                  <a:pt x="178387" y="2405957"/>
                  <a:pt x="0" y="2466480"/>
                </a:cubicBezTo>
                <a:cubicBezTo>
                  <a:pt x="-47435" y="2284620"/>
                  <a:pt x="15938" y="2113592"/>
                  <a:pt x="0" y="1997849"/>
                </a:cubicBezTo>
                <a:cubicBezTo>
                  <a:pt x="-15938" y="1882106"/>
                  <a:pt x="38872" y="1592770"/>
                  <a:pt x="0" y="1455223"/>
                </a:cubicBezTo>
                <a:cubicBezTo>
                  <a:pt x="-38872" y="1317676"/>
                  <a:pt x="3931" y="1039647"/>
                  <a:pt x="0" y="912598"/>
                </a:cubicBezTo>
                <a:cubicBezTo>
                  <a:pt x="-3931" y="785549"/>
                  <a:pt x="54307" y="282517"/>
                  <a:pt x="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7" name="Google Shape;117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1311</Words>
  <Application>Microsoft Office PowerPoint</Application>
  <PresentationFormat>Custom</PresentationFormat>
  <Paragraphs>164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Пользователь</dc:creator>
  <cp:lastModifiedBy>Viktor Zvonar</cp:lastModifiedBy>
  <cp:revision>1</cp:revision>
  <dcterms:modified xsi:type="dcterms:W3CDTF">2026-03-11T23:37:39Z</dcterms:modified>
</cp:coreProperties>
</file>