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4630400" cy="8229600"/>
  <p:notesSz cx="8229600" cy="14630400"/>
  <p:embeddedFontLst>
    <p:embeddedFont>
      <p:font typeface="MuseoModerno Medium" panose="020B0604020202020204" charset="-18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hbX8FxhDWRzHi2XNXvkotf32Tm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256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" name="Google Shape;46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2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1" name="Google Shape;221;p4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4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;p4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5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4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 master">
  <p:cSld name="Slide 9 mast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 master">
  <p:cSld name="Slide 6 mast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5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mail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hyperlink" Target="https://mail.yahoo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mail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20648" y="729048"/>
            <a:ext cx="4514335" cy="6771503"/>
          </a:xfrm>
          <a:custGeom>
            <a:avLst/>
            <a:gdLst/>
            <a:ahLst/>
            <a:cxnLst/>
            <a:rect l="l" t="t" r="r" b="b"/>
            <a:pathLst>
              <a:path w="4514335" h="6771503" fill="none" extrusionOk="0">
                <a:moveTo>
                  <a:pt x="0" y="0"/>
                </a:moveTo>
                <a:cubicBezTo>
                  <a:pt x="93453" y="-33676"/>
                  <a:pt x="324947" y="25576"/>
                  <a:pt x="428862" y="0"/>
                </a:cubicBezTo>
                <a:cubicBezTo>
                  <a:pt x="532777" y="-25576"/>
                  <a:pt x="715231" y="8087"/>
                  <a:pt x="993154" y="0"/>
                </a:cubicBezTo>
                <a:cubicBezTo>
                  <a:pt x="1271077" y="-8087"/>
                  <a:pt x="1395290" y="25821"/>
                  <a:pt x="1602589" y="0"/>
                </a:cubicBezTo>
                <a:cubicBezTo>
                  <a:pt x="1809888" y="-25821"/>
                  <a:pt x="1818184" y="28350"/>
                  <a:pt x="2031451" y="0"/>
                </a:cubicBezTo>
                <a:cubicBezTo>
                  <a:pt x="2244718" y="-28350"/>
                  <a:pt x="2358898" y="19565"/>
                  <a:pt x="2686029" y="0"/>
                </a:cubicBezTo>
                <a:cubicBezTo>
                  <a:pt x="3013160" y="-19565"/>
                  <a:pt x="3028128" y="10690"/>
                  <a:pt x="3114891" y="0"/>
                </a:cubicBezTo>
                <a:cubicBezTo>
                  <a:pt x="3201654" y="-10690"/>
                  <a:pt x="3379620" y="35308"/>
                  <a:pt x="3634040" y="0"/>
                </a:cubicBezTo>
                <a:cubicBezTo>
                  <a:pt x="3888460" y="-35308"/>
                  <a:pt x="4205114" y="10090"/>
                  <a:pt x="4514335" y="0"/>
                </a:cubicBezTo>
                <a:cubicBezTo>
                  <a:pt x="4536994" y="300211"/>
                  <a:pt x="4480225" y="332531"/>
                  <a:pt x="4514335" y="632007"/>
                </a:cubicBezTo>
                <a:cubicBezTo>
                  <a:pt x="4548445" y="931483"/>
                  <a:pt x="4494532" y="1001475"/>
                  <a:pt x="4514335" y="1196299"/>
                </a:cubicBezTo>
                <a:cubicBezTo>
                  <a:pt x="4534138" y="1391123"/>
                  <a:pt x="4462119" y="1460152"/>
                  <a:pt x="4514335" y="1692876"/>
                </a:cubicBezTo>
                <a:cubicBezTo>
                  <a:pt x="4566551" y="1925600"/>
                  <a:pt x="4449045" y="2083713"/>
                  <a:pt x="4514335" y="2257168"/>
                </a:cubicBezTo>
                <a:cubicBezTo>
                  <a:pt x="4579625" y="2430623"/>
                  <a:pt x="4488306" y="2682800"/>
                  <a:pt x="4514335" y="2889175"/>
                </a:cubicBezTo>
                <a:cubicBezTo>
                  <a:pt x="4540364" y="3095550"/>
                  <a:pt x="4488306" y="3114232"/>
                  <a:pt x="4514335" y="3318036"/>
                </a:cubicBezTo>
                <a:cubicBezTo>
                  <a:pt x="4540364" y="3521840"/>
                  <a:pt x="4486011" y="3524807"/>
                  <a:pt x="4514335" y="3679183"/>
                </a:cubicBezTo>
                <a:cubicBezTo>
                  <a:pt x="4542659" y="3833559"/>
                  <a:pt x="4432413" y="4058174"/>
                  <a:pt x="4514335" y="4378905"/>
                </a:cubicBezTo>
                <a:cubicBezTo>
                  <a:pt x="4596257" y="4699636"/>
                  <a:pt x="4461187" y="4704011"/>
                  <a:pt x="4514335" y="4875482"/>
                </a:cubicBezTo>
                <a:cubicBezTo>
                  <a:pt x="4567483" y="5046953"/>
                  <a:pt x="4498064" y="5161672"/>
                  <a:pt x="4514335" y="5372059"/>
                </a:cubicBezTo>
                <a:cubicBezTo>
                  <a:pt x="4530606" y="5582446"/>
                  <a:pt x="4496390" y="5735602"/>
                  <a:pt x="4514335" y="6071781"/>
                </a:cubicBezTo>
                <a:cubicBezTo>
                  <a:pt x="4532280" y="6407960"/>
                  <a:pt x="4494745" y="6603807"/>
                  <a:pt x="4514335" y="6771503"/>
                </a:cubicBezTo>
                <a:cubicBezTo>
                  <a:pt x="4377484" y="6797768"/>
                  <a:pt x="4124622" y="6732608"/>
                  <a:pt x="3995186" y="6771503"/>
                </a:cubicBezTo>
                <a:cubicBezTo>
                  <a:pt x="3865750" y="6810398"/>
                  <a:pt x="3600107" y="6750416"/>
                  <a:pt x="3385751" y="6771503"/>
                </a:cubicBezTo>
                <a:cubicBezTo>
                  <a:pt x="3171395" y="6792590"/>
                  <a:pt x="3068925" y="6727908"/>
                  <a:pt x="2956889" y="6771503"/>
                </a:cubicBezTo>
                <a:cubicBezTo>
                  <a:pt x="2844853" y="6815098"/>
                  <a:pt x="2645481" y="6770818"/>
                  <a:pt x="2437741" y="6771503"/>
                </a:cubicBezTo>
                <a:cubicBezTo>
                  <a:pt x="2230001" y="6772188"/>
                  <a:pt x="2137912" y="6759358"/>
                  <a:pt x="1873449" y="6771503"/>
                </a:cubicBezTo>
                <a:cubicBezTo>
                  <a:pt x="1608986" y="6783648"/>
                  <a:pt x="1451457" y="6758385"/>
                  <a:pt x="1264014" y="6771503"/>
                </a:cubicBezTo>
                <a:cubicBezTo>
                  <a:pt x="1076571" y="6784621"/>
                  <a:pt x="967742" y="6707776"/>
                  <a:pt x="699722" y="6771503"/>
                </a:cubicBezTo>
                <a:cubicBezTo>
                  <a:pt x="431702" y="6835230"/>
                  <a:pt x="190383" y="6716106"/>
                  <a:pt x="0" y="6771503"/>
                </a:cubicBezTo>
                <a:cubicBezTo>
                  <a:pt x="-24419" y="6694445"/>
                  <a:pt x="32954" y="6585575"/>
                  <a:pt x="0" y="6410356"/>
                </a:cubicBezTo>
                <a:cubicBezTo>
                  <a:pt x="-32954" y="6235137"/>
                  <a:pt x="11242" y="6132138"/>
                  <a:pt x="0" y="5981494"/>
                </a:cubicBezTo>
                <a:cubicBezTo>
                  <a:pt x="-11242" y="5830850"/>
                  <a:pt x="3947" y="5592547"/>
                  <a:pt x="0" y="5281772"/>
                </a:cubicBezTo>
                <a:cubicBezTo>
                  <a:pt x="-3947" y="4970997"/>
                  <a:pt x="42440" y="5014603"/>
                  <a:pt x="0" y="4920626"/>
                </a:cubicBezTo>
                <a:cubicBezTo>
                  <a:pt x="-42440" y="4826649"/>
                  <a:pt x="58737" y="4535212"/>
                  <a:pt x="0" y="4220904"/>
                </a:cubicBezTo>
                <a:cubicBezTo>
                  <a:pt x="-58737" y="3906596"/>
                  <a:pt x="61702" y="3877378"/>
                  <a:pt x="0" y="3656612"/>
                </a:cubicBezTo>
                <a:cubicBezTo>
                  <a:pt x="-61702" y="3435846"/>
                  <a:pt x="48736" y="3209380"/>
                  <a:pt x="0" y="3092320"/>
                </a:cubicBezTo>
                <a:cubicBezTo>
                  <a:pt x="-48736" y="2975260"/>
                  <a:pt x="63066" y="2762914"/>
                  <a:pt x="0" y="2528028"/>
                </a:cubicBezTo>
                <a:cubicBezTo>
                  <a:pt x="-63066" y="2293142"/>
                  <a:pt x="20337" y="2277306"/>
                  <a:pt x="0" y="2031451"/>
                </a:cubicBezTo>
                <a:cubicBezTo>
                  <a:pt x="-20337" y="1785596"/>
                  <a:pt x="11829" y="1663272"/>
                  <a:pt x="0" y="1399444"/>
                </a:cubicBezTo>
                <a:cubicBezTo>
                  <a:pt x="-11829" y="1135616"/>
                  <a:pt x="82785" y="876414"/>
                  <a:pt x="0" y="699722"/>
                </a:cubicBezTo>
                <a:cubicBezTo>
                  <a:pt x="-82785" y="523030"/>
                  <a:pt x="47300" y="150087"/>
                  <a:pt x="0" y="0"/>
                </a:cubicBezTo>
                <a:close/>
              </a:path>
              <a:path w="4514335" h="6771503" extrusionOk="0">
                <a:moveTo>
                  <a:pt x="0" y="0"/>
                </a:moveTo>
                <a:cubicBezTo>
                  <a:pt x="148290" y="-39678"/>
                  <a:pt x="326293" y="38465"/>
                  <a:pt x="609435" y="0"/>
                </a:cubicBezTo>
                <a:cubicBezTo>
                  <a:pt x="892578" y="-38465"/>
                  <a:pt x="1074184" y="69299"/>
                  <a:pt x="1218870" y="0"/>
                </a:cubicBezTo>
                <a:cubicBezTo>
                  <a:pt x="1363557" y="-69299"/>
                  <a:pt x="1588938" y="25993"/>
                  <a:pt x="1783162" y="0"/>
                </a:cubicBezTo>
                <a:cubicBezTo>
                  <a:pt x="1977386" y="-25993"/>
                  <a:pt x="2274387" y="58112"/>
                  <a:pt x="2437741" y="0"/>
                </a:cubicBezTo>
                <a:cubicBezTo>
                  <a:pt x="2601095" y="-58112"/>
                  <a:pt x="2690444" y="22315"/>
                  <a:pt x="2866603" y="0"/>
                </a:cubicBezTo>
                <a:cubicBezTo>
                  <a:pt x="3042762" y="-22315"/>
                  <a:pt x="3191916" y="16358"/>
                  <a:pt x="3295465" y="0"/>
                </a:cubicBezTo>
                <a:cubicBezTo>
                  <a:pt x="3399014" y="-16358"/>
                  <a:pt x="3584537" y="1830"/>
                  <a:pt x="3814613" y="0"/>
                </a:cubicBezTo>
                <a:cubicBezTo>
                  <a:pt x="4044689" y="-1830"/>
                  <a:pt x="4348135" y="63998"/>
                  <a:pt x="4514335" y="0"/>
                </a:cubicBezTo>
                <a:cubicBezTo>
                  <a:pt x="4575511" y="284241"/>
                  <a:pt x="4504546" y="468883"/>
                  <a:pt x="4514335" y="632007"/>
                </a:cubicBezTo>
                <a:cubicBezTo>
                  <a:pt x="4524124" y="795131"/>
                  <a:pt x="4502404" y="855062"/>
                  <a:pt x="4514335" y="993154"/>
                </a:cubicBezTo>
                <a:cubicBezTo>
                  <a:pt x="4526266" y="1131246"/>
                  <a:pt x="4457091" y="1345731"/>
                  <a:pt x="4514335" y="1557446"/>
                </a:cubicBezTo>
                <a:cubicBezTo>
                  <a:pt x="4571579" y="1769161"/>
                  <a:pt x="4505585" y="1876256"/>
                  <a:pt x="4514335" y="2189453"/>
                </a:cubicBezTo>
                <a:cubicBezTo>
                  <a:pt x="4523085" y="2502650"/>
                  <a:pt x="4482038" y="2399156"/>
                  <a:pt x="4514335" y="2550599"/>
                </a:cubicBezTo>
                <a:cubicBezTo>
                  <a:pt x="4546632" y="2702042"/>
                  <a:pt x="4478918" y="2769632"/>
                  <a:pt x="4514335" y="2911746"/>
                </a:cubicBezTo>
                <a:cubicBezTo>
                  <a:pt x="4549752" y="3053860"/>
                  <a:pt x="4461279" y="3262648"/>
                  <a:pt x="4514335" y="3408323"/>
                </a:cubicBezTo>
                <a:cubicBezTo>
                  <a:pt x="4567391" y="3553998"/>
                  <a:pt x="4510940" y="3653836"/>
                  <a:pt x="4514335" y="3769470"/>
                </a:cubicBezTo>
                <a:cubicBezTo>
                  <a:pt x="4517730" y="3885104"/>
                  <a:pt x="4499404" y="4085645"/>
                  <a:pt x="4514335" y="4198332"/>
                </a:cubicBezTo>
                <a:cubicBezTo>
                  <a:pt x="4529266" y="4311019"/>
                  <a:pt x="4487256" y="4467536"/>
                  <a:pt x="4514335" y="4627194"/>
                </a:cubicBezTo>
                <a:cubicBezTo>
                  <a:pt x="4541414" y="4786852"/>
                  <a:pt x="4463620" y="4975354"/>
                  <a:pt x="4514335" y="5123771"/>
                </a:cubicBezTo>
                <a:cubicBezTo>
                  <a:pt x="4565050" y="5272188"/>
                  <a:pt x="4455724" y="5423300"/>
                  <a:pt x="4514335" y="5620347"/>
                </a:cubicBezTo>
                <a:cubicBezTo>
                  <a:pt x="4572946" y="5817394"/>
                  <a:pt x="4484012" y="5813352"/>
                  <a:pt x="4514335" y="5981494"/>
                </a:cubicBezTo>
                <a:cubicBezTo>
                  <a:pt x="4544658" y="6149636"/>
                  <a:pt x="4464855" y="6599057"/>
                  <a:pt x="4514335" y="6771503"/>
                </a:cubicBezTo>
                <a:cubicBezTo>
                  <a:pt x="4393327" y="6803428"/>
                  <a:pt x="4168353" y="6709667"/>
                  <a:pt x="3995186" y="6771503"/>
                </a:cubicBezTo>
                <a:cubicBezTo>
                  <a:pt x="3822019" y="6833339"/>
                  <a:pt x="3696759" y="6760820"/>
                  <a:pt x="3430895" y="6771503"/>
                </a:cubicBezTo>
                <a:cubicBezTo>
                  <a:pt x="3165031" y="6782186"/>
                  <a:pt x="3122462" y="6723396"/>
                  <a:pt x="2866603" y="6771503"/>
                </a:cubicBezTo>
                <a:cubicBezTo>
                  <a:pt x="2610744" y="6819610"/>
                  <a:pt x="2520541" y="6711628"/>
                  <a:pt x="2212024" y="6771503"/>
                </a:cubicBezTo>
                <a:cubicBezTo>
                  <a:pt x="1903507" y="6831378"/>
                  <a:pt x="1889086" y="6722159"/>
                  <a:pt x="1602589" y="6771503"/>
                </a:cubicBezTo>
                <a:cubicBezTo>
                  <a:pt x="1316092" y="6820847"/>
                  <a:pt x="1107955" y="6734995"/>
                  <a:pt x="948010" y="6771503"/>
                </a:cubicBezTo>
                <a:cubicBezTo>
                  <a:pt x="788065" y="6808011"/>
                  <a:pt x="467839" y="6669697"/>
                  <a:pt x="0" y="6771503"/>
                </a:cubicBezTo>
                <a:cubicBezTo>
                  <a:pt x="-4505" y="6625703"/>
                  <a:pt x="48374" y="6268141"/>
                  <a:pt x="0" y="6139496"/>
                </a:cubicBezTo>
                <a:cubicBezTo>
                  <a:pt x="-48374" y="6010851"/>
                  <a:pt x="1590" y="5652623"/>
                  <a:pt x="0" y="5439774"/>
                </a:cubicBezTo>
                <a:cubicBezTo>
                  <a:pt x="-1590" y="5226925"/>
                  <a:pt x="18444" y="5224706"/>
                  <a:pt x="0" y="5010912"/>
                </a:cubicBezTo>
                <a:cubicBezTo>
                  <a:pt x="-18444" y="4797118"/>
                  <a:pt x="3946" y="4573344"/>
                  <a:pt x="0" y="4378905"/>
                </a:cubicBezTo>
                <a:cubicBezTo>
                  <a:pt x="-3946" y="4184466"/>
                  <a:pt x="70763" y="3931391"/>
                  <a:pt x="0" y="3746898"/>
                </a:cubicBezTo>
                <a:cubicBezTo>
                  <a:pt x="-70763" y="3562405"/>
                  <a:pt x="9978" y="3404601"/>
                  <a:pt x="0" y="3318036"/>
                </a:cubicBezTo>
                <a:cubicBezTo>
                  <a:pt x="-9978" y="3231471"/>
                  <a:pt x="49496" y="2967974"/>
                  <a:pt x="0" y="2821460"/>
                </a:cubicBezTo>
                <a:cubicBezTo>
                  <a:pt x="-49496" y="2674946"/>
                  <a:pt x="5787" y="2626966"/>
                  <a:pt x="0" y="2460313"/>
                </a:cubicBezTo>
                <a:cubicBezTo>
                  <a:pt x="-5787" y="2293660"/>
                  <a:pt x="44367" y="2183233"/>
                  <a:pt x="0" y="2031451"/>
                </a:cubicBezTo>
                <a:cubicBezTo>
                  <a:pt x="-44367" y="1879669"/>
                  <a:pt x="3469" y="1767653"/>
                  <a:pt x="0" y="1602589"/>
                </a:cubicBezTo>
                <a:cubicBezTo>
                  <a:pt x="-3469" y="1437525"/>
                  <a:pt x="37733" y="1309928"/>
                  <a:pt x="0" y="1173727"/>
                </a:cubicBezTo>
                <a:cubicBezTo>
                  <a:pt x="-37733" y="1037526"/>
                  <a:pt x="58042" y="775645"/>
                  <a:pt x="0" y="609435"/>
                </a:cubicBezTo>
                <a:cubicBezTo>
                  <a:pt x="-58042" y="443225"/>
                  <a:pt x="21874" y="205234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" name="Google Shape;40;p1"/>
          <p:cNvSpPr/>
          <p:nvPr/>
        </p:nvSpPr>
        <p:spPr>
          <a:xfrm>
            <a:off x="1459993" y="3047305"/>
            <a:ext cx="7208308" cy="141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alibri"/>
              <a:buNone/>
            </a:pPr>
            <a:r>
              <a:rPr lang="es" sz="4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¿Hola, cómo estás?</a:t>
            </a:r>
            <a:endParaRPr/>
          </a:p>
          <a:p>
            <a:pPr marL="0" marR="0" lvl="0" indent="0" algn="ctr" rtl="0">
              <a:lnSpc>
                <a:spcPct val="154166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3600"/>
              <a:buFont typeface="Calibri"/>
              <a:buNone/>
            </a:pPr>
            <a:r>
              <a:rPr lang="es" sz="3600" b="0" i="0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Cómo comunicarse en línea sin estrés</a:t>
            </a:r>
            <a:endParaRPr sz="3600" b="0" i="0" u="none" strike="noStrike" cap="non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1285937" y="5832187"/>
            <a:ext cx="7556421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Correo electrónico, videollamadas y comunicación segura en línea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1" descr="Un grupo de logotipos con text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96450" y="432486"/>
            <a:ext cx="5412730" cy="2190337"/>
          </a:xfrm>
          <a:custGeom>
            <a:avLst/>
            <a:gdLst/>
            <a:ahLst/>
            <a:cxnLst/>
            <a:rect l="l" t="t" r="r" b="b"/>
            <a:pathLst>
              <a:path w="5412730" h="2190337" fill="none" extrusionOk="0">
                <a:moveTo>
                  <a:pt x="0" y="0"/>
                </a:moveTo>
                <a:cubicBezTo>
                  <a:pt x="94820" y="-7561"/>
                  <a:pt x="319557" y="43837"/>
                  <a:pt x="433018" y="0"/>
                </a:cubicBezTo>
                <a:cubicBezTo>
                  <a:pt x="546479" y="-43837"/>
                  <a:pt x="806759" y="14803"/>
                  <a:pt x="1082546" y="0"/>
                </a:cubicBezTo>
                <a:cubicBezTo>
                  <a:pt x="1358333" y="-14803"/>
                  <a:pt x="1483948" y="53209"/>
                  <a:pt x="1732074" y="0"/>
                </a:cubicBezTo>
                <a:cubicBezTo>
                  <a:pt x="1980200" y="-53209"/>
                  <a:pt x="1983682" y="13848"/>
                  <a:pt x="2165092" y="0"/>
                </a:cubicBezTo>
                <a:cubicBezTo>
                  <a:pt x="2346502" y="-13848"/>
                  <a:pt x="2389682" y="33379"/>
                  <a:pt x="2543983" y="0"/>
                </a:cubicBezTo>
                <a:cubicBezTo>
                  <a:pt x="2698284" y="-33379"/>
                  <a:pt x="2887531" y="70276"/>
                  <a:pt x="3193511" y="0"/>
                </a:cubicBezTo>
                <a:cubicBezTo>
                  <a:pt x="3499491" y="-70276"/>
                  <a:pt x="3498633" y="2632"/>
                  <a:pt x="3788911" y="0"/>
                </a:cubicBezTo>
                <a:cubicBezTo>
                  <a:pt x="4079189" y="-2632"/>
                  <a:pt x="4067699" y="45598"/>
                  <a:pt x="4221929" y="0"/>
                </a:cubicBezTo>
                <a:cubicBezTo>
                  <a:pt x="4376159" y="-45598"/>
                  <a:pt x="4569469" y="11759"/>
                  <a:pt x="4763202" y="0"/>
                </a:cubicBezTo>
                <a:cubicBezTo>
                  <a:pt x="4956935" y="-11759"/>
                  <a:pt x="5136983" y="4608"/>
                  <a:pt x="5412730" y="0"/>
                </a:cubicBezTo>
                <a:cubicBezTo>
                  <a:pt x="5436622" y="153267"/>
                  <a:pt x="5349211" y="392546"/>
                  <a:pt x="5412730" y="569488"/>
                </a:cubicBezTo>
                <a:cubicBezTo>
                  <a:pt x="5476249" y="746430"/>
                  <a:pt x="5368503" y="886998"/>
                  <a:pt x="5412730" y="1117072"/>
                </a:cubicBezTo>
                <a:cubicBezTo>
                  <a:pt x="5456957" y="1347146"/>
                  <a:pt x="5397936" y="1379583"/>
                  <a:pt x="5412730" y="1620849"/>
                </a:cubicBezTo>
                <a:cubicBezTo>
                  <a:pt x="5427524" y="1862115"/>
                  <a:pt x="5378308" y="1989833"/>
                  <a:pt x="5412730" y="2190337"/>
                </a:cubicBezTo>
                <a:cubicBezTo>
                  <a:pt x="5172167" y="2234959"/>
                  <a:pt x="4988000" y="2139413"/>
                  <a:pt x="4817330" y="2190337"/>
                </a:cubicBezTo>
                <a:cubicBezTo>
                  <a:pt x="4646660" y="2241261"/>
                  <a:pt x="4319680" y="2187835"/>
                  <a:pt x="4167802" y="2190337"/>
                </a:cubicBezTo>
                <a:cubicBezTo>
                  <a:pt x="4015924" y="2192839"/>
                  <a:pt x="3875239" y="2127321"/>
                  <a:pt x="3626529" y="2190337"/>
                </a:cubicBezTo>
                <a:cubicBezTo>
                  <a:pt x="3377819" y="2253353"/>
                  <a:pt x="3285495" y="2166429"/>
                  <a:pt x="3139383" y="2190337"/>
                </a:cubicBezTo>
                <a:cubicBezTo>
                  <a:pt x="2993271" y="2214245"/>
                  <a:pt x="2895645" y="2150832"/>
                  <a:pt x="2706365" y="2190337"/>
                </a:cubicBezTo>
                <a:cubicBezTo>
                  <a:pt x="2517085" y="2229842"/>
                  <a:pt x="2514957" y="2181158"/>
                  <a:pt x="2327474" y="2190337"/>
                </a:cubicBezTo>
                <a:cubicBezTo>
                  <a:pt x="2139991" y="2199516"/>
                  <a:pt x="2000310" y="2188721"/>
                  <a:pt x="1840328" y="2190337"/>
                </a:cubicBezTo>
                <a:cubicBezTo>
                  <a:pt x="1680346" y="2191953"/>
                  <a:pt x="1496123" y="2143537"/>
                  <a:pt x="1407310" y="2190337"/>
                </a:cubicBezTo>
                <a:cubicBezTo>
                  <a:pt x="1318497" y="2237137"/>
                  <a:pt x="1048791" y="2124402"/>
                  <a:pt x="811910" y="2190337"/>
                </a:cubicBezTo>
                <a:cubicBezTo>
                  <a:pt x="575029" y="2256272"/>
                  <a:pt x="251176" y="2139714"/>
                  <a:pt x="0" y="2190337"/>
                </a:cubicBezTo>
                <a:cubicBezTo>
                  <a:pt x="-13592" y="2087120"/>
                  <a:pt x="36041" y="1864740"/>
                  <a:pt x="0" y="1708463"/>
                </a:cubicBezTo>
                <a:cubicBezTo>
                  <a:pt x="-36041" y="1552186"/>
                  <a:pt x="40504" y="1323697"/>
                  <a:pt x="0" y="1182782"/>
                </a:cubicBezTo>
                <a:cubicBezTo>
                  <a:pt x="-40504" y="1041867"/>
                  <a:pt x="6459" y="821136"/>
                  <a:pt x="0" y="657101"/>
                </a:cubicBezTo>
                <a:cubicBezTo>
                  <a:pt x="-6459" y="493066"/>
                  <a:pt x="74932" y="279155"/>
                  <a:pt x="0" y="0"/>
                </a:cubicBezTo>
                <a:close/>
              </a:path>
              <a:path w="5412730" h="2190337" extrusionOk="0">
                <a:moveTo>
                  <a:pt x="0" y="0"/>
                </a:moveTo>
                <a:cubicBezTo>
                  <a:pt x="158094" y="-32439"/>
                  <a:pt x="353467" y="44298"/>
                  <a:pt x="487146" y="0"/>
                </a:cubicBezTo>
                <a:cubicBezTo>
                  <a:pt x="620825" y="-44298"/>
                  <a:pt x="918269" y="46048"/>
                  <a:pt x="1136673" y="0"/>
                </a:cubicBezTo>
                <a:cubicBezTo>
                  <a:pt x="1355077" y="-46048"/>
                  <a:pt x="1567869" y="12959"/>
                  <a:pt x="1786201" y="0"/>
                </a:cubicBezTo>
                <a:cubicBezTo>
                  <a:pt x="2004533" y="-12959"/>
                  <a:pt x="2151119" y="12176"/>
                  <a:pt x="2273347" y="0"/>
                </a:cubicBezTo>
                <a:cubicBezTo>
                  <a:pt x="2395575" y="-12176"/>
                  <a:pt x="2568876" y="32291"/>
                  <a:pt x="2706365" y="0"/>
                </a:cubicBezTo>
                <a:cubicBezTo>
                  <a:pt x="2843854" y="-32291"/>
                  <a:pt x="2916912" y="19955"/>
                  <a:pt x="3085256" y="0"/>
                </a:cubicBezTo>
                <a:cubicBezTo>
                  <a:pt x="3253600" y="-19955"/>
                  <a:pt x="3346031" y="605"/>
                  <a:pt x="3518275" y="0"/>
                </a:cubicBezTo>
                <a:cubicBezTo>
                  <a:pt x="3690519" y="-605"/>
                  <a:pt x="3910722" y="41230"/>
                  <a:pt x="4113675" y="0"/>
                </a:cubicBezTo>
                <a:cubicBezTo>
                  <a:pt x="4316628" y="-41230"/>
                  <a:pt x="4475563" y="19546"/>
                  <a:pt x="4763202" y="0"/>
                </a:cubicBezTo>
                <a:cubicBezTo>
                  <a:pt x="5050841" y="-19546"/>
                  <a:pt x="5161834" y="59649"/>
                  <a:pt x="5412730" y="0"/>
                </a:cubicBezTo>
                <a:cubicBezTo>
                  <a:pt x="5455802" y="205324"/>
                  <a:pt x="5367368" y="312754"/>
                  <a:pt x="5412730" y="481874"/>
                </a:cubicBezTo>
                <a:cubicBezTo>
                  <a:pt x="5458092" y="650994"/>
                  <a:pt x="5405579" y="758675"/>
                  <a:pt x="5412730" y="1007555"/>
                </a:cubicBezTo>
                <a:cubicBezTo>
                  <a:pt x="5419881" y="1256435"/>
                  <a:pt x="5403363" y="1348047"/>
                  <a:pt x="5412730" y="1533236"/>
                </a:cubicBezTo>
                <a:cubicBezTo>
                  <a:pt x="5422097" y="1718425"/>
                  <a:pt x="5387226" y="1875475"/>
                  <a:pt x="5412730" y="2190337"/>
                </a:cubicBezTo>
                <a:cubicBezTo>
                  <a:pt x="5273833" y="2222397"/>
                  <a:pt x="5210647" y="2169824"/>
                  <a:pt x="5033839" y="2190337"/>
                </a:cubicBezTo>
                <a:cubicBezTo>
                  <a:pt x="4857031" y="2210850"/>
                  <a:pt x="4766998" y="2166144"/>
                  <a:pt x="4654948" y="2190337"/>
                </a:cubicBezTo>
                <a:cubicBezTo>
                  <a:pt x="4542898" y="2214530"/>
                  <a:pt x="4229070" y="2145429"/>
                  <a:pt x="4113675" y="2190337"/>
                </a:cubicBezTo>
                <a:cubicBezTo>
                  <a:pt x="3998280" y="2235245"/>
                  <a:pt x="3809620" y="2181269"/>
                  <a:pt x="3626529" y="2190337"/>
                </a:cubicBezTo>
                <a:cubicBezTo>
                  <a:pt x="3443438" y="2199405"/>
                  <a:pt x="3334331" y="2166297"/>
                  <a:pt x="3085256" y="2190337"/>
                </a:cubicBezTo>
                <a:cubicBezTo>
                  <a:pt x="2836181" y="2214377"/>
                  <a:pt x="2881594" y="2174705"/>
                  <a:pt x="2706365" y="2190337"/>
                </a:cubicBezTo>
                <a:cubicBezTo>
                  <a:pt x="2531136" y="2205969"/>
                  <a:pt x="2429569" y="2169670"/>
                  <a:pt x="2327474" y="2190337"/>
                </a:cubicBezTo>
                <a:cubicBezTo>
                  <a:pt x="2225379" y="2211004"/>
                  <a:pt x="2052128" y="2139744"/>
                  <a:pt x="1894455" y="2190337"/>
                </a:cubicBezTo>
                <a:cubicBezTo>
                  <a:pt x="1736782" y="2240930"/>
                  <a:pt x="1446692" y="2128349"/>
                  <a:pt x="1299055" y="2190337"/>
                </a:cubicBezTo>
                <a:cubicBezTo>
                  <a:pt x="1151418" y="2252325"/>
                  <a:pt x="1058660" y="2164734"/>
                  <a:pt x="920164" y="2190337"/>
                </a:cubicBezTo>
                <a:cubicBezTo>
                  <a:pt x="781668" y="2215940"/>
                  <a:pt x="274149" y="2106121"/>
                  <a:pt x="0" y="2190337"/>
                </a:cubicBezTo>
                <a:cubicBezTo>
                  <a:pt x="-28762" y="1982323"/>
                  <a:pt x="57582" y="1856218"/>
                  <a:pt x="0" y="1686559"/>
                </a:cubicBezTo>
                <a:cubicBezTo>
                  <a:pt x="-57582" y="1516900"/>
                  <a:pt x="70685" y="1340379"/>
                  <a:pt x="0" y="1095169"/>
                </a:cubicBezTo>
                <a:cubicBezTo>
                  <a:pt x="-70685" y="849959"/>
                  <a:pt x="48644" y="795520"/>
                  <a:pt x="0" y="503778"/>
                </a:cubicBezTo>
                <a:cubicBezTo>
                  <a:pt x="-48644" y="212036"/>
                  <a:pt x="14282" y="222565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3" name="Google Shape;43;p1"/>
          <p:cNvSpPr/>
          <p:nvPr/>
        </p:nvSpPr>
        <p:spPr>
          <a:xfrm>
            <a:off x="301972" y="7151692"/>
            <a:ext cx="9215562" cy="821443"/>
          </a:xfrm>
          <a:custGeom>
            <a:avLst/>
            <a:gdLst/>
            <a:ahLst/>
            <a:cxnLst/>
            <a:rect l="l" t="t" r="r" b="b"/>
            <a:pathLst>
              <a:path w="9215562" h="821443" extrusionOk="0">
                <a:moveTo>
                  <a:pt x="0" y="0"/>
                </a:moveTo>
                <a:cubicBezTo>
                  <a:pt x="67898" y="-15249"/>
                  <a:pt x="216423" y="29427"/>
                  <a:pt x="299506" y="0"/>
                </a:cubicBezTo>
                <a:cubicBezTo>
                  <a:pt x="382589" y="-29427"/>
                  <a:pt x="499923" y="9521"/>
                  <a:pt x="691167" y="0"/>
                </a:cubicBezTo>
                <a:cubicBezTo>
                  <a:pt x="882411" y="-9521"/>
                  <a:pt x="1095110" y="41697"/>
                  <a:pt x="1451451" y="0"/>
                </a:cubicBezTo>
                <a:cubicBezTo>
                  <a:pt x="1807792" y="-41697"/>
                  <a:pt x="1809573" y="7649"/>
                  <a:pt x="2027424" y="0"/>
                </a:cubicBezTo>
                <a:cubicBezTo>
                  <a:pt x="2245275" y="-7649"/>
                  <a:pt x="2256862" y="21053"/>
                  <a:pt x="2326929" y="0"/>
                </a:cubicBezTo>
                <a:cubicBezTo>
                  <a:pt x="2396997" y="-21053"/>
                  <a:pt x="2784689" y="6762"/>
                  <a:pt x="2902902" y="0"/>
                </a:cubicBezTo>
                <a:cubicBezTo>
                  <a:pt x="3021115" y="-6762"/>
                  <a:pt x="3183178" y="13724"/>
                  <a:pt x="3294563" y="0"/>
                </a:cubicBezTo>
                <a:cubicBezTo>
                  <a:pt x="3405948" y="-13724"/>
                  <a:pt x="3498686" y="32926"/>
                  <a:pt x="3686225" y="0"/>
                </a:cubicBezTo>
                <a:cubicBezTo>
                  <a:pt x="3873764" y="-32926"/>
                  <a:pt x="3893006" y="26730"/>
                  <a:pt x="3985731" y="0"/>
                </a:cubicBezTo>
                <a:cubicBezTo>
                  <a:pt x="4078456" y="-26730"/>
                  <a:pt x="4243603" y="19881"/>
                  <a:pt x="4469548" y="0"/>
                </a:cubicBezTo>
                <a:cubicBezTo>
                  <a:pt x="4695493" y="-19881"/>
                  <a:pt x="4879318" y="48444"/>
                  <a:pt x="5045520" y="0"/>
                </a:cubicBezTo>
                <a:cubicBezTo>
                  <a:pt x="5211722" y="-48444"/>
                  <a:pt x="5323699" y="3021"/>
                  <a:pt x="5529337" y="0"/>
                </a:cubicBezTo>
                <a:cubicBezTo>
                  <a:pt x="5734975" y="-3021"/>
                  <a:pt x="5790709" y="57856"/>
                  <a:pt x="6013154" y="0"/>
                </a:cubicBezTo>
                <a:cubicBezTo>
                  <a:pt x="6235599" y="-57856"/>
                  <a:pt x="6371475" y="42148"/>
                  <a:pt x="6496971" y="0"/>
                </a:cubicBezTo>
                <a:cubicBezTo>
                  <a:pt x="6622467" y="-42148"/>
                  <a:pt x="6690622" y="18146"/>
                  <a:pt x="6796477" y="0"/>
                </a:cubicBezTo>
                <a:cubicBezTo>
                  <a:pt x="6902332" y="-18146"/>
                  <a:pt x="7233631" y="44240"/>
                  <a:pt x="7464605" y="0"/>
                </a:cubicBezTo>
                <a:cubicBezTo>
                  <a:pt x="7695579" y="-44240"/>
                  <a:pt x="7908667" y="27574"/>
                  <a:pt x="8040578" y="0"/>
                </a:cubicBezTo>
                <a:cubicBezTo>
                  <a:pt x="8172489" y="-27574"/>
                  <a:pt x="8258208" y="23423"/>
                  <a:pt x="8340084" y="0"/>
                </a:cubicBezTo>
                <a:cubicBezTo>
                  <a:pt x="8421960" y="-23423"/>
                  <a:pt x="8534818" y="1712"/>
                  <a:pt x="8639589" y="0"/>
                </a:cubicBezTo>
                <a:cubicBezTo>
                  <a:pt x="8744361" y="-1712"/>
                  <a:pt x="8957278" y="43117"/>
                  <a:pt x="9215562" y="0"/>
                </a:cubicBezTo>
                <a:cubicBezTo>
                  <a:pt x="9245134" y="185754"/>
                  <a:pt x="9183723" y="204712"/>
                  <a:pt x="9215562" y="386078"/>
                </a:cubicBezTo>
                <a:cubicBezTo>
                  <a:pt x="9247401" y="567444"/>
                  <a:pt x="9171236" y="658070"/>
                  <a:pt x="9215562" y="821443"/>
                </a:cubicBezTo>
                <a:cubicBezTo>
                  <a:pt x="8978379" y="836651"/>
                  <a:pt x="8707845" y="733832"/>
                  <a:pt x="8455278" y="821443"/>
                </a:cubicBezTo>
                <a:cubicBezTo>
                  <a:pt x="8202711" y="909054"/>
                  <a:pt x="8176919" y="778669"/>
                  <a:pt x="7971461" y="821443"/>
                </a:cubicBezTo>
                <a:cubicBezTo>
                  <a:pt x="7766003" y="864217"/>
                  <a:pt x="7474691" y="761134"/>
                  <a:pt x="7303333" y="821443"/>
                </a:cubicBezTo>
                <a:cubicBezTo>
                  <a:pt x="7131975" y="881752"/>
                  <a:pt x="6804042" y="762154"/>
                  <a:pt x="6543049" y="821443"/>
                </a:cubicBezTo>
                <a:cubicBezTo>
                  <a:pt x="6282056" y="880732"/>
                  <a:pt x="6308139" y="800274"/>
                  <a:pt x="6243543" y="821443"/>
                </a:cubicBezTo>
                <a:cubicBezTo>
                  <a:pt x="6178947" y="842612"/>
                  <a:pt x="5938343" y="760667"/>
                  <a:pt x="5667571" y="821443"/>
                </a:cubicBezTo>
                <a:cubicBezTo>
                  <a:pt x="5396799" y="882219"/>
                  <a:pt x="5421578" y="799322"/>
                  <a:pt x="5275909" y="821443"/>
                </a:cubicBezTo>
                <a:cubicBezTo>
                  <a:pt x="5130240" y="843564"/>
                  <a:pt x="5074858" y="814219"/>
                  <a:pt x="4976403" y="821443"/>
                </a:cubicBezTo>
                <a:cubicBezTo>
                  <a:pt x="4877948" y="828667"/>
                  <a:pt x="4623191" y="780934"/>
                  <a:pt x="4308275" y="821443"/>
                </a:cubicBezTo>
                <a:cubicBezTo>
                  <a:pt x="3993359" y="861952"/>
                  <a:pt x="4110204" y="778051"/>
                  <a:pt x="3916614" y="821443"/>
                </a:cubicBezTo>
                <a:cubicBezTo>
                  <a:pt x="3723024" y="864835"/>
                  <a:pt x="3519829" y="799959"/>
                  <a:pt x="3156330" y="821443"/>
                </a:cubicBezTo>
                <a:cubicBezTo>
                  <a:pt x="2792831" y="842927"/>
                  <a:pt x="2780938" y="772932"/>
                  <a:pt x="2580357" y="821443"/>
                </a:cubicBezTo>
                <a:cubicBezTo>
                  <a:pt x="2379776" y="869954"/>
                  <a:pt x="2033376" y="770682"/>
                  <a:pt x="1820073" y="821443"/>
                </a:cubicBezTo>
                <a:cubicBezTo>
                  <a:pt x="1606770" y="872204"/>
                  <a:pt x="1561039" y="775738"/>
                  <a:pt x="1336256" y="821443"/>
                </a:cubicBezTo>
                <a:cubicBezTo>
                  <a:pt x="1111473" y="867148"/>
                  <a:pt x="1181221" y="814584"/>
                  <a:pt x="1036751" y="821443"/>
                </a:cubicBezTo>
                <a:cubicBezTo>
                  <a:pt x="892281" y="828302"/>
                  <a:pt x="849358" y="795265"/>
                  <a:pt x="737245" y="821443"/>
                </a:cubicBezTo>
                <a:cubicBezTo>
                  <a:pt x="625132" y="847621"/>
                  <a:pt x="217725" y="769686"/>
                  <a:pt x="0" y="821443"/>
                </a:cubicBezTo>
                <a:cubicBezTo>
                  <a:pt x="-22758" y="726882"/>
                  <a:pt x="30234" y="601794"/>
                  <a:pt x="0" y="435365"/>
                </a:cubicBezTo>
                <a:cubicBezTo>
                  <a:pt x="-30234" y="268936"/>
                  <a:pt x="51963" y="98813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0" i="0" u="none" strike="noStrike" cap="none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Financiado por la Unión Europea. Sin embargo, los puntos de vista y opiniones expresados son únicamente los del autor o autores y no reflejan necesariamente los de la Unión Europea o de la Agencia Ejecutiva Europea de Educación y Cultura (EACEA). Ni la Unión Europea ni la EACEA pueden ser consideradas responsables de ellos.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"/>
          <p:cNvSpPr txBox="1"/>
          <p:nvPr/>
        </p:nvSpPr>
        <p:spPr>
          <a:xfrm>
            <a:off x="296575" y="1557625"/>
            <a:ext cx="14068800" cy="44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✉️ Paso 2: Redactar y enviar mensajes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"Crear"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"Redactar"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Escriba:</a:t>
            </a:r>
            <a:endParaRPr/>
          </a:p>
          <a:p>
            <a:pPr marL="914400" marR="0" lvl="2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</a:t>
            </a: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dirección del destinatario (por ejemplo, host)</a:t>
            </a:r>
            <a:endParaRPr/>
          </a:p>
          <a:p>
            <a:pPr marL="914400" marR="0" lvl="2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Asunto</a:t>
            </a: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de qué tratará el mensaje (por ejemplo, "Saludos desde el taller")</a:t>
            </a:r>
            <a:endParaRPr/>
          </a:p>
          <a:p>
            <a:pPr marL="914400" marR="0" lvl="2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Contenido del mensaje</a:t>
            </a: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escriba algunas oraciones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"Enviar"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Ejercicio: Escribe un correo electrónico al anfitrión con una foto y un mensaje corto.</a:t>
            </a:r>
            <a:endParaRPr/>
          </a:p>
        </p:txBody>
      </p:sp>
      <p:sp>
        <p:nvSpPr>
          <p:cNvPr id="122" name="Google Shape;122;p12"/>
          <p:cNvSpPr/>
          <p:nvPr/>
        </p:nvSpPr>
        <p:spPr>
          <a:xfrm>
            <a:off x="583200" y="333300"/>
            <a:ext cx="89472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lang="es" sz="445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utilizo el correo electrónico?</a:t>
            </a:r>
            <a:endParaRPr sz="44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12" descr="Galería de fotos gratis de Iphone 4 negr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2932" y="1335329"/>
            <a:ext cx="3727106" cy="1863553"/>
          </a:xfrm>
          <a:custGeom>
            <a:avLst/>
            <a:gdLst/>
            <a:ahLst/>
            <a:cxnLst/>
            <a:rect l="l" t="t" r="r" b="b"/>
            <a:pathLst>
              <a:path w="3727106" h="1863553" extrusionOk="0">
                <a:moveTo>
                  <a:pt x="0" y="0"/>
                </a:moveTo>
                <a:cubicBezTo>
                  <a:pt x="263037" y="-22234"/>
                  <a:pt x="294468" y="44995"/>
                  <a:pt x="532444" y="0"/>
                </a:cubicBezTo>
                <a:cubicBezTo>
                  <a:pt x="770420" y="-44995"/>
                  <a:pt x="781921" y="41516"/>
                  <a:pt x="1027616" y="0"/>
                </a:cubicBezTo>
                <a:cubicBezTo>
                  <a:pt x="1273311" y="-41516"/>
                  <a:pt x="1469215" y="46079"/>
                  <a:pt x="1634602" y="0"/>
                </a:cubicBezTo>
                <a:cubicBezTo>
                  <a:pt x="1799989" y="-46079"/>
                  <a:pt x="2081252" y="33070"/>
                  <a:pt x="2241588" y="0"/>
                </a:cubicBezTo>
                <a:cubicBezTo>
                  <a:pt x="2401924" y="-33070"/>
                  <a:pt x="2571969" y="33706"/>
                  <a:pt x="2848574" y="0"/>
                </a:cubicBezTo>
                <a:cubicBezTo>
                  <a:pt x="3125179" y="-33706"/>
                  <a:pt x="3394963" y="69814"/>
                  <a:pt x="3727106" y="0"/>
                </a:cubicBezTo>
                <a:cubicBezTo>
                  <a:pt x="3775211" y="119343"/>
                  <a:pt x="3681827" y="311358"/>
                  <a:pt x="3727106" y="465888"/>
                </a:cubicBezTo>
                <a:cubicBezTo>
                  <a:pt x="3772385" y="620418"/>
                  <a:pt x="3689533" y="752631"/>
                  <a:pt x="3727106" y="894505"/>
                </a:cubicBezTo>
                <a:cubicBezTo>
                  <a:pt x="3764679" y="1036379"/>
                  <a:pt x="3713623" y="1206984"/>
                  <a:pt x="3727106" y="1397665"/>
                </a:cubicBezTo>
                <a:cubicBezTo>
                  <a:pt x="3740589" y="1588346"/>
                  <a:pt x="3717754" y="1761046"/>
                  <a:pt x="3727106" y="1863553"/>
                </a:cubicBezTo>
                <a:cubicBezTo>
                  <a:pt x="3501970" y="1880003"/>
                  <a:pt x="3496799" y="1851062"/>
                  <a:pt x="3269204" y="1863553"/>
                </a:cubicBezTo>
                <a:cubicBezTo>
                  <a:pt x="3041609" y="1876044"/>
                  <a:pt x="2965563" y="1846222"/>
                  <a:pt x="2774032" y="1863553"/>
                </a:cubicBezTo>
                <a:cubicBezTo>
                  <a:pt x="2582501" y="1880884"/>
                  <a:pt x="2424449" y="1843435"/>
                  <a:pt x="2204317" y="1863553"/>
                </a:cubicBezTo>
                <a:cubicBezTo>
                  <a:pt x="1984185" y="1883671"/>
                  <a:pt x="1753145" y="1798432"/>
                  <a:pt x="1634602" y="1863553"/>
                </a:cubicBezTo>
                <a:cubicBezTo>
                  <a:pt x="1516060" y="1928674"/>
                  <a:pt x="1213577" y="1838255"/>
                  <a:pt x="1064887" y="1863553"/>
                </a:cubicBezTo>
                <a:cubicBezTo>
                  <a:pt x="916197" y="1888851"/>
                  <a:pt x="789445" y="1860820"/>
                  <a:pt x="644257" y="1863553"/>
                </a:cubicBezTo>
                <a:cubicBezTo>
                  <a:pt x="499069" y="1866286"/>
                  <a:pt x="210733" y="1786333"/>
                  <a:pt x="0" y="1863553"/>
                </a:cubicBezTo>
                <a:cubicBezTo>
                  <a:pt x="-26705" y="1719309"/>
                  <a:pt x="16589" y="1620300"/>
                  <a:pt x="0" y="1416300"/>
                </a:cubicBezTo>
                <a:cubicBezTo>
                  <a:pt x="-16589" y="1212300"/>
                  <a:pt x="20104" y="1201817"/>
                  <a:pt x="0" y="987683"/>
                </a:cubicBezTo>
                <a:cubicBezTo>
                  <a:pt x="-20104" y="773549"/>
                  <a:pt x="15317" y="725579"/>
                  <a:pt x="0" y="540430"/>
                </a:cubicBezTo>
                <a:cubicBezTo>
                  <a:pt x="-15317" y="355281"/>
                  <a:pt x="35620" y="183180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4" name="Google Shape;124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21632" y="69481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3"/>
          <p:cNvSpPr txBox="1"/>
          <p:nvPr/>
        </p:nvSpPr>
        <p:spPr>
          <a:xfrm>
            <a:off x="357978" y="1748778"/>
            <a:ext cx="10602000" cy="3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3: Agregar archivos adjuntos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el icono del clip Seleccione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una foto o archivo de la memoria de su teléfono/tableta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Espere a que se cargue el archivo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Luego haga clic en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"Enviar"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Ejercicio: Envía tu foto favorita al anfitrión.</a:t>
            </a:r>
            <a:endParaRPr/>
          </a:p>
        </p:txBody>
      </p:sp>
      <p:sp>
        <p:nvSpPr>
          <p:cNvPr id="130" name="Google Shape;130;p13"/>
          <p:cNvSpPr/>
          <p:nvPr/>
        </p:nvSpPr>
        <p:spPr>
          <a:xfrm>
            <a:off x="469100" y="376100"/>
            <a:ext cx="92040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lang="es" sz="445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utilizo el correo electrónico?</a:t>
            </a:r>
            <a:endParaRPr sz="44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13" descr="Galería de fotos gratuita de teléfonos inteligentes Android negro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73109" y="972474"/>
            <a:ext cx="4719892" cy="3539920"/>
          </a:xfrm>
          <a:custGeom>
            <a:avLst/>
            <a:gdLst/>
            <a:ahLst/>
            <a:cxnLst/>
            <a:rect l="l" t="t" r="r" b="b"/>
            <a:pathLst>
              <a:path w="3489754" h="2617316" extrusionOk="0">
                <a:moveTo>
                  <a:pt x="0" y="0"/>
                </a:moveTo>
                <a:cubicBezTo>
                  <a:pt x="166397" y="-32568"/>
                  <a:pt x="347752" y="23569"/>
                  <a:pt x="616523" y="0"/>
                </a:cubicBezTo>
                <a:cubicBezTo>
                  <a:pt x="885294" y="-23569"/>
                  <a:pt x="946665" y="58901"/>
                  <a:pt x="1198149" y="0"/>
                </a:cubicBezTo>
                <a:cubicBezTo>
                  <a:pt x="1449633" y="-58901"/>
                  <a:pt x="1675331" y="34083"/>
                  <a:pt x="1849570" y="0"/>
                </a:cubicBezTo>
                <a:cubicBezTo>
                  <a:pt x="2023809" y="-34083"/>
                  <a:pt x="2212002" y="59990"/>
                  <a:pt x="2466093" y="0"/>
                </a:cubicBezTo>
                <a:cubicBezTo>
                  <a:pt x="2720184" y="-59990"/>
                  <a:pt x="3035833" y="24563"/>
                  <a:pt x="3489754" y="0"/>
                </a:cubicBezTo>
                <a:cubicBezTo>
                  <a:pt x="3534697" y="143095"/>
                  <a:pt x="3488853" y="406411"/>
                  <a:pt x="3489754" y="523463"/>
                </a:cubicBezTo>
                <a:cubicBezTo>
                  <a:pt x="3490655" y="640515"/>
                  <a:pt x="3459461" y="869530"/>
                  <a:pt x="3489754" y="1073100"/>
                </a:cubicBezTo>
                <a:cubicBezTo>
                  <a:pt x="3520047" y="1276670"/>
                  <a:pt x="3477488" y="1477792"/>
                  <a:pt x="3489754" y="1622736"/>
                </a:cubicBezTo>
                <a:cubicBezTo>
                  <a:pt x="3502020" y="1767680"/>
                  <a:pt x="3464540" y="2013843"/>
                  <a:pt x="3489754" y="2146199"/>
                </a:cubicBezTo>
                <a:cubicBezTo>
                  <a:pt x="3514968" y="2278555"/>
                  <a:pt x="3460809" y="2516043"/>
                  <a:pt x="3489754" y="2617316"/>
                </a:cubicBezTo>
                <a:cubicBezTo>
                  <a:pt x="3237314" y="2661073"/>
                  <a:pt x="3132694" y="2555958"/>
                  <a:pt x="2908128" y="2617316"/>
                </a:cubicBezTo>
                <a:cubicBezTo>
                  <a:pt x="2683562" y="2678674"/>
                  <a:pt x="2504524" y="2588088"/>
                  <a:pt x="2396298" y="2617316"/>
                </a:cubicBezTo>
                <a:cubicBezTo>
                  <a:pt x="2288072" y="2646544"/>
                  <a:pt x="2013545" y="2596702"/>
                  <a:pt x="1744877" y="2617316"/>
                </a:cubicBezTo>
                <a:cubicBezTo>
                  <a:pt x="1476209" y="2637930"/>
                  <a:pt x="1420079" y="2611447"/>
                  <a:pt x="1267944" y="2617316"/>
                </a:cubicBezTo>
                <a:cubicBezTo>
                  <a:pt x="1115809" y="2623185"/>
                  <a:pt x="999716" y="2574838"/>
                  <a:pt x="791011" y="2617316"/>
                </a:cubicBezTo>
                <a:cubicBezTo>
                  <a:pt x="582306" y="2659794"/>
                  <a:pt x="242141" y="2601826"/>
                  <a:pt x="0" y="2617316"/>
                </a:cubicBezTo>
                <a:cubicBezTo>
                  <a:pt x="-63630" y="2453942"/>
                  <a:pt x="6151" y="2333516"/>
                  <a:pt x="0" y="2067680"/>
                </a:cubicBezTo>
                <a:cubicBezTo>
                  <a:pt x="-6151" y="1801844"/>
                  <a:pt x="5973" y="1706711"/>
                  <a:pt x="0" y="1570390"/>
                </a:cubicBezTo>
                <a:cubicBezTo>
                  <a:pt x="-5973" y="1434069"/>
                  <a:pt x="43295" y="1262567"/>
                  <a:pt x="0" y="994580"/>
                </a:cubicBezTo>
                <a:cubicBezTo>
                  <a:pt x="-43295" y="726593"/>
                  <a:pt x="57376" y="225155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/>
          <p:nvPr/>
        </p:nvSpPr>
        <p:spPr>
          <a:xfrm>
            <a:off x="483359" y="1792237"/>
            <a:ext cx="9934800" cy="3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4: Leer y responder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Ingrese a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"Bandeja de entrada"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el mensaje para abrirlo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"Responder"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escriba su respuesta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"Enviar"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Ejercicio: Responder a un mensaje del profesor.</a:t>
            </a:r>
            <a:endParaRPr/>
          </a:p>
        </p:txBody>
      </p:sp>
      <p:sp>
        <p:nvSpPr>
          <p:cNvPr id="137" name="Google Shape;137;p14"/>
          <p:cNvSpPr/>
          <p:nvPr/>
        </p:nvSpPr>
        <p:spPr>
          <a:xfrm>
            <a:off x="483350" y="490225"/>
            <a:ext cx="94320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lang="es" sz="445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utilizo el correo electrónico?</a:t>
            </a:r>
            <a:endParaRPr sz="44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4" descr="Bloques De Correo Electrónico Gratis En Superficie Gris Galería De Foto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03143" y="2277182"/>
            <a:ext cx="3864576" cy="2569532"/>
          </a:xfrm>
          <a:custGeom>
            <a:avLst/>
            <a:gdLst/>
            <a:ahLst/>
            <a:cxnLst/>
            <a:rect l="l" t="t" r="r" b="b"/>
            <a:pathLst>
              <a:path w="3864576" h="2569532" extrusionOk="0">
                <a:moveTo>
                  <a:pt x="0" y="0"/>
                </a:moveTo>
                <a:cubicBezTo>
                  <a:pt x="204896" y="-28526"/>
                  <a:pt x="321590" y="10073"/>
                  <a:pt x="513437" y="0"/>
                </a:cubicBezTo>
                <a:cubicBezTo>
                  <a:pt x="705284" y="-10073"/>
                  <a:pt x="821662" y="55489"/>
                  <a:pt x="988227" y="0"/>
                </a:cubicBezTo>
                <a:cubicBezTo>
                  <a:pt x="1154792" y="-55489"/>
                  <a:pt x="1309771" y="4904"/>
                  <a:pt x="1463018" y="0"/>
                </a:cubicBezTo>
                <a:cubicBezTo>
                  <a:pt x="1616265" y="-4904"/>
                  <a:pt x="1867700" y="55562"/>
                  <a:pt x="2015100" y="0"/>
                </a:cubicBezTo>
                <a:cubicBezTo>
                  <a:pt x="2162500" y="-55562"/>
                  <a:pt x="2364735" y="45363"/>
                  <a:pt x="2567183" y="0"/>
                </a:cubicBezTo>
                <a:cubicBezTo>
                  <a:pt x="2769631" y="-45363"/>
                  <a:pt x="3021045" y="559"/>
                  <a:pt x="3157911" y="0"/>
                </a:cubicBezTo>
                <a:cubicBezTo>
                  <a:pt x="3294777" y="-559"/>
                  <a:pt x="3606210" y="14024"/>
                  <a:pt x="3864576" y="0"/>
                </a:cubicBezTo>
                <a:cubicBezTo>
                  <a:pt x="3875736" y="192442"/>
                  <a:pt x="3844198" y="302714"/>
                  <a:pt x="3864576" y="436820"/>
                </a:cubicBezTo>
                <a:cubicBezTo>
                  <a:pt x="3884954" y="570926"/>
                  <a:pt x="3825696" y="792020"/>
                  <a:pt x="3864576" y="1002117"/>
                </a:cubicBezTo>
                <a:cubicBezTo>
                  <a:pt x="3903456" y="1212214"/>
                  <a:pt x="3851274" y="1287082"/>
                  <a:pt x="3864576" y="1516024"/>
                </a:cubicBezTo>
                <a:cubicBezTo>
                  <a:pt x="3877878" y="1744966"/>
                  <a:pt x="3828117" y="1860995"/>
                  <a:pt x="3864576" y="1952844"/>
                </a:cubicBezTo>
                <a:cubicBezTo>
                  <a:pt x="3901035" y="2044693"/>
                  <a:pt x="3844390" y="2348927"/>
                  <a:pt x="3864576" y="2569532"/>
                </a:cubicBezTo>
                <a:cubicBezTo>
                  <a:pt x="3757628" y="2597367"/>
                  <a:pt x="3573010" y="2565157"/>
                  <a:pt x="3428431" y="2569532"/>
                </a:cubicBezTo>
                <a:cubicBezTo>
                  <a:pt x="3283853" y="2573907"/>
                  <a:pt x="2958562" y="2562238"/>
                  <a:pt x="2799057" y="2569532"/>
                </a:cubicBezTo>
                <a:cubicBezTo>
                  <a:pt x="2639552" y="2576826"/>
                  <a:pt x="2395149" y="2524656"/>
                  <a:pt x="2246975" y="2569532"/>
                </a:cubicBezTo>
                <a:cubicBezTo>
                  <a:pt x="2098801" y="2614408"/>
                  <a:pt x="1928515" y="2532608"/>
                  <a:pt x="1694893" y="2569532"/>
                </a:cubicBezTo>
                <a:cubicBezTo>
                  <a:pt x="1461271" y="2606456"/>
                  <a:pt x="1261844" y="2511292"/>
                  <a:pt x="1104165" y="2569532"/>
                </a:cubicBezTo>
                <a:cubicBezTo>
                  <a:pt x="946486" y="2627772"/>
                  <a:pt x="801299" y="2547387"/>
                  <a:pt x="629374" y="2569532"/>
                </a:cubicBezTo>
                <a:cubicBezTo>
                  <a:pt x="457449" y="2591677"/>
                  <a:pt x="259617" y="2498448"/>
                  <a:pt x="0" y="2569532"/>
                </a:cubicBezTo>
                <a:cubicBezTo>
                  <a:pt x="-28603" y="2433777"/>
                  <a:pt x="30313" y="2351042"/>
                  <a:pt x="0" y="2132712"/>
                </a:cubicBezTo>
                <a:cubicBezTo>
                  <a:pt x="-30313" y="1914382"/>
                  <a:pt x="24194" y="1728898"/>
                  <a:pt x="0" y="1567415"/>
                </a:cubicBezTo>
                <a:cubicBezTo>
                  <a:pt x="-24194" y="1405932"/>
                  <a:pt x="35620" y="1277257"/>
                  <a:pt x="0" y="1027813"/>
                </a:cubicBezTo>
                <a:cubicBezTo>
                  <a:pt x="-35620" y="778369"/>
                  <a:pt x="24878" y="740142"/>
                  <a:pt x="0" y="590992"/>
                </a:cubicBezTo>
                <a:cubicBezTo>
                  <a:pt x="-24878" y="441842"/>
                  <a:pt x="66758" y="258645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9" name="Google Shape;13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09882" y="69766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5"/>
          <p:cNvSpPr txBox="1"/>
          <p:nvPr/>
        </p:nvSpPr>
        <p:spPr>
          <a:xfrm>
            <a:off x="939114" y="2261453"/>
            <a:ext cx="10478530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☑️ Paso 5: Seguridad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abras mensajes de remitentes desconocidos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hagas clic en enlaces sospechosos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Pregunta siempre a tus seres queridos o al anfitrión si tienes alguna duda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Recuerda: Cuando algo parezca "extraño",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hagas clic, ¡solo pregunta!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5"/>
          <p:cNvSpPr/>
          <p:nvPr/>
        </p:nvSpPr>
        <p:spPr>
          <a:xfrm>
            <a:off x="526150" y="490200"/>
            <a:ext cx="94605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lang="es" sz="445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utilizo el correo electrónico?</a:t>
            </a:r>
            <a:endParaRPr sz="44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15" descr="Galería de fotos gratuita de dispositivos digitales en negro y gri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38075" y="1407175"/>
            <a:ext cx="3862644" cy="3173806"/>
          </a:xfrm>
          <a:custGeom>
            <a:avLst/>
            <a:gdLst/>
            <a:ahLst/>
            <a:cxnLst/>
            <a:rect l="l" t="t" r="r" b="b"/>
            <a:pathLst>
              <a:path w="3862644" h="2575096" extrusionOk="0">
                <a:moveTo>
                  <a:pt x="0" y="0"/>
                </a:moveTo>
                <a:cubicBezTo>
                  <a:pt x="157934" y="-41222"/>
                  <a:pt x="293611" y="16627"/>
                  <a:pt x="435927" y="0"/>
                </a:cubicBezTo>
                <a:cubicBezTo>
                  <a:pt x="578243" y="-16627"/>
                  <a:pt x="757886" y="36468"/>
                  <a:pt x="910480" y="0"/>
                </a:cubicBezTo>
                <a:cubicBezTo>
                  <a:pt x="1063074" y="-36468"/>
                  <a:pt x="1146397" y="17088"/>
                  <a:pt x="1346407" y="0"/>
                </a:cubicBezTo>
                <a:cubicBezTo>
                  <a:pt x="1546417" y="-17088"/>
                  <a:pt x="1622592" y="54843"/>
                  <a:pt x="1820961" y="0"/>
                </a:cubicBezTo>
                <a:cubicBezTo>
                  <a:pt x="2019330" y="-54843"/>
                  <a:pt x="2155067" y="45320"/>
                  <a:pt x="2411393" y="0"/>
                </a:cubicBezTo>
                <a:cubicBezTo>
                  <a:pt x="2667719" y="-45320"/>
                  <a:pt x="2695099" y="24702"/>
                  <a:pt x="2885947" y="0"/>
                </a:cubicBezTo>
                <a:cubicBezTo>
                  <a:pt x="3076795" y="-24702"/>
                  <a:pt x="3557242" y="110515"/>
                  <a:pt x="3862644" y="0"/>
                </a:cubicBezTo>
                <a:cubicBezTo>
                  <a:pt x="3898359" y="144521"/>
                  <a:pt x="3822353" y="413961"/>
                  <a:pt x="3862644" y="540770"/>
                </a:cubicBezTo>
                <a:cubicBezTo>
                  <a:pt x="3902935" y="667579"/>
                  <a:pt x="3856227" y="895717"/>
                  <a:pt x="3862644" y="1107291"/>
                </a:cubicBezTo>
                <a:cubicBezTo>
                  <a:pt x="3869061" y="1318865"/>
                  <a:pt x="3799566" y="1529854"/>
                  <a:pt x="3862644" y="1673812"/>
                </a:cubicBezTo>
                <a:cubicBezTo>
                  <a:pt x="3925722" y="1817770"/>
                  <a:pt x="3788059" y="2204431"/>
                  <a:pt x="3862644" y="2575096"/>
                </a:cubicBezTo>
                <a:cubicBezTo>
                  <a:pt x="3639127" y="2629100"/>
                  <a:pt x="3536489" y="2566860"/>
                  <a:pt x="3388091" y="2575096"/>
                </a:cubicBezTo>
                <a:cubicBezTo>
                  <a:pt x="3239693" y="2583332"/>
                  <a:pt x="3033393" y="2566339"/>
                  <a:pt x="2759031" y="2575096"/>
                </a:cubicBezTo>
                <a:cubicBezTo>
                  <a:pt x="2484669" y="2583853"/>
                  <a:pt x="2539564" y="2544750"/>
                  <a:pt x="2323104" y="2575096"/>
                </a:cubicBezTo>
                <a:cubicBezTo>
                  <a:pt x="2106644" y="2605442"/>
                  <a:pt x="1856058" y="2513621"/>
                  <a:pt x="1732672" y="2575096"/>
                </a:cubicBezTo>
                <a:cubicBezTo>
                  <a:pt x="1609286" y="2636571"/>
                  <a:pt x="1332776" y="2539975"/>
                  <a:pt x="1180865" y="2575096"/>
                </a:cubicBezTo>
                <a:cubicBezTo>
                  <a:pt x="1028954" y="2610217"/>
                  <a:pt x="852778" y="2533518"/>
                  <a:pt x="744938" y="2575096"/>
                </a:cubicBezTo>
                <a:cubicBezTo>
                  <a:pt x="637098" y="2616674"/>
                  <a:pt x="194609" y="2516656"/>
                  <a:pt x="0" y="2575096"/>
                </a:cubicBezTo>
                <a:cubicBezTo>
                  <a:pt x="-40859" y="2438530"/>
                  <a:pt x="53633" y="2261923"/>
                  <a:pt x="0" y="2111579"/>
                </a:cubicBezTo>
                <a:cubicBezTo>
                  <a:pt x="-53633" y="1961235"/>
                  <a:pt x="28037" y="1697937"/>
                  <a:pt x="0" y="1570809"/>
                </a:cubicBezTo>
                <a:cubicBezTo>
                  <a:pt x="-28037" y="1443681"/>
                  <a:pt x="32155" y="1267223"/>
                  <a:pt x="0" y="1030038"/>
                </a:cubicBezTo>
                <a:cubicBezTo>
                  <a:pt x="-32155" y="792853"/>
                  <a:pt x="46340" y="800180"/>
                  <a:pt x="0" y="592272"/>
                </a:cubicBezTo>
                <a:cubicBezTo>
                  <a:pt x="-46340" y="384364"/>
                  <a:pt x="70329" y="189328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7" name="Google Shape;14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81532" y="69766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 txBox="1"/>
          <p:nvPr/>
        </p:nvSpPr>
        <p:spPr>
          <a:xfrm>
            <a:off x="500925" y="1071275"/>
            <a:ext cx="13992900" cy="74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Recibido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Aquí es donde van todas las novedades. Compruébalo todos los días para que no te pierdas nada.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Enviado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 los correos electrónicos que ha enviado se guardan aquí.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Borradores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Estos son los mensajes que ha comenzado a escribir pero que aún no ha enviado.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¡Útil si accidentalmente cierra la ventana de mensajes!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Papelera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mensajes eliminados van aquí. Después de 30 días, Gmail los elimina para siempre.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Spam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Mensajes sospechosos o no deseados. Es mejor no abrirlos: Gmail los pone aquí por su cuenta.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434825" y="236375"/>
            <a:ext cx="124188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alibri"/>
              <a:buNone/>
            </a:pPr>
            <a:r>
              <a:rPr lang="es" sz="4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️ </a:t>
            </a:r>
            <a:r>
              <a:rPr lang="es" sz="4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Carpetas en su buzón de correo electrónico</a:t>
            </a:r>
            <a:endParaRPr sz="48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alibri"/>
              <a:buNone/>
            </a:pPr>
            <a:endParaRPr sz="48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6657" y="3752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 txBox="1"/>
          <p:nvPr/>
        </p:nvSpPr>
        <p:spPr>
          <a:xfrm>
            <a:off x="611700" y="279649"/>
            <a:ext cx="12858300" cy="5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lang="e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¿Qué es un enlace?</a:t>
            </a:r>
            <a:endParaRPr sz="4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enlace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(también conocido como "enlace") es un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texto o imagen especial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que, al hacer clic,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 lleva a otra página de Internet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reconozco un enlace?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menudo se subraya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 un color azul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●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pasar el ratón, el cursor cambia (normalmente en el mango)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tu teléfono: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enlaces también funcionan: solo tienes que tocar con el dedo para ir a otra página.</a:t>
            </a:r>
            <a:endParaRPr/>
          </a:p>
        </p:txBody>
      </p:sp>
      <p:pic>
        <p:nvPicPr>
          <p:cNvPr id="160" name="Google Shape;160;p19" descr="Un cursor de mano que apunta a un enlace&#10;&#10;El contenido generado por IA puede ser incorrec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09746" y="2378938"/>
            <a:ext cx="2466134" cy="2315761"/>
          </a:xfrm>
          <a:custGeom>
            <a:avLst/>
            <a:gdLst/>
            <a:ahLst/>
            <a:cxnLst/>
            <a:rect l="l" t="t" r="r" b="b"/>
            <a:pathLst>
              <a:path w="2466134" h="2315761" fill="none" extrusionOk="0">
                <a:moveTo>
                  <a:pt x="0" y="0"/>
                </a:moveTo>
                <a:cubicBezTo>
                  <a:pt x="106142" y="-24542"/>
                  <a:pt x="301575" y="34554"/>
                  <a:pt x="493227" y="0"/>
                </a:cubicBezTo>
                <a:cubicBezTo>
                  <a:pt x="684879" y="-34554"/>
                  <a:pt x="749659" y="14313"/>
                  <a:pt x="912470" y="0"/>
                </a:cubicBezTo>
                <a:cubicBezTo>
                  <a:pt x="1075281" y="-14313"/>
                  <a:pt x="1313320" y="56903"/>
                  <a:pt x="1455019" y="0"/>
                </a:cubicBezTo>
                <a:cubicBezTo>
                  <a:pt x="1596718" y="-56903"/>
                  <a:pt x="1788478" y="5551"/>
                  <a:pt x="1923585" y="0"/>
                </a:cubicBezTo>
                <a:cubicBezTo>
                  <a:pt x="2058692" y="-5551"/>
                  <a:pt x="2197266" y="24229"/>
                  <a:pt x="2466134" y="0"/>
                </a:cubicBezTo>
                <a:cubicBezTo>
                  <a:pt x="2475316" y="218198"/>
                  <a:pt x="2464630" y="320821"/>
                  <a:pt x="2466134" y="532625"/>
                </a:cubicBezTo>
                <a:cubicBezTo>
                  <a:pt x="2467638" y="744430"/>
                  <a:pt x="2443370" y="866237"/>
                  <a:pt x="2466134" y="1088408"/>
                </a:cubicBezTo>
                <a:cubicBezTo>
                  <a:pt x="2488898" y="1310579"/>
                  <a:pt x="2450544" y="1421089"/>
                  <a:pt x="2466134" y="1713663"/>
                </a:cubicBezTo>
                <a:cubicBezTo>
                  <a:pt x="2481724" y="2006238"/>
                  <a:pt x="2459547" y="2116420"/>
                  <a:pt x="2466134" y="2315761"/>
                </a:cubicBezTo>
                <a:cubicBezTo>
                  <a:pt x="2305244" y="2360473"/>
                  <a:pt x="2161691" y="2289330"/>
                  <a:pt x="2046891" y="2315761"/>
                </a:cubicBezTo>
                <a:cubicBezTo>
                  <a:pt x="1932091" y="2342192"/>
                  <a:pt x="1775887" y="2261014"/>
                  <a:pt x="1529003" y="2315761"/>
                </a:cubicBezTo>
                <a:cubicBezTo>
                  <a:pt x="1282119" y="2370508"/>
                  <a:pt x="1253180" y="2296011"/>
                  <a:pt x="1085099" y="2315761"/>
                </a:cubicBezTo>
                <a:cubicBezTo>
                  <a:pt x="917018" y="2335511"/>
                  <a:pt x="875422" y="2311806"/>
                  <a:pt x="665856" y="2315761"/>
                </a:cubicBezTo>
                <a:cubicBezTo>
                  <a:pt x="456290" y="2319716"/>
                  <a:pt x="323655" y="2264146"/>
                  <a:pt x="0" y="2315761"/>
                </a:cubicBezTo>
                <a:cubicBezTo>
                  <a:pt x="-43323" y="2132754"/>
                  <a:pt x="29200" y="1947925"/>
                  <a:pt x="0" y="1759978"/>
                </a:cubicBezTo>
                <a:cubicBezTo>
                  <a:pt x="-29200" y="1572031"/>
                  <a:pt x="26102" y="1281034"/>
                  <a:pt x="0" y="1157881"/>
                </a:cubicBezTo>
                <a:cubicBezTo>
                  <a:pt x="-26102" y="1034728"/>
                  <a:pt x="25010" y="807281"/>
                  <a:pt x="0" y="555783"/>
                </a:cubicBezTo>
                <a:cubicBezTo>
                  <a:pt x="-25010" y="304285"/>
                  <a:pt x="53610" y="249154"/>
                  <a:pt x="0" y="0"/>
                </a:cubicBezTo>
                <a:close/>
              </a:path>
              <a:path w="2466134" h="2315761" extrusionOk="0">
                <a:moveTo>
                  <a:pt x="0" y="0"/>
                </a:moveTo>
                <a:cubicBezTo>
                  <a:pt x="205046" y="-35226"/>
                  <a:pt x="275384" y="44146"/>
                  <a:pt x="517888" y="0"/>
                </a:cubicBezTo>
                <a:cubicBezTo>
                  <a:pt x="760392" y="-44146"/>
                  <a:pt x="789295" y="47053"/>
                  <a:pt x="937131" y="0"/>
                </a:cubicBezTo>
                <a:cubicBezTo>
                  <a:pt x="1084967" y="-47053"/>
                  <a:pt x="1255109" y="43731"/>
                  <a:pt x="1405696" y="0"/>
                </a:cubicBezTo>
                <a:cubicBezTo>
                  <a:pt x="1556284" y="-43731"/>
                  <a:pt x="1712930" y="52485"/>
                  <a:pt x="1923585" y="0"/>
                </a:cubicBezTo>
                <a:cubicBezTo>
                  <a:pt x="2134240" y="-52485"/>
                  <a:pt x="2215167" y="52981"/>
                  <a:pt x="2466134" y="0"/>
                </a:cubicBezTo>
                <a:cubicBezTo>
                  <a:pt x="2469200" y="217136"/>
                  <a:pt x="2436473" y="399926"/>
                  <a:pt x="2466134" y="578940"/>
                </a:cubicBezTo>
                <a:cubicBezTo>
                  <a:pt x="2495795" y="757954"/>
                  <a:pt x="2405912" y="940717"/>
                  <a:pt x="2466134" y="1181038"/>
                </a:cubicBezTo>
                <a:cubicBezTo>
                  <a:pt x="2526356" y="1421359"/>
                  <a:pt x="2459306" y="1678736"/>
                  <a:pt x="2466134" y="1806294"/>
                </a:cubicBezTo>
                <a:cubicBezTo>
                  <a:pt x="2472962" y="1933852"/>
                  <a:pt x="2433480" y="2211711"/>
                  <a:pt x="2466134" y="2315761"/>
                </a:cubicBezTo>
                <a:cubicBezTo>
                  <a:pt x="2335053" y="2358915"/>
                  <a:pt x="2119005" y="2281125"/>
                  <a:pt x="1997569" y="2315761"/>
                </a:cubicBezTo>
                <a:cubicBezTo>
                  <a:pt x="1876133" y="2350397"/>
                  <a:pt x="1603223" y="2288270"/>
                  <a:pt x="1504342" y="2315761"/>
                </a:cubicBezTo>
                <a:cubicBezTo>
                  <a:pt x="1405461" y="2343252"/>
                  <a:pt x="1136086" y="2264778"/>
                  <a:pt x="1035776" y="2315761"/>
                </a:cubicBezTo>
                <a:cubicBezTo>
                  <a:pt x="935466" y="2366744"/>
                  <a:pt x="711384" y="2259498"/>
                  <a:pt x="542549" y="2315761"/>
                </a:cubicBezTo>
                <a:cubicBezTo>
                  <a:pt x="373714" y="2372024"/>
                  <a:pt x="187108" y="2304851"/>
                  <a:pt x="0" y="2315761"/>
                </a:cubicBezTo>
                <a:cubicBezTo>
                  <a:pt x="-55826" y="2175511"/>
                  <a:pt x="36991" y="2017197"/>
                  <a:pt x="0" y="1759978"/>
                </a:cubicBezTo>
                <a:cubicBezTo>
                  <a:pt x="-36991" y="1502759"/>
                  <a:pt x="42266" y="1403018"/>
                  <a:pt x="0" y="1250511"/>
                </a:cubicBezTo>
                <a:cubicBezTo>
                  <a:pt x="-42266" y="1098004"/>
                  <a:pt x="38488" y="813019"/>
                  <a:pt x="0" y="648413"/>
                </a:cubicBezTo>
                <a:cubicBezTo>
                  <a:pt x="-38488" y="483807"/>
                  <a:pt x="12594" y="158713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81532" y="69766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/>
        </p:nvSpPr>
        <p:spPr>
          <a:xfrm>
            <a:off x="386690" y="387791"/>
            <a:ext cx="9662100" cy="50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lang="e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¿Para qué sirven los enlaces?</a:t>
            </a:r>
            <a:endParaRPr sz="4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abrir páginas web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descargar archivos adjuntos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participar en reuniones en línea (por ejemplo, Zoom, Google Meet)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iniciar sesión (por ejemplo, en su banco o correo electrónico)</a:t>
            </a:r>
            <a:endParaRPr/>
          </a:p>
        </p:txBody>
      </p:sp>
      <p:pic>
        <p:nvPicPr>
          <p:cNvPr id="167" name="Google Shape;167;p20" descr="Enlaces - Iglesia de Nuestra Señora y Santa An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64541" y="387803"/>
            <a:ext cx="4314825" cy="2524125"/>
          </a:xfrm>
          <a:custGeom>
            <a:avLst/>
            <a:gdLst/>
            <a:ahLst/>
            <a:cxnLst/>
            <a:rect l="l" t="t" r="r" b="b"/>
            <a:pathLst>
              <a:path w="4314825" h="2524125" extrusionOk="0">
                <a:moveTo>
                  <a:pt x="0" y="0"/>
                </a:moveTo>
                <a:cubicBezTo>
                  <a:pt x="149211" y="-39166"/>
                  <a:pt x="364654" y="57810"/>
                  <a:pt x="625650" y="0"/>
                </a:cubicBezTo>
                <a:cubicBezTo>
                  <a:pt x="886646" y="-57810"/>
                  <a:pt x="882013" y="53994"/>
                  <a:pt x="1121855" y="0"/>
                </a:cubicBezTo>
                <a:cubicBezTo>
                  <a:pt x="1361698" y="-53994"/>
                  <a:pt x="1466206" y="39087"/>
                  <a:pt x="1618059" y="0"/>
                </a:cubicBezTo>
                <a:cubicBezTo>
                  <a:pt x="1769912" y="-39087"/>
                  <a:pt x="1966626" y="41056"/>
                  <a:pt x="2071116" y="0"/>
                </a:cubicBezTo>
                <a:cubicBezTo>
                  <a:pt x="2175606" y="-41056"/>
                  <a:pt x="2375140" y="52128"/>
                  <a:pt x="2567321" y="0"/>
                </a:cubicBezTo>
                <a:cubicBezTo>
                  <a:pt x="2759502" y="-52128"/>
                  <a:pt x="2867665" y="746"/>
                  <a:pt x="3063526" y="0"/>
                </a:cubicBezTo>
                <a:cubicBezTo>
                  <a:pt x="3259387" y="-746"/>
                  <a:pt x="3496665" y="44410"/>
                  <a:pt x="3646027" y="0"/>
                </a:cubicBezTo>
                <a:cubicBezTo>
                  <a:pt x="3795389" y="-44410"/>
                  <a:pt x="4092359" y="18946"/>
                  <a:pt x="4314825" y="0"/>
                </a:cubicBezTo>
                <a:cubicBezTo>
                  <a:pt x="4345103" y="210377"/>
                  <a:pt x="4276342" y="419507"/>
                  <a:pt x="4314825" y="555308"/>
                </a:cubicBezTo>
                <a:cubicBezTo>
                  <a:pt x="4353308" y="691109"/>
                  <a:pt x="4303708" y="912833"/>
                  <a:pt x="4314825" y="1060133"/>
                </a:cubicBezTo>
                <a:cubicBezTo>
                  <a:pt x="4325942" y="1207434"/>
                  <a:pt x="4309917" y="1443128"/>
                  <a:pt x="4314825" y="1539716"/>
                </a:cubicBezTo>
                <a:cubicBezTo>
                  <a:pt x="4319733" y="1636304"/>
                  <a:pt x="4260274" y="1803752"/>
                  <a:pt x="4314825" y="2044541"/>
                </a:cubicBezTo>
                <a:cubicBezTo>
                  <a:pt x="4369376" y="2285330"/>
                  <a:pt x="4289785" y="2409287"/>
                  <a:pt x="4314825" y="2524125"/>
                </a:cubicBezTo>
                <a:cubicBezTo>
                  <a:pt x="4108309" y="2551077"/>
                  <a:pt x="3854848" y="2471118"/>
                  <a:pt x="3689175" y="2524125"/>
                </a:cubicBezTo>
                <a:cubicBezTo>
                  <a:pt x="3523502" y="2577132"/>
                  <a:pt x="3297332" y="2496837"/>
                  <a:pt x="3192971" y="2524125"/>
                </a:cubicBezTo>
                <a:cubicBezTo>
                  <a:pt x="3088610" y="2551413"/>
                  <a:pt x="2902421" y="2506419"/>
                  <a:pt x="2739914" y="2524125"/>
                </a:cubicBezTo>
                <a:cubicBezTo>
                  <a:pt x="2577407" y="2541831"/>
                  <a:pt x="2262119" y="2518237"/>
                  <a:pt x="2114264" y="2524125"/>
                </a:cubicBezTo>
                <a:cubicBezTo>
                  <a:pt x="1966409" y="2530013"/>
                  <a:pt x="1793128" y="2500462"/>
                  <a:pt x="1531763" y="2524125"/>
                </a:cubicBezTo>
                <a:cubicBezTo>
                  <a:pt x="1270398" y="2547788"/>
                  <a:pt x="1173047" y="2463744"/>
                  <a:pt x="992410" y="2524125"/>
                </a:cubicBezTo>
                <a:cubicBezTo>
                  <a:pt x="811773" y="2584506"/>
                  <a:pt x="424329" y="2459853"/>
                  <a:pt x="0" y="2524125"/>
                </a:cubicBezTo>
                <a:cubicBezTo>
                  <a:pt x="-40992" y="2298486"/>
                  <a:pt x="694" y="2115884"/>
                  <a:pt x="0" y="1968818"/>
                </a:cubicBezTo>
                <a:cubicBezTo>
                  <a:pt x="-694" y="1821752"/>
                  <a:pt x="36854" y="1692735"/>
                  <a:pt x="0" y="1514475"/>
                </a:cubicBezTo>
                <a:cubicBezTo>
                  <a:pt x="-36854" y="1336215"/>
                  <a:pt x="50060" y="1161463"/>
                  <a:pt x="0" y="959168"/>
                </a:cubicBezTo>
                <a:cubicBezTo>
                  <a:pt x="-50060" y="756873"/>
                  <a:pt x="3794" y="661466"/>
                  <a:pt x="0" y="454342"/>
                </a:cubicBezTo>
                <a:cubicBezTo>
                  <a:pt x="-3794" y="247218"/>
                  <a:pt x="4395" y="162296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8" name="Google Shape;16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81532" y="69766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 txBox="1"/>
          <p:nvPr/>
        </p:nvSpPr>
        <p:spPr>
          <a:xfrm>
            <a:off x="626563" y="1267865"/>
            <a:ext cx="13159800" cy="61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Primero, verifique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dónde lleva el enlace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al hacer clic en él puede llevarlo al sitio web del estafador.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Pasa el ratón por encima (o mantén el dedo)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tu computadora: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Pasa el ratón por encima del enlace, ¡pero no hagas clic!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En la esquina inferior izquierda de la pantalla, aparecerá la dirección del sitio web.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Si se ve raro (por ejemplo, https://login-bank123abc.ru), ¡no hagas clic!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Na telefonía: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Sostenga el enlace con el dedo durante 1-2 segundos.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Verás la dirección completa de la página web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Si es incomprensible o extraño – ¡cancele!</a:t>
            </a:r>
            <a:endParaRPr/>
          </a:p>
        </p:txBody>
      </p:sp>
      <p:sp>
        <p:nvSpPr>
          <p:cNvPr id="174" name="Google Shape;174;p21"/>
          <p:cNvSpPr/>
          <p:nvPr/>
        </p:nvSpPr>
        <p:spPr>
          <a:xfrm>
            <a:off x="471950" y="260775"/>
            <a:ext cx="116754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lang="es" sz="4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¿Cómo comprobar si un enlace es seguro?</a:t>
            </a:r>
            <a:endParaRPr sz="445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81532" y="69766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5" descr="Una captura de pantalla de una computadora&#10;&#10;El contenido generado por IA puede ser incorrec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003" y="1457606"/>
            <a:ext cx="14456393" cy="6599492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5"/>
          <p:cNvSpPr txBox="1"/>
          <p:nvPr/>
        </p:nvSpPr>
        <p:spPr>
          <a:xfrm>
            <a:off x="1433384" y="345502"/>
            <a:ext cx="1275217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EJERCICIO </a:t>
            </a:r>
            <a:endParaRPr sz="30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 txBox="1"/>
          <p:nvPr/>
        </p:nvSpPr>
        <p:spPr>
          <a:xfrm>
            <a:off x="121912" y="1776306"/>
            <a:ext cx="13147500" cy="52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Ahora que tiene una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cuenta de Gmail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puede usarla para algo más que enviar mensajes.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¡Tu cuenta de Google también es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clave para administrar los datos de tu teléfono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e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 él, puedes: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Almacene sus datos de forma segura en la nube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Crear copias de seguridad automáticamente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fácil transferir todo a tu nuevo teléfono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 sin estrés ni cables</a:t>
            </a:r>
            <a:endParaRPr/>
          </a:p>
        </p:txBody>
      </p:sp>
      <p:sp>
        <p:nvSpPr>
          <p:cNvPr id="187" name="Google Shape;187;p27"/>
          <p:cNvSpPr/>
          <p:nvPr/>
        </p:nvSpPr>
        <p:spPr>
          <a:xfrm>
            <a:off x="242103" y="389450"/>
            <a:ext cx="139887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lang="es" sz="4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¿Ya usas el correo electrónico? ¡Ahora es el momento de algo más!</a:t>
            </a:r>
            <a:endParaRPr/>
          </a:p>
        </p:txBody>
      </p:sp>
      <p:pic>
        <p:nvPicPr>
          <p:cNvPr id="188" name="Google Shape;188;p27" descr="Perro blanco sonriente"/>
          <p:cNvPicPr preferRelativeResize="0"/>
          <p:nvPr/>
        </p:nvPicPr>
        <p:blipFill rotWithShape="1">
          <a:blip r:embed="rId3">
            <a:alphaModFix/>
          </a:blip>
          <a:srcRect l="43328" r="15371"/>
          <a:stretch/>
        </p:blipFill>
        <p:spPr>
          <a:xfrm>
            <a:off x="10180678" y="3782720"/>
            <a:ext cx="2718487" cy="2980050"/>
          </a:xfrm>
          <a:custGeom>
            <a:avLst/>
            <a:gdLst/>
            <a:ahLst/>
            <a:cxnLst/>
            <a:rect l="l" t="t" r="r" b="b"/>
            <a:pathLst>
              <a:path w="2718487" h="2980050" fill="none" extrusionOk="0">
                <a:moveTo>
                  <a:pt x="0" y="0"/>
                </a:moveTo>
                <a:cubicBezTo>
                  <a:pt x="212102" y="-34822"/>
                  <a:pt x="353102" y="22572"/>
                  <a:pt x="489328" y="0"/>
                </a:cubicBezTo>
                <a:cubicBezTo>
                  <a:pt x="625554" y="-22572"/>
                  <a:pt x="878866" y="32045"/>
                  <a:pt x="1087395" y="0"/>
                </a:cubicBezTo>
                <a:cubicBezTo>
                  <a:pt x="1295924" y="-32045"/>
                  <a:pt x="1523370" y="57662"/>
                  <a:pt x="1685462" y="0"/>
                </a:cubicBezTo>
                <a:cubicBezTo>
                  <a:pt x="1847554" y="-57662"/>
                  <a:pt x="2238269" y="108638"/>
                  <a:pt x="2718487" y="0"/>
                </a:cubicBezTo>
                <a:cubicBezTo>
                  <a:pt x="2756002" y="155827"/>
                  <a:pt x="2687460" y="359074"/>
                  <a:pt x="2718487" y="536409"/>
                </a:cubicBezTo>
                <a:cubicBezTo>
                  <a:pt x="2749514" y="713744"/>
                  <a:pt x="2713518" y="962471"/>
                  <a:pt x="2718487" y="1192020"/>
                </a:cubicBezTo>
                <a:cubicBezTo>
                  <a:pt x="2723456" y="1421569"/>
                  <a:pt x="2715400" y="1609203"/>
                  <a:pt x="2718487" y="1817831"/>
                </a:cubicBezTo>
                <a:cubicBezTo>
                  <a:pt x="2721574" y="2026459"/>
                  <a:pt x="2655027" y="2218605"/>
                  <a:pt x="2718487" y="2443641"/>
                </a:cubicBezTo>
                <a:cubicBezTo>
                  <a:pt x="2781947" y="2668677"/>
                  <a:pt x="2666798" y="2798820"/>
                  <a:pt x="2718487" y="2980050"/>
                </a:cubicBezTo>
                <a:cubicBezTo>
                  <a:pt x="2542621" y="2986370"/>
                  <a:pt x="2369010" y="2939311"/>
                  <a:pt x="2229159" y="2980050"/>
                </a:cubicBezTo>
                <a:cubicBezTo>
                  <a:pt x="2089308" y="3020789"/>
                  <a:pt x="1938351" y="2926393"/>
                  <a:pt x="1739832" y="2980050"/>
                </a:cubicBezTo>
                <a:cubicBezTo>
                  <a:pt x="1541313" y="3033707"/>
                  <a:pt x="1473170" y="2935432"/>
                  <a:pt x="1250504" y="2980050"/>
                </a:cubicBezTo>
                <a:cubicBezTo>
                  <a:pt x="1027838" y="3024668"/>
                  <a:pt x="855977" y="2971020"/>
                  <a:pt x="652437" y="2980050"/>
                </a:cubicBezTo>
                <a:cubicBezTo>
                  <a:pt x="448897" y="2989080"/>
                  <a:pt x="137040" y="2949579"/>
                  <a:pt x="0" y="2980050"/>
                </a:cubicBezTo>
                <a:cubicBezTo>
                  <a:pt x="-23970" y="2820154"/>
                  <a:pt x="71074" y="2593581"/>
                  <a:pt x="0" y="2354240"/>
                </a:cubicBezTo>
                <a:cubicBezTo>
                  <a:pt x="-71074" y="2114899"/>
                  <a:pt x="16437" y="1975175"/>
                  <a:pt x="0" y="1817831"/>
                </a:cubicBezTo>
                <a:cubicBezTo>
                  <a:pt x="-16437" y="1660487"/>
                  <a:pt x="2504" y="1563912"/>
                  <a:pt x="0" y="1311222"/>
                </a:cubicBezTo>
                <a:cubicBezTo>
                  <a:pt x="-2504" y="1058532"/>
                  <a:pt x="45799" y="954709"/>
                  <a:pt x="0" y="655611"/>
                </a:cubicBezTo>
                <a:cubicBezTo>
                  <a:pt x="-45799" y="356513"/>
                  <a:pt x="75839" y="271960"/>
                  <a:pt x="0" y="0"/>
                </a:cubicBezTo>
                <a:close/>
              </a:path>
              <a:path w="2718487" h="2980050" extrusionOk="0">
                <a:moveTo>
                  <a:pt x="0" y="0"/>
                </a:moveTo>
                <a:cubicBezTo>
                  <a:pt x="111131" y="-20142"/>
                  <a:pt x="368802" y="22161"/>
                  <a:pt x="543697" y="0"/>
                </a:cubicBezTo>
                <a:cubicBezTo>
                  <a:pt x="718592" y="-22161"/>
                  <a:pt x="891076" y="4938"/>
                  <a:pt x="1005840" y="0"/>
                </a:cubicBezTo>
                <a:cubicBezTo>
                  <a:pt x="1120604" y="-4938"/>
                  <a:pt x="1426412" y="34506"/>
                  <a:pt x="1603907" y="0"/>
                </a:cubicBezTo>
                <a:cubicBezTo>
                  <a:pt x="1781402" y="-34506"/>
                  <a:pt x="1920013" y="34037"/>
                  <a:pt x="2174790" y="0"/>
                </a:cubicBezTo>
                <a:cubicBezTo>
                  <a:pt x="2429567" y="-34037"/>
                  <a:pt x="2473933" y="16161"/>
                  <a:pt x="2718487" y="0"/>
                </a:cubicBezTo>
                <a:cubicBezTo>
                  <a:pt x="2731028" y="126663"/>
                  <a:pt x="2649749" y="493192"/>
                  <a:pt x="2718487" y="625811"/>
                </a:cubicBezTo>
                <a:cubicBezTo>
                  <a:pt x="2787225" y="758430"/>
                  <a:pt x="2684885" y="1036010"/>
                  <a:pt x="2718487" y="1162220"/>
                </a:cubicBezTo>
                <a:cubicBezTo>
                  <a:pt x="2752089" y="1288430"/>
                  <a:pt x="2687678" y="1470945"/>
                  <a:pt x="2718487" y="1758230"/>
                </a:cubicBezTo>
                <a:cubicBezTo>
                  <a:pt x="2749296" y="2045515"/>
                  <a:pt x="2700143" y="2150014"/>
                  <a:pt x="2718487" y="2354240"/>
                </a:cubicBezTo>
                <a:cubicBezTo>
                  <a:pt x="2736831" y="2558466"/>
                  <a:pt x="2685343" y="2821121"/>
                  <a:pt x="2718487" y="2980050"/>
                </a:cubicBezTo>
                <a:cubicBezTo>
                  <a:pt x="2463079" y="2987275"/>
                  <a:pt x="2281864" y="2939368"/>
                  <a:pt x="2120420" y="2980050"/>
                </a:cubicBezTo>
                <a:cubicBezTo>
                  <a:pt x="1958976" y="3020732"/>
                  <a:pt x="1783730" y="2946779"/>
                  <a:pt x="1549538" y="2980050"/>
                </a:cubicBezTo>
                <a:cubicBezTo>
                  <a:pt x="1315346" y="3013321"/>
                  <a:pt x="1213625" y="2914508"/>
                  <a:pt x="951470" y="2980050"/>
                </a:cubicBezTo>
                <a:cubicBezTo>
                  <a:pt x="689315" y="3045592"/>
                  <a:pt x="445542" y="2972816"/>
                  <a:pt x="0" y="2980050"/>
                </a:cubicBezTo>
                <a:cubicBezTo>
                  <a:pt x="-69095" y="2773092"/>
                  <a:pt x="17153" y="2547128"/>
                  <a:pt x="0" y="2354240"/>
                </a:cubicBezTo>
                <a:cubicBezTo>
                  <a:pt x="-17153" y="2161352"/>
                  <a:pt x="54914" y="1961336"/>
                  <a:pt x="0" y="1817831"/>
                </a:cubicBezTo>
                <a:cubicBezTo>
                  <a:pt x="-54914" y="1674326"/>
                  <a:pt x="14301" y="1470825"/>
                  <a:pt x="0" y="1251621"/>
                </a:cubicBezTo>
                <a:cubicBezTo>
                  <a:pt x="-14301" y="1032417"/>
                  <a:pt x="33064" y="913374"/>
                  <a:pt x="0" y="685412"/>
                </a:cubicBezTo>
                <a:cubicBezTo>
                  <a:pt x="-33064" y="457450"/>
                  <a:pt x="51481" y="211584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9" name="Google Shape;189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85707" y="70404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"/>
          <p:cNvSpPr/>
          <p:nvPr/>
        </p:nvSpPr>
        <p:spPr>
          <a:xfrm>
            <a:off x="721043" y="896303"/>
            <a:ext cx="8311746" cy="193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91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050"/>
              <a:buFont typeface="Calibri"/>
              <a:buNone/>
            </a:pPr>
            <a:r>
              <a:rPr lang="es" sz="405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Introducción: ¿Cómo nos ayuda la tecnología a comunicarnos?</a:t>
            </a:r>
            <a:endParaRPr sz="405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721043" y="2758678"/>
            <a:ext cx="463500" cy="463500"/>
          </a:xfrm>
          <a:prstGeom prst="roundRect">
            <a:avLst>
              <a:gd name="adj" fmla="val 6668"/>
            </a:avLst>
          </a:prstGeom>
          <a:solidFill>
            <a:srgbClr val="F3EE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880229" y="2835831"/>
            <a:ext cx="144900" cy="3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400"/>
              <a:buFont typeface="MuseoModerno Medium"/>
              <a:buNone/>
            </a:pPr>
            <a:r>
              <a:rPr lang="es" sz="2400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1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390523" y="2834875"/>
            <a:ext cx="3361800" cy="3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Objetivo del taller</a:t>
            </a:r>
            <a:endParaRPr sz="28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1390530" y="3356491"/>
            <a:ext cx="7370400" cy="19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Aprenderá a usar la mensajería instantánea (como el correo electrónico o las videollamadas), comprenderá los principios de la mensajería segura y aprenderá a evitar las amenazas en línea.</a:t>
            </a:r>
            <a:b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Además, aprenderá </a:t>
            </a:r>
            <a:r>
              <a:rPr lang="e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transferir datos (contactos, fotos, aplicaciones)</a:t>
            </a: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su nuevo teléfono, sin estrés ni perder información importante.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4688561" y="5897165"/>
            <a:ext cx="463500" cy="463500"/>
          </a:xfrm>
          <a:prstGeom prst="roundRect">
            <a:avLst>
              <a:gd name="adj" fmla="val 6668"/>
            </a:avLst>
          </a:prstGeom>
          <a:solidFill>
            <a:srgbClr val="F3EE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4834413" y="5974318"/>
            <a:ext cx="171900" cy="3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400"/>
              <a:buFont typeface="MuseoModerno Medium"/>
              <a:buNone/>
            </a:pPr>
            <a:r>
              <a:rPr lang="es" sz="2400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5358050" y="5897175"/>
            <a:ext cx="3987000" cy="3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¿Por qué es importante?</a:t>
            </a:r>
            <a:endParaRPr sz="28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5358049" y="6360675"/>
            <a:ext cx="8852100" cy="11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permite mantenerse en contacto con familiares y amigos, ocuparse de los asuntos cotidianos en línea y reducir la sensación de aislamiento y soledad.</a:t>
            </a:r>
            <a:b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migración de datos facilita el </a:t>
            </a:r>
            <a:r>
              <a:rPr lang="e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uso de su nuevo dispositivo sin problemas</a:t>
            </a: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protege los recuerdos importantes (fotos, mensajes, contactos).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2" descr="Un grupo de ancianos sentados alrededor de una mesa con ordenadores portátiles&#10;&#10;El contenido generado por IA puede ser incorrec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15943" y="1119502"/>
            <a:ext cx="4694327" cy="4214225"/>
          </a:xfrm>
          <a:custGeom>
            <a:avLst/>
            <a:gdLst/>
            <a:ahLst/>
            <a:cxnLst/>
            <a:rect l="l" t="t" r="r" b="b"/>
            <a:pathLst>
              <a:path w="4694327" h="4214225" fill="none" extrusionOk="0">
                <a:moveTo>
                  <a:pt x="0" y="0"/>
                </a:moveTo>
                <a:cubicBezTo>
                  <a:pt x="168934" y="-10334"/>
                  <a:pt x="314582" y="30937"/>
                  <a:pt x="445961" y="0"/>
                </a:cubicBezTo>
                <a:cubicBezTo>
                  <a:pt x="577340" y="-30937"/>
                  <a:pt x="819676" y="17779"/>
                  <a:pt x="1079695" y="0"/>
                </a:cubicBezTo>
                <a:cubicBezTo>
                  <a:pt x="1339714" y="-17779"/>
                  <a:pt x="1417498" y="50257"/>
                  <a:pt x="1525656" y="0"/>
                </a:cubicBezTo>
                <a:cubicBezTo>
                  <a:pt x="1633814" y="-50257"/>
                  <a:pt x="1842000" y="20085"/>
                  <a:pt x="2018561" y="0"/>
                </a:cubicBezTo>
                <a:cubicBezTo>
                  <a:pt x="2195123" y="-20085"/>
                  <a:pt x="2451703" y="20751"/>
                  <a:pt x="2652295" y="0"/>
                </a:cubicBezTo>
                <a:cubicBezTo>
                  <a:pt x="2852887" y="-20751"/>
                  <a:pt x="2949901" y="643"/>
                  <a:pt x="3098256" y="0"/>
                </a:cubicBezTo>
                <a:cubicBezTo>
                  <a:pt x="3246611" y="-643"/>
                  <a:pt x="3628557" y="69972"/>
                  <a:pt x="3778933" y="0"/>
                </a:cubicBezTo>
                <a:cubicBezTo>
                  <a:pt x="3929309" y="-69972"/>
                  <a:pt x="4280734" y="39913"/>
                  <a:pt x="4694327" y="0"/>
                </a:cubicBezTo>
                <a:cubicBezTo>
                  <a:pt x="4724911" y="153393"/>
                  <a:pt x="4668595" y="252727"/>
                  <a:pt x="4694327" y="442494"/>
                </a:cubicBezTo>
                <a:cubicBezTo>
                  <a:pt x="4720059" y="632261"/>
                  <a:pt x="4691011" y="822032"/>
                  <a:pt x="4694327" y="969272"/>
                </a:cubicBezTo>
                <a:cubicBezTo>
                  <a:pt x="4697643" y="1116512"/>
                  <a:pt x="4688110" y="1275850"/>
                  <a:pt x="4694327" y="1496050"/>
                </a:cubicBezTo>
                <a:cubicBezTo>
                  <a:pt x="4700544" y="1716250"/>
                  <a:pt x="4681111" y="1760522"/>
                  <a:pt x="4694327" y="1980686"/>
                </a:cubicBezTo>
                <a:cubicBezTo>
                  <a:pt x="4707543" y="2200850"/>
                  <a:pt x="4675203" y="2237705"/>
                  <a:pt x="4694327" y="2423179"/>
                </a:cubicBezTo>
                <a:cubicBezTo>
                  <a:pt x="4713451" y="2608653"/>
                  <a:pt x="4629773" y="2717493"/>
                  <a:pt x="4694327" y="2992100"/>
                </a:cubicBezTo>
                <a:cubicBezTo>
                  <a:pt x="4758881" y="3266707"/>
                  <a:pt x="4636785" y="3414198"/>
                  <a:pt x="4694327" y="3561020"/>
                </a:cubicBezTo>
                <a:cubicBezTo>
                  <a:pt x="4751869" y="3707842"/>
                  <a:pt x="4686342" y="4062879"/>
                  <a:pt x="4694327" y="4214225"/>
                </a:cubicBezTo>
                <a:cubicBezTo>
                  <a:pt x="4456393" y="4243413"/>
                  <a:pt x="4334797" y="4174157"/>
                  <a:pt x="4107536" y="4214225"/>
                </a:cubicBezTo>
                <a:cubicBezTo>
                  <a:pt x="3880275" y="4254293"/>
                  <a:pt x="3646546" y="4200006"/>
                  <a:pt x="3426859" y="4214225"/>
                </a:cubicBezTo>
                <a:cubicBezTo>
                  <a:pt x="3207172" y="4228444"/>
                  <a:pt x="3056070" y="4154201"/>
                  <a:pt x="2887011" y="4214225"/>
                </a:cubicBezTo>
                <a:cubicBezTo>
                  <a:pt x="2717952" y="4274249"/>
                  <a:pt x="2546048" y="4158472"/>
                  <a:pt x="2394107" y="4214225"/>
                </a:cubicBezTo>
                <a:cubicBezTo>
                  <a:pt x="2242166" y="4269978"/>
                  <a:pt x="2037002" y="4188646"/>
                  <a:pt x="1713429" y="4214225"/>
                </a:cubicBezTo>
                <a:cubicBezTo>
                  <a:pt x="1389856" y="4239804"/>
                  <a:pt x="1435866" y="4211436"/>
                  <a:pt x="1267468" y="4214225"/>
                </a:cubicBezTo>
                <a:cubicBezTo>
                  <a:pt x="1099070" y="4217014"/>
                  <a:pt x="903618" y="4169172"/>
                  <a:pt x="633734" y="4214225"/>
                </a:cubicBezTo>
                <a:cubicBezTo>
                  <a:pt x="363850" y="4259278"/>
                  <a:pt x="276417" y="4175049"/>
                  <a:pt x="0" y="4214225"/>
                </a:cubicBezTo>
                <a:cubicBezTo>
                  <a:pt x="-2018" y="3986958"/>
                  <a:pt x="13047" y="3848298"/>
                  <a:pt x="0" y="3729589"/>
                </a:cubicBezTo>
                <a:cubicBezTo>
                  <a:pt x="-13047" y="3610880"/>
                  <a:pt x="30575" y="3369381"/>
                  <a:pt x="0" y="3118527"/>
                </a:cubicBezTo>
                <a:cubicBezTo>
                  <a:pt x="-30575" y="2867673"/>
                  <a:pt x="33257" y="2844603"/>
                  <a:pt x="0" y="2718175"/>
                </a:cubicBezTo>
                <a:cubicBezTo>
                  <a:pt x="-33257" y="2591747"/>
                  <a:pt x="11818" y="2417472"/>
                  <a:pt x="0" y="2191397"/>
                </a:cubicBezTo>
                <a:cubicBezTo>
                  <a:pt x="-11818" y="1965322"/>
                  <a:pt x="1065" y="1890571"/>
                  <a:pt x="0" y="1791046"/>
                </a:cubicBezTo>
                <a:cubicBezTo>
                  <a:pt x="-1065" y="1691521"/>
                  <a:pt x="34343" y="1325431"/>
                  <a:pt x="0" y="1179983"/>
                </a:cubicBezTo>
                <a:cubicBezTo>
                  <a:pt x="-34343" y="1034535"/>
                  <a:pt x="8026" y="807475"/>
                  <a:pt x="0" y="653205"/>
                </a:cubicBezTo>
                <a:cubicBezTo>
                  <a:pt x="-8026" y="498935"/>
                  <a:pt x="39747" y="185462"/>
                  <a:pt x="0" y="0"/>
                </a:cubicBezTo>
                <a:close/>
              </a:path>
              <a:path w="4694327" h="4214225" extrusionOk="0">
                <a:moveTo>
                  <a:pt x="0" y="0"/>
                </a:moveTo>
                <a:cubicBezTo>
                  <a:pt x="141823" y="-56830"/>
                  <a:pt x="336249" y="36975"/>
                  <a:pt x="492904" y="0"/>
                </a:cubicBezTo>
                <a:cubicBezTo>
                  <a:pt x="649559" y="-36975"/>
                  <a:pt x="837571" y="65661"/>
                  <a:pt x="1126638" y="0"/>
                </a:cubicBezTo>
                <a:cubicBezTo>
                  <a:pt x="1415705" y="-65661"/>
                  <a:pt x="1534129" y="47554"/>
                  <a:pt x="1760373" y="0"/>
                </a:cubicBezTo>
                <a:cubicBezTo>
                  <a:pt x="1986617" y="-47554"/>
                  <a:pt x="2023959" y="8530"/>
                  <a:pt x="2206334" y="0"/>
                </a:cubicBezTo>
                <a:cubicBezTo>
                  <a:pt x="2388709" y="-8530"/>
                  <a:pt x="2503687" y="40549"/>
                  <a:pt x="2699238" y="0"/>
                </a:cubicBezTo>
                <a:cubicBezTo>
                  <a:pt x="2894789" y="-40549"/>
                  <a:pt x="2936440" y="7401"/>
                  <a:pt x="3145199" y="0"/>
                </a:cubicBezTo>
                <a:cubicBezTo>
                  <a:pt x="3353958" y="-7401"/>
                  <a:pt x="3590446" y="21205"/>
                  <a:pt x="3778933" y="0"/>
                </a:cubicBezTo>
                <a:cubicBezTo>
                  <a:pt x="3967420" y="-21205"/>
                  <a:pt x="4419556" y="15942"/>
                  <a:pt x="4694327" y="0"/>
                </a:cubicBezTo>
                <a:cubicBezTo>
                  <a:pt x="4710315" y="228827"/>
                  <a:pt x="4651961" y="363722"/>
                  <a:pt x="4694327" y="611063"/>
                </a:cubicBezTo>
                <a:cubicBezTo>
                  <a:pt x="4736693" y="858404"/>
                  <a:pt x="4693311" y="859267"/>
                  <a:pt x="4694327" y="1011414"/>
                </a:cubicBezTo>
                <a:cubicBezTo>
                  <a:pt x="4695343" y="1163561"/>
                  <a:pt x="4687578" y="1301094"/>
                  <a:pt x="4694327" y="1453908"/>
                </a:cubicBezTo>
                <a:cubicBezTo>
                  <a:pt x="4701076" y="1606722"/>
                  <a:pt x="4690394" y="1868776"/>
                  <a:pt x="4694327" y="2022828"/>
                </a:cubicBezTo>
                <a:cubicBezTo>
                  <a:pt x="4698260" y="2176880"/>
                  <a:pt x="4676870" y="2340471"/>
                  <a:pt x="4694327" y="2507464"/>
                </a:cubicBezTo>
                <a:cubicBezTo>
                  <a:pt x="4711784" y="2674457"/>
                  <a:pt x="4680461" y="2938712"/>
                  <a:pt x="4694327" y="3076384"/>
                </a:cubicBezTo>
                <a:cubicBezTo>
                  <a:pt x="4708193" y="3214056"/>
                  <a:pt x="4621970" y="3496447"/>
                  <a:pt x="4694327" y="3687447"/>
                </a:cubicBezTo>
                <a:cubicBezTo>
                  <a:pt x="4766684" y="3878447"/>
                  <a:pt x="4641448" y="3955852"/>
                  <a:pt x="4694327" y="4214225"/>
                </a:cubicBezTo>
                <a:cubicBezTo>
                  <a:pt x="4507760" y="4223828"/>
                  <a:pt x="4456422" y="4164549"/>
                  <a:pt x="4248366" y="4214225"/>
                </a:cubicBezTo>
                <a:cubicBezTo>
                  <a:pt x="4040310" y="4263901"/>
                  <a:pt x="3949344" y="4166359"/>
                  <a:pt x="3802405" y="4214225"/>
                </a:cubicBezTo>
                <a:cubicBezTo>
                  <a:pt x="3655466" y="4262091"/>
                  <a:pt x="3472425" y="4203662"/>
                  <a:pt x="3215614" y="4214225"/>
                </a:cubicBezTo>
                <a:cubicBezTo>
                  <a:pt x="2958803" y="4224788"/>
                  <a:pt x="2904728" y="4183802"/>
                  <a:pt x="2628823" y="4214225"/>
                </a:cubicBezTo>
                <a:cubicBezTo>
                  <a:pt x="2352918" y="4244648"/>
                  <a:pt x="2381703" y="4180769"/>
                  <a:pt x="2182862" y="4214225"/>
                </a:cubicBezTo>
                <a:cubicBezTo>
                  <a:pt x="1984021" y="4247681"/>
                  <a:pt x="1821772" y="4161346"/>
                  <a:pt x="1643014" y="4214225"/>
                </a:cubicBezTo>
                <a:cubicBezTo>
                  <a:pt x="1464256" y="4267104"/>
                  <a:pt x="1248413" y="4162969"/>
                  <a:pt x="1056224" y="4214225"/>
                </a:cubicBezTo>
                <a:cubicBezTo>
                  <a:pt x="864035" y="4265481"/>
                  <a:pt x="524270" y="4212545"/>
                  <a:pt x="0" y="4214225"/>
                </a:cubicBezTo>
                <a:cubicBezTo>
                  <a:pt x="-41898" y="4057360"/>
                  <a:pt x="34253" y="3782243"/>
                  <a:pt x="0" y="3645305"/>
                </a:cubicBezTo>
                <a:cubicBezTo>
                  <a:pt x="-34253" y="3508367"/>
                  <a:pt x="8981" y="3207738"/>
                  <a:pt x="0" y="3034242"/>
                </a:cubicBezTo>
                <a:cubicBezTo>
                  <a:pt x="-8981" y="2860746"/>
                  <a:pt x="48380" y="2650092"/>
                  <a:pt x="0" y="2507464"/>
                </a:cubicBezTo>
                <a:cubicBezTo>
                  <a:pt x="-48380" y="2364836"/>
                  <a:pt x="8189" y="2167119"/>
                  <a:pt x="0" y="2022828"/>
                </a:cubicBezTo>
                <a:cubicBezTo>
                  <a:pt x="-8189" y="1878537"/>
                  <a:pt x="3256" y="1716100"/>
                  <a:pt x="0" y="1496050"/>
                </a:cubicBezTo>
                <a:cubicBezTo>
                  <a:pt x="-3256" y="1276000"/>
                  <a:pt x="52316" y="1106877"/>
                  <a:pt x="0" y="884987"/>
                </a:cubicBezTo>
                <a:cubicBezTo>
                  <a:pt x="-52316" y="663097"/>
                  <a:pt x="67791" y="376250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9" name="Google Shape;5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9843" y="69623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/>
          <p:nvPr/>
        </p:nvSpPr>
        <p:spPr>
          <a:xfrm>
            <a:off x="412102" y="1961980"/>
            <a:ext cx="14555400" cy="550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1️⃣ </a:t>
            </a:r>
            <a:r>
              <a:rPr lang="e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su teléfono anterior</a:t>
            </a:r>
            <a:b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➤ Asegúrese de haber iniciado sesión en su cuenta de Google</a:t>
            </a:r>
            <a:b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➤ Vaya a: </a:t>
            </a:r>
            <a:r>
              <a:rPr lang="e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Configuración de Google &gt; &gt; Copia de seguridad</a:t>
            </a:r>
            <a:b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➤ Habilite la opción: </a:t>
            </a:r>
            <a:r>
              <a:rPr lang="e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"Copia de seguridad de sus datos"</a:t>
            </a:r>
            <a:endParaRPr sz="3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2️⃣ </a:t>
            </a:r>
            <a:r>
              <a:rPr lang="e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el nuevo teléfono</a:t>
            </a:r>
            <a:b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➤ Encienda el teléfono y conéctese a Wi-Fi</a:t>
            </a:r>
            <a:b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➤ Durante la configuración, seleccione: </a:t>
            </a:r>
            <a:r>
              <a:rPr lang="e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"Transferir datos del teléfono anterior"</a:t>
            </a:r>
            <a:b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➤ Inicie sesión en </a:t>
            </a:r>
            <a:r>
              <a:rPr lang="e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misma cuenta de Gmail</a:t>
            </a:r>
            <a:endParaRPr sz="3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¡Tus datos se restaurarán automáticamente!</a:t>
            </a:r>
            <a:endParaRPr sz="3200" dirty="0"/>
          </a:p>
        </p:txBody>
      </p:sp>
      <p:sp>
        <p:nvSpPr>
          <p:cNvPr id="195" name="Google Shape;195;p28"/>
          <p:cNvSpPr/>
          <p:nvPr/>
        </p:nvSpPr>
        <p:spPr>
          <a:xfrm>
            <a:off x="242103" y="389450"/>
            <a:ext cx="139434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000"/>
              <a:buFont typeface="Calibri"/>
              <a:buNone/>
            </a:pPr>
            <a:r>
              <a:rPr lang="es" sz="40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¿Cómo transfiero datos a un teléfono nuevo? (con la ayuda de su cuenta de Google)</a:t>
            </a:r>
            <a:endParaRPr dirty="0"/>
          </a:p>
        </p:txBody>
      </p:sp>
      <p:pic>
        <p:nvPicPr>
          <p:cNvPr id="196" name="Google Shape;196;p28" descr="Como la abe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85769" y="2554773"/>
            <a:ext cx="2582563" cy="258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81532" y="69766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0"/>
          <p:cNvSpPr txBox="1"/>
          <p:nvPr/>
        </p:nvSpPr>
        <p:spPr>
          <a:xfrm>
            <a:off x="518985" y="1852642"/>
            <a:ext cx="13147588" cy="507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Android a iPhone: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Utilice la aplicación gratuita "Mover a iOS"–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Contactos, fotos,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cuentas de correo electrónico, etc.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iPhone a iPhone: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Utilice la función "Inicio rápido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"- Coloque ambos teléfonos uno al lado del otro</a:t>
            </a:r>
            <a:b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Transferencia automática de datos a través de iCloud</a:t>
            </a:r>
            <a:endParaRPr/>
          </a:p>
        </p:txBody>
      </p:sp>
      <p:sp>
        <p:nvSpPr>
          <p:cNvPr id="203" name="Google Shape;203;p30"/>
          <p:cNvSpPr/>
          <p:nvPr/>
        </p:nvSpPr>
        <p:spPr>
          <a:xfrm>
            <a:off x="518979" y="487650"/>
            <a:ext cx="116658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000"/>
              <a:buFont typeface="Calibri"/>
              <a:buNone/>
            </a:pPr>
            <a:r>
              <a:rPr lang="es" sz="4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Otras formas inteligentes: cómo transferir datos...</a:t>
            </a:r>
            <a:endParaRPr/>
          </a:p>
        </p:txBody>
      </p:sp>
      <p:pic>
        <p:nvPicPr>
          <p:cNvPr id="204" name="Google Shape;204;p30" descr="Fotografía de lapso de tiempo del túne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09319" y="2477528"/>
            <a:ext cx="4624519" cy="3083013"/>
          </a:xfrm>
          <a:custGeom>
            <a:avLst/>
            <a:gdLst/>
            <a:ahLst/>
            <a:cxnLst/>
            <a:rect l="l" t="t" r="r" b="b"/>
            <a:pathLst>
              <a:path w="4624519" h="3083013" extrusionOk="0">
                <a:moveTo>
                  <a:pt x="0" y="0"/>
                </a:moveTo>
                <a:cubicBezTo>
                  <a:pt x="146888" y="-41210"/>
                  <a:pt x="348070" y="46678"/>
                  <a:pt x="531820" y="0"/>
                </a:cubicBezTo>
                <a:cubicBezTo>
                  <a:pt x="715570" y="-46678"/>
                  <a:pt x="1056085" y="57782"/>
                  <a:pt x="1202375" y="0"/>
                </a:cubicBezTo>
                <a:cubicBezTo>
                  <a:pt x="1348666" y="-57782"/>
                  <a:pt x="1657740" y="31054"/>
                  <a:pt x="1780440" y="0"/>
                </a:cubicBezTo>
                <a:cubicBezTo>
                  <a:pt x="1903140" y="-31054"/>
                  <a:pt x="2113921" y="9822"/>
                  <a:pt x="2312260" y="0"/>
                </a:cubicBezTo>
                <a:cubicBezTo>
                  <a:pt x="2510599" y="-9822"/>
                  <a:pt x="2609329" y="57569"/>
                  <a:pt x="2844079" y="0"/>
                </a:cubicBezTo>
                <a:cubicBezTo>
                  <a:pt x="3078829" y="-57569"/>
                  <a:pt x="3215498" y="2969"/>
                  <a:pt x="3375899" y="0"/>
                </a:cubicBezTo>
                <a:cubicBezTo>
                  <a:pt x="3536300" y="-2969"/>
                  <a:pt x="3701150" y="18207"/>
                  <a:pt x="4000209" y="0"/>
                </a:cubicBezTo>
                <a:cubicBezTo>
                  <a:pt x="4299268" y="-18207"/>
                  <a:pt x="4459678" y="42055"/>
                  <a:pt x="4624519" y="0"/>
                </a:cubicBezTo>
                <a:cubicBezTo>
                  <a:pt x="4664236" y="103043"/>
                  <a:pt x="4611667" y="316058"/>
                  <a:pt x="4624519" y="421345"/>
                </a:cubicBezTo>
                <a:cubicBezTo>
                  <a:pt x="4637371" y="526633"/>
                  <a:pt x="4615238" y="651625"/>
                  <a:pt x="4624519" y="842690"/>
                </a:cubicBezTo>
                <a:cubicBezTo>
                  <a:pt x="4633800" y="1033756"/>
                  <a:pt x="4589876" y="1166074"/>
                  <a:pt x="4624519" y="1264035"/>
                </a:cubicBezTo>
                <a:cubicBezTo>
                  <a:pt x="4659162" y="1361996"/>
                  <a:pt x="4573335" y="1559485"/>
                  <a:pt x="4624519" y="1777871"/>
                </a:cubicBezTo>
                <a:cubicBezTo>
                  <a:pt x="4675703" y="1996257"/>
                  <a:pt x="4564045" y="2095567"/>
                  <a:pt x="4624519" y="2353367"/>
                </a:cubicBezTo>
                <a:cubicBezTo>
                  <a:pt x="4684993" y="2611167"/>
                  <a:pt x="4617837" y="2909938"/>
                  <a:pt x="4624519" y="3083013"/>
                </a:cubicBezTo>
                <a:cubicBezTo>
                  <a:pt x="4484841" y="3097444"/>
                  <a:pt x="4345600" y="3074443"/>
                  <a:pt x="4185190" y="3083013"/>
                </a:cubicBezTo>
                <a:cubicBezTo>
                  <a:pt x="4024780" y="3091583"/>
                  <a:pt x="3839069" y="3076598"/>
                  <a:pt x="3514634" y="3083013"/>
                </a:cubicBezTo>
                <a:cubicBezTo>
                  <a:pt x="3190199" y="3089428"/>
                  <a:pt x="3157228" y="3079499"/>
                  <a:pt x="3029060" y="3083013"/>
                </a:cubicBezTo>
                <a:cubicBezTo>
                  <a:pt x="2900892" y="3086527"/>
                  <a:pt x="2643516" y="3046610"/>
                  <a:pt x="2358505" y="3083013"/>
                </a:cubicBezTo>
                <a:cubicBezTo>
                  <a:pt x="2073495" y="3119416"/>
                  <a:pt x="2019290" y="3051735"/>
                  <a:pt x="1734195" y="3083013"/>
                </a:cubicBezTo>
                <a:cubicBezTo>
                  <a:pt x="1449100" y="3114291"/>
                  <a:pt x="1394343" y="3037679"/>
                  <a:pt x="1202375" y="3083013"/>
                </a:cubicBezTo>
                <a:cubicBezTo>
                  <a:pt x="1010407" y="3128347"/>
                  <a:pt x="835677" y="3031377"/>
                  <a:pt x="670555" y="3083013"/>
                </a:cubicBezTo>
                <a:cubicBezTo>
                  <a:pt x="505433" y="3134649"/>
                  <a:pt x="151918" y="3043086"/>
                  <a:pt x="0" y="3083013"/>
                </a:cubicBezTo>
                <a:cubicBezTo>
                  <a:pt x="-7805" y="2972299"/>
                  <a:pt x="4868" y="2845340"/>
                  <a:pt x="0" y="2661668"/>
                </a:cubicBezTo>
                <a:cubicBezTo>
                  <a:pt x="-4868" y="2477997"/>
                  <a:pt x="51134" y="2347771"/>
                  <a:pt x="0" y="2147832"/>
                </a:cubicBezTo>
                <a:cubicBezTo>
                  <a:pt x="-51134" y="1947893"/>
                  <a:pt x="15614" y="1916387"/>
                  <a:pt x="0" y="1726487"/>
                </a:cubicBezTo>
                <a:cubicBezTo>
                  <a:pt x="-15614" y="1536588"/>
                  <a:pt x="34625" y="1450388"/>
                  <a:pt x="0" y="1181822"/>
                </a:cubicBezTo>
                <a:cubicBezTo>
                  <a:pt x="-34625" y="913256"/>
                  <a:pt x="60389" y="797951"/>
                  <a:pt x="0" y="637156"/>
                </a:cubicBezTo>
                <a:cubicBezTo>
                  <a:pt x="-60389" y="476361"/>
                  <a:pt x="43409" y="185445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5" name="Google Shape;205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81532" y="69766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/>
          <p:nvPr/>
        </p:nvSpPr>
        <p:spPr>
          <a:xfrm>
            <a:off x="815550" y="0"/>
            <a:ext cx="13579200" cy="83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s" sz="31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¿En qué hay que fijarse a la hora de elegir una aplicación?</a:t>
            </a:r>
            <a:endParaRPr sz="2300">
              <a:solidFill>
                <a:srgbClr val="00B05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2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1. Valoración y opiniones de los usuarios</a:t>
            </a:r>
            <a:endParaRPr sz="15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⭐ Cuanto más alta sea la calificación (por ejemplo, 4.5 ★ o superior), mejor.</a:t>
            </a:r>
            <a:endParaRPr sz="15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Lea algunos </a:t>
            </a: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comentarios</a:t>
            </a: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sabrá si la aplicación funciona bien y si hay algún problema con ella.</a:t>
            </a:r>
            <a:endParaRPr sz="15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2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Número de descargas</a:t>
            </a:r>
            <a:endParaRPr sz="1500"/>
          </a:p>
          <a:p>
            <a:pPr marL="0" marR="0" lvl="0" indent="-146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aplicaciones con millones de descargas </a:t>
            </a: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suelen ser más seguras y probadas</a:t>
            </a: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5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2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3. Nombre del creador (desarrollador)</a:t>
            </a:r>
            <a:endParaRPr sz="1500"/>
          </a:p>
          <a:p>
            <a:pPr marL="0" marR="0" lvl="0" indent="-146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Asegúrese de que la aplicación sea de </a:t>
            </a: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empresa conocida</a:t>
            </a: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➤ Por ejemplo, Gmail – Google LLC ➤ WhatsApp – WhatsApp LLC</a:t>
            </a:r>
            <a:endParaRPr sz="15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2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4. Consentimientos y permisos</a:t>
            </a:r>
            <a:endParaRPr sz="1500"/>
          </a:p>
          <a:p>
            <a:pPr marL="0" marR="0" lvl="0" indent="-146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Vea </a:t>
            </a: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qué datos </a:t>
            </a: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quiere acceder la aplicación.  ➤ ¡La calculadora no debe pedir acceso al micrófono!</a:t>
            </a:r>
            <a:endParaRPr sz="15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2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5. Anuncios y compras directas en la aplicación</a:t>
            </a:r>
            <a:endParaRPr sz="1500"/>
          </a:p>
          <a:p>
            <a:pPr marL="0" marR="0" lvl="0" indent="-146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Algunas aplicaciones gratuitas contienen </a:t>
            </a: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muchos anuncios</a:t>
            </a: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solicitan tarifas adicionales.</a:t>
            </a:r>
            <a:endParaRPr sz="1500"/>
          </a:p>
          <a:p>
            <a:pPr marL="0" marR="0" lvl="0" indent="-146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posible que desee consultar la sección: </a:t>
            </a:r>
            <a:r>
              <a:rPr lang="es" sz="23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"Contiene anuncios / Compras dentro de la aplicación"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2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6. Fecha de última actualización</a:t>
            </a:r>
            <a:endParaRPr sz="1500"/>
          </a:p>
          <a:p>
            <a:pPr marL="0" marR="0" lvl="0" indent="-146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aplicación debe actualizarse </a:t>
            </a: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regularmente</a:t>
            </a:r>
            <a:r>
              <a:rPr lang="e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 esto es una señal de que los desarrolladores se preocupan por la seguridad y el funcionamiento.</a:t>
            </a:r>
            <a:endParaRPr sz="1500"/>
          </a:p>
        </p:txBody>
      </p:sp>
      <p:sp>
        <p:nvSpPr>
          <p:cNvPr id="211" name="Google Shape;211;p32"/>
          <p:cNvSpPr/>
          <p:nvPr/>
        </p:nvSpPr>
        <p:spPr>
          <a:xfrm>
            <a:off x="11205058" y="208263"/>
            <a:ext cx="3687352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212" name="Google Shape;21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6657" y="1156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/>
          <p:nvPr/>
        </p:nvSpPr>
        <p:spPr>
          <a:xfrm>
            <a:off x="444843" y="521724"/>
            <a:ext cx="14037276" cy="686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Nota: Evita las aplicaciones que: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Tienen </a:t>
            </a:r>
            <a:r>
              <a:rPr lang="e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calificaciones muy bajas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tienen comentarios ni opiniones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 clones de aplicaciones conocidas con un logotipo o nombre extraño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Solicitan </a:t>
            </a:r>
            <a:r>
              <a:rPr lang="e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consentimientos sospechosos</a:t>
            </a:r>
            <a:r>
              <a:rPr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acceso a SMS en la aplicación de linterna)</a:t>
            </a:r>
            <a:endParaRPr/>
          </a:p>
        </p:txBody>
      </p:sp>
      <p:pic>
        <p:nvPicPr>
          <p:cNvPr id="218" name="Google Shape;21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5482" y="1305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4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302" y="626565"/>
            <a:ext cx="4596170" cy="6894255"/>
          </a:xfrm>
          <a:custGeom>
            <a:avLst/>
            <a:gdLst/>
            <a:ahLst/>
            <a:cxnLst/>
            <a:rect l="l" t="t" r="r" b="b"/>
            <a:pathLst>
              <a:path w="4596170" h="6894255" fill="none" extrusionOk="0">
                <a:moveTo>
                  <a:pt x="0" y="0"/>
                </a:moveTo>
                <a:cubicBezTo>
                  <a:pt x="125334" y="-62185"/>
                  <a:pt x="469937" y="13464"/>
                  <a:pt x="620483" y="0"/>
                </a:cubicBezTo>
                <a:cubicBezTo>
                  <a:pt x="771029" y="-13464"/>
                  <a:pt x="911657" y="28250"/>
                  <a:pt x="1103081" y="0"/>
                </a:cubicBezTo>
                <a:cubicBezTo>
                  <a:pt x="1294505" y="-28250"/>
                  <a:pt x="1360832" y="14748"/>
                  <a:pt x="1585679" y="0"/>
                </a:cubicBezTo>
                <a:cubicBezTo>
                  <a:pt x="1810526" y="-14748"/>
                  <a:pt x="1842073" y="1601"/>
                  <a:pt x="2068276" y="0"/>
                </a:cubicBezTo>
                <a:cubicBezTo>
                  <a:pt x="2294479" y="-1601"/>
                  <a:pt x="2380494" y="24025"/>
                  <a:pt x="2504913" y="0"/>
                </a:cubicBezTo>
                <a:cubicBezTo>
                  <a:pt x="2629332" y="-24025"/>
                  <a:pt x="2829195" y="33774"/>
                  <a:pt x="2987510" y="0"/>
                </a:cubicBezTo>
                <a:cubicBezTo>
                  <a:pt x="3145825" y="-33774"/>
                  <a:pt x="3289880" y="52879"/>
                  <a:pt x="3470108" y="0"/>
                </a:cubicBezTo>
                <a:cubicBezTo>
                  <a:pt x="3650336" y="-52879"/>
                  <a:pt x="3829010" y="42988"/>
                  <a:pt x="4090591" y="0"/>
                </a:cubicBezTo>
                <a:cubicBezTo>
                  <a:pt x="4352172" y="-42988"/>
                  <a:pt x="4428550" y="56783"/>
                  <a:pt x="4596170" y="0"/>
                </a:cubicBezTo>
                <a:cubicBezTo>
                  <a:pt x="4610811" y="226034"/>
                  <a:pt x="4562626" y="361827"/>
                  <a:pt x="4596170" y="505579"/>
                </a:cubicBezTo>
                <a:cubicBezTo>
                  <a:pt x="4629714" y="649331"/>
                  <a:pt x="4588631" y="874576"/>
                  <a:pt x="4596170" y="1080100"/>
                </a:cubicBezTo>
                <a:cubicBezTo>
                  <a:pt x="4603709" y="1285624"/>
                  <a:pt x="4574291" y="1322479"/>
                  <a:pt x="4596170" y="1447794"/>
                </a:cubicBezTo>
                <a:cubicBezTo>
                  <a:pt x="4618049" y="1573109"/>
                  <a:pt x="4553903" y="1851440"/>
                  <a:pt x="4596170" y="2091257"/>
                </a:cubicBezTo>
                <a:cubicBezTo>
                  <a:pt x="4638437" y="2331074"/>
                  <a:pt x="4540264" y="2491623"/>
                  <a:pt x="4596170" y="2665779"/>
                </a:cubicBezTo>
                <a:cubicBezTo>
                  <a:pt x="4652076" y="2839935"/>
                  <a:pt x="4572318" y="2891953"/>
                  <a:pt x="4596170" y="3102415"/>
                </a:cubicBezTo>
                <a:cubicBezTo>
                  <a:pt x="4620022" y="3312877"/>
                  <a:pt x="4569686" y="3330179"/>
                  <a:pt x="4596170" y="3470108"/>
                </a:cubicBezTo>
                <a:cubicBezTo>
                  <a:pt x="4622654" y="3610037"/>
                  <a:pt x="4543528" y="3879189"/>
                  <a:pt x="4596170" y="4113572"/>
                </a:cubicBezTo>
                <a:cubicBezTo>
                  <a:pt x="4648812" y="4347955"/>
                  <a:pt x="4574906" y="4411842"/>
                  <a:pt x="4596170" y="4550208"/>
                </a:cubicBezTo>
                <a:cubicBezTo>
                  <a:pt x="4617434" y="4688574"/>
                  <a:pt x="4564630" y="4819903"/>
                  <a:pt x="4596170" y="4917902"/>
                </a:cubicBezTo>
                <a:cubicBezTo>
                  <a:pt x="4627710" y="5015901"/>
                  <a:pt x="4528440" y="5383153"/>
                  <a:pt x="4596170" y="5561366"/>
                </a:cubicBezTo>
                <a:cubicBezTo>
                  <a:pt x="4663900" y="5739579"/>
                  <a:pt x="4553737" y="5814724"/>
                  <a:pt x="4596170" y="5998002"/>
                </a:cubicBezTo>
                <a:cubicBezTo>
                  <a:pt x="4638603" y="6181280"/>
                  <a:pt x="4552760" y="6489241"/>
                  <a:pt x="4596170" y="6894255"/>
                </a:cubicBezTo>
                <a:cubicBezTo>
                  <a:pt x="4432388" y="6931937"/>
                  <a:pt x="4118298" y="6834978"/>
                  <a:pt x="3929725" y="6894255"/>
                </a:cubicBezTo>
                <a:cubicBezTo>
                  <a:pt x="3741153" y="6953532"/>
                  <a:pt x="3512271" y="6838952"/>
                  <a:pt x="3309242" y="6894255"/>
                </a:cubicBezTo>
                <a:cubicBezTo>
                  <a:pt x="3106213" y="6949558"/>
                  <a:pt x="2867046" y="6879628"/>
                  <a:pt x="2734721" y="6894255"/>
                </a:cubicBezTo>
                <a:cubicBezTo>
                  <a:pt x="2602396" y="6908882"/>
                  <a:pt x="2336076" y="6883637"/>
                  <a:pt x="2160200" y="6894255"/>
                </a:cubicBezTo>
                <a:cubicBezTo>
                  <a:pt x="1984324" y="6904873"/>
                  <a:pt x="1813324" y="6856815"/>
                  <a:pt x="1723564" y="6894255"/>
                </a:cubicBezTo>
                <a:cubicBezTo>
                  <a:pt x="1633804" y="6931695"/>
                  <a:pt x="1381637" y="6841015"/>
                  <a:pt x="1240966" y="6894255"/>
                </a:cubicBezTo>
                <a:cubicBezTo>
                  <a:pt x="1100295" y="6947495"/>
                  <a:pt x="835280" y="6875479"/>
                  <a:pt x="712406" y="6894255"/>
                </a:cubicBezTo>
                <a:cubicBezTo>
                  <a:pt x="589532" y="6913031"/>
                  <a:pt x="230961" y="6862173"/>
                  <a:pt x="0" y="6894255"/>
                </a:cubicBezTo>
                <a:cubicBezTo>
                  <a:pt x="-54097" y="6774683"/>
                  <a:pt x="54128" y="6538090"/>
                  <a:pt x="0" y="6388676"/>
                </a:cubicBezTo>
                <a:cubicBezTo>
                  <a:pt x="-54128" y="6239262"/>
                  <a:pt x="25916" y="6168848"/>
                  <a:pt x="0" y="5952040"/>
                </a:cubicBezTo>
                <a:cubicBezTo>
                  <a:pt x="-25916" y="5735232"/>
                  <a:pt x="4087" y="5734952"/>
                  <a:pt x="0" y="5584347"/>
                </a:cubicBezTo>
                <a:cubicBezTo>
                  <a:pt x="-4087" y="5433742"/>
                  <a:pt x="17885" y="5308825"/>
                  <a:pt x="0" y="5216653"/>
                </a:cubicBezTo>
                <a:cubicBezTo>
                  <a:pt x="-17885" y="5124481"/>
                  <a:pt x="19430" y="4840998"/>
                  <a:pt x="0" y="4711074"/>
                </a:cubicBezTo>
                <a:cubicBezTo>
                  <a:pt x="-19430" y="4581150"/>
                  <a:pt x="21742" y="4452520"/>
                  <a:pt x="0" y="4343381"/>
                </a:cubicBezTo>
                <a:cubicBezTo>
                  <a:pt x="-21742" y="4234242"/>
                  <a:pt x="11673" y="3880610"/>
                  <a:pt x="0" y="3699917"/>
                </a:cubicBezTo>
                <a:cubicBezTo>
                  <a:pt x="-11673" y="3519224"/>
                  <a:pt x="75579" y="3191200"/>
                  <a:pt x="0" y="3056453"/>
                </a:cubicBezTo>
                <a:cubicBezTo>
                  <a:pt x="-75579" y="2921706"/>
                  <a:pt x="9672" y="2801859"/>
                  <a:pt x="0" y="2688759"/>
                </a:cubicBezTo>
                <a:cubicBezTo>
                  <a:pt x="-9672" y="2575659"/>
                  <a:pt x="25016" y="2451622"/>
                  <a:pt x="0" y="2321066"/>
                </a:cubicBezTo>
                <a:cubicBezTo>
                  <a:pt x="-25016" y="2190510"/>
                  <a:pt x="12830" y="1953274"/>
                  <a:pt x="0" y="1677602"/>
                </a:cubicBezTo>
                <a:cubicBezTo>
                  <a:pt x="-12830" y="1401930"/>
                  <a:pt x="5430" y="1407062"/>
                  <a:pt x="0" y="1240966"/>
                </a:cubicBezTo>
                <a:cubicBezTo>
                  <a:pt x="-5430" y="1074870"/>
                  <a:pt x="36699" y="916385"/>
                  <a:pt x="0" y="666445"/>
                </a:cubicBezTo>
                <a:cubicBezTo>
                  <a:pt x="-36699" y="416505"/>
                  <a:pt x="1846" y="242092"/>
                  <a:pt x="0" y="0"/>
                </a:cubicBezTo>
                <a:close/>
              </a:path>
              <a:path w="4596170" h="6894255" extrusionOk="0">
                <a:moveTo>
                  <a:pt x="0" y="0"/>
                </a:moveTo>
                <a:cubicBezTo>
                  <a:pt x="207781" y="-58648"/>
                  <a:pt x="294879" y="54352"/>
                  <a:pt x="528560" y="0"/>
                </a:cubicBezTo>
                <a:cubicBezTo>
                  <a:pt x="762241" y="-54352"/>
                  <a:pt x="782604" y="27173"/>
                  <a:pt x="1011157" y="0"/>
                </a:cubicBezTo>
                <a:cubicBezTo>
                  <a:pt x="1239710" y="-27173"/>
                  <a:pt x="1340970" y="22874"/>
                  <a:pt x="1493755" y="0"/>
                </a:cubicBezTo>
                <a:cubicBezTo>
                  <a:pt x="1646540" y="-22874"/>
                  <a:pt x="1891422" y="11294"/>
                  <a:pt x="2022315" y="0"/>
                </a:cubicBezTo>
                <a:cubicBezTo>
                  <a:pt x="2153208" y="-11294"/>
                  <a:pt x="2313947" y="8411"/>
                  <a:pt x="2504913" y="0"/>
                </a:cubicBezTo>
                <a:cubicBezTo>
                  <a:pt x="2695879" y="-8411"/>
                  <a:pt x="2749812" y="40879"/>
                  <a:pt x="2941549" y="0"/>
                </a:cubicBezTo>
                <a:cubicBezTo>
                  <a:pt x="3133286" y="-40879"/>
                  <a:pt x="3335092" y="30778"/>
                  <a:pt x="3516070" y="0"/>
                </a:cubicBezTo>
                <a:cubicBezTo>
                  <a:pt x="3697048" y="-30778"/>
                  <a:pt x="4239850" y="118954"/>
                  <a:pt x="4596170" y="0"/>
                </a:cubicBezTo>
                <a:cubicBezTo>
                  <a:pt x="4650847" y="316119"/>
                  <a:pt x="4528151" y="482374"/>
                  <a:pt x="4596170" y="643464"/>
                </a:cubicBezTo>
                <a:cubicBezTo>
                  <a:pt x="4664189" y="804554"/>
                  <a:pt x="4567732" y="829125"/>
                  <a:pt x="4596170" y="1011157"/>
                </a:cubicBezTo>
                <a:cubicBezTo>
                  <a:pt x="4624608" y="1193189"/>
                  <a:pt x="4545240" y="1418471"/>
                  <a:pt x="4596170" y="1654621"/>
                </a:cubicBezTo>
                <a:cubicBezTo>
                  <a:pt x="4647100" y="1890771"/>
                  <a:pt x="4552916" y="1997316"/>
                  <a:pt x="4596170" y="2298085"/>
                </a:cubicBezTo>
                <a:cubicBezTo>
                  <a:pt x="4639424" y="2598854"/>
                  <a:pt x="4567093" y="2769213"/>
                  <a:pt x="4596170" y="2941549"/>
                </a:cubicBezTo>
                <a:cubicBezTo>
                  <a:pt x="4625247" y="3113885"/>
                  <a:pt x="4558836" y="3272467"/>
                  <a:pt x="4596170" y="3447128"/>
                </a:cubicBezTo>
                <a:cubicBezTo>
                  <a:pt x="4633504" y="3621789"/>
                  <a:pt x="4571385" y="3943451"/>
                  <a:pt x="4596170" y="4090591"/>
                </a:cubicBezTo>
                <a:cubicBezTo>
                  <a:pt x="4620955" y="4237731"/>
                  <a:pt x="4522244" y="4458671"/>
                  <a:pt x="4596170" y="4734055"/>
                </a:cubicBezTo>
                <a:cubicBezTo>
                  <a:pt x="4670096" y="5009439"/>
                  <a:pt x="4567866" y="5250482"/>
                  <a:pt x="4596170" y="5446461"/>
                </a:cubicBezTo>
                <a:cubicBezTo>
                  <a:pt x="4624474" y="5642440"/>
                  <a:pt x="4544592" y="5896422"/>
                  <a:pt x="4596170" y="6089925"/>
                </a:cubicBezTo>
                <a:cubicBezTo>
                  <a:pt x="4647748" y="6283428"/>
                  <a:pt x="4556840" y="6651343"/>
                  <a:pt x="4596170" y="6894255"/>
                </a:cubicBezTo>
                <a:cubicBezTo>
                  <a:pt x="4435970" y="6908149"/>
                  <a:pt x="4354335" y="6843004"/>
                  <a:pt x="4159534" y="6894255"/>
                </a:cubicBezTo>
                <a:cubicBezTo>
                  <a:pt x="3964733" y="6945506"/>
                  <a:pt x="3768206" y="6875631"/>
                  <a:pt x="3630974" y="6894255"/>
                </a:cubicBezTo>
                <a:cubicBezTo>
                  <a:pt x="3493742" y="6912879"/>
                  <a:pt x="3228537" y="6851373"/>
                  <a:pt x="3010491" y="6894255"/>
                </a:cubicBezTo>
                <a:cubicBezTo>
                  <a:pt x="2792445" y="6937137"/>
                  <a:pt x="2720955" y="6832235"/>
                  <a:pt x="2481932" y="6894255"/>
                </a:cubicBezTo>
                <a:cubicBezTo>
                  <a:pt x="2242909" y="6956275"/>
                  <a:pt x="2195005" y="6840765"/>
                  <a:pt x="1953372" y="6894255"/>
                </a:cubicBezTo>
                <a:cubicBezTo>
                  <a:pt x="1711739" y="6947745"/>
                  <a:pt x="1472469" y="6820215"/>
                  <a:pt x="1332889" y="6894255"/>
                </a:cubicBezTo>
                <a:cubicBezTo>
                  <a:pt x="1193309" y="6968295"/>
                  <a:pt x="977677" y="6870033"/>
                  <a:pt x="850291" y="6894255"/>
                </a:cubicBezTo>
                <a:cubicBezTo>
                  <a:pt x="722905" y="6918477"/>
                  <a:pt x="338295" y="6875463"/>
                  <a:pt x="0" y="6894255"/>
                </a:cubicBezTo>
                <a:cubicBezTo>
                  <a:pt x="-48348" y="6702285"/>
                  <a:pt x="33871" y="6547802"/>
                  <a:pt x="0" y="6388676"/>
                </a:cubicBezTo>
                <a:cubicBezTo>
                  <a:pt x="-33871" y="6229550"/>
                  <a:pt x="18633" y="6061065"/>
                  <a:pt x="0" y="5952040"/>
                </a:cubicBezTo>
                <a:cubicBezTo>
                  <a:pt x="-18633" y="5843015"/>
                  <a:pt x="18457" y="5426171"/>
                  <a:pt x="0" y="5239634"/>
                </a:cubicBezTo>
                <a:cubicBezTo>
                  <a:pt x="-18457" y="5053097"/>
                  <a:pt x="29330" y="4850222"/>
                  <a:pt x="0" y="4734055"/>
                </a:cubicBezTo>
                <a:cubicBezTo>
                  <a:pt x="-29330" y="4617888"/>
                  <a:pt x="9334" y="4474953"/>
                  <a:pt x="0" y="4297419"/>
                </a:cubicBezTo>
                <a:cubicBezTo>
                  <a:pt x="-9334" y="4119885"/>
                  <a:pt x="46890" y="3965460"/>
                  <a:pt x="0" y="3860783"/>
                </a:cubicBezTo>
                <a:cubicBezTo>
                  <a:pt x="-46890" y="3756106"/>
                  <a:pt x="32263" y="3505208"/>
                  <a:pt x="0" y="3355204"/>
                </a:cubicBezTo>
                <a:cubicBezTo>
                  <a:pt x="-32263" y="3205200"/>
                  <a:pt x="33934" y="2915277"/>
                  <a:pt x="0" y="2711740"/>
                </a:cubicBezTo>
                <a:cubicBezTo>
                  <a:pt x="-33934" y="2508203"/>
                  <a:pt x="20872" y="2419619"/>
                  <a:pt x="0" y="2344047"/>
                </a:cubicBezTo>
                <a:cubicBezTo>
                  <a:pt x="-20872" y="2268475"/>
                  <a:pt x="34639" y="2014048"/>
                  <a:pt x="0" y="1700583"/>
                </a:cubicBezTo>
                <a:cubicBezTo>
                  <a:pt x="-34639" y="1387118"/>
                  <a:pt x="56760" y="1376675"/>
                  <a:pt x="0" y="1195004"/>
                </a:cubicBezTo>
                <a:cubicBezTo>
                  <a:pt x="-56760" y="1013333"/>
                  <a:pt x="30571" y="963727"/>
                  <a:pt x="0" y="758368"/>
                </a:cubicBezTo>
                <a:cubicBezTo>
                  <a:pt x="-30571" y="553009"/>
                  <a:pt x="15023" y="160739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5" name="Google Shape;225;p40"/>
          <p:cNvSpPr/>
          <p:nvPr/>
        </p:nvSpPr>
        <p:spPr>
          <a:xfrm>
            <a:off x="5441375" y="242650"/>
            <a:ext cx="91890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lang="es" sz="445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Resumen y preguntas y respuestas</a:t>
            </a:r>
            <a:endParaRPr sz="44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0"/>
          <p:cNvSpPr/>
          <p:nvPr/>
        </p:nvSpPr>
        <p:spPr>
          <a:xfrm>
            <a:off x="5968065" y="1242761"/>
            <a:ext cx="510300" cy="510300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0"/>
          <p:cNvSpPr/>
          <p:nvPr/>
        </p:nvSpPr>
        <p:spPr>
          <a:xfrm>
            <a:off x="6143444" y="1327771"/>
            <a:ext cx="1596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650"/>
              <a:buFont typeface="MuseoModerno Medium"/>
              <a:buNone/>
            </a:pPr>
            <a:r>
              <a:rPr lang="es" sz="2650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1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0"/>
          <p:cNvSpPr/>
          <p:nvPr/>
        </p:nvSpPr>
        <p:spPr>
          <a:xfrm>
            <a:off x="6705175" y="1242750"/>
            <a:ext cx="4401900" cy="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Calibri"/>
              <a:buNone/>
            </a:pPr>
            <a:r>
              <a:rPr lang="e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Todas las personas mayores ahora pueden</a:t>
            </a:r>
            <a:endParaRPr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0"/>
          <p:cNvSpPr/>
          <p:nvPr/>
        </p:nvSpPr>
        <p:spPr>
          <a:xfrm>
            <a:off x="10704944" y="2242542"/>
            <a:ext cx="510300" cy="510300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0"/>
          <p:cNvSpPr/>
          <p:nvPr/>
        </p:nvSpPr>
        <p:spPr>
          <a:xfrm>
            <a:off x="10865440" y="2327552"/>
            <a:ext cx="1893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650"/>
              <a:buFont typeface="MuseoModerno Medium"/>
              <a:buNone/>
            </a:pPr>
            <a:r>
              <a:rPr lang="es" sz="2650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2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0"/>
          <p:cNvSpPr/>
          <p:nvPr/>
        </p:nvSpPr>
        <p:spPr>
          <a:xfrm>
            <a:off x="11442060" y="2242542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Calibri"/>
              <a:buNone/>
            </a:pPr>
            <a:r>
              <a:rPr lang="es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sigue?</a:t>
            </a:r>
            <a:endParaRPr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0"/>
          <p:cNvSpPr/>
          <p:nvPr/>
        </p:nvSpPr>
        <p:spPr>
          <a:xfrm>
            <a:off x="10704944" y="3131579"/>
            <a:ext cx="2927700" cy="14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400"/>
              <a:buFont typeface="Arial"/>
              <a:buNone/>
            </a:pPr>
            <a:r>
              <a:rPr lang="es" sz="2400">
                <a:solidFill>
                  <a:srgbClr val="2B4150"/>
                </a:solidFill>
              </a:rPr>
              <a:t>¡Te invitamos al próximo taller! Continúa aprendiendo y desarrollando tus habilidades digitales.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0"/>
          <p:cNvSpPr txBox="1"/>
          <p:nvPr/>
        </p:nvSpPr>
        <p:spPr>
          <a:xfrm>
            <a:off x="6303041" y="2163231"/>
            <a:ext cx="44019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✔ Enviar y recibir un correo electrónico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✔ Unirse a una videollamada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✔ Reconocer enlaces sospechosos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✔ Usar aplicaciones y la Web de forma segura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✔ Transferencia de datos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     en el teléfono Nowy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✔ Recuerde contraseñas y administre 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     Cuenta de Google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"/>
          <p:cNvSpPr txBox="1"/>
          <p:nvPr/>
        </p:nvSpPr>
        <p:spPr>
          <a:xfrm>
            <a:off x="939114" y="1914197"/>
            <a:ext cx="12640964" cy="5262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correo electrónico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(es decir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el correo electrónico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es una forma moderna de enviar mensajes a través de Internet.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 permite: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Escribe a familiares y amigos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Recibir información de un médico, consultorio o banco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Enviar fotos y documentos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Recibir notificaciones sobre fechas o promociones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El correo electrónico funciona como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buzón en una pantalla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tienes tu dirección y las "cartas" te llegan digitalmente.</a:t>
            </a:r>
            <a:endParaRPr/>
          </a:p>
        </p:txBody>
      </p:sp>
      <p:sp>
        <p:nvSpPr>
          <p:cNvPr id="65" name="Google Shape;65;p3"/>
          <p:cNvSpPr/>
          <p:nvPr/>
        </p:nvSpPr>
        <p:spPr>
          <a:xfrm>
            <a:off x="544812" y="475950"/>
            <a:ext cx="135840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alibri"/>
              <a:buNone/>
            </a:pPr>
            <a:r>
              <a:rPr lang="es" sz="4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¿Qué es el correo electrónico?</a:t>
            </a:r>
            <a:endParaRPr/>
          </a:p>
        </p:txBody>
      </p:sp>
      <p:pic>
        <p:nvPicPr>
          <p:cNvPr id="66" name="Google Shape;66;p3" descr="¿Qué es el correo electrónico?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85156" y="2817340"/>
            <a:ext cx="2706130" cy="2706130"/>
          </a:xfrm>
          <a:custGeom>
            <a:avLst/>
            <a:gdLst/>
            <a:ahLst/>
            <a:cxnLst/>
            <a:rect l="l" t="t" r="r" b="b"/>
            <a:pathLst>
              <a:path w="2706130" h="2706130" extrusionOk="0">
                <a:moveTo>
                  <a:pt x="0" y="0"/>
                </a:moveTo>
                <a:cubicBezTo>
                  <a:pt x="255376" y="-14315"/>
                  <a:pt x="417449" y="64124"/>
                  <a:pt x="541226" y="0"/>
                </a:cubicBezTo>
                <a:cubicBezTo>
                  <a:pt x="665003" y="-64124"/>
                  <a:pt x="865070" y="26703"/>
                  <a:pt x="1082452" y="0"/>
                </a:cubicBezTo>
                <a:cubicBezTo>
                  <a:pt x="1299834" y="-26703"/>
                  <a:pt x="1380657" y="54585"/>
                  <a:pt x="1650739" y="0"/>
                </a:cubicBezTo>
                <a:cubicBezTo>
                  <a:pt x="1920821" y="-54585"/>
                  <a:pt x="1993647" y="58908"/>
                  <a:pt x="2191965" y="0"/>
                </a:cubicBezTo>
                <a:cubicBezTo>
                  <a:pt x="2390283" y="-58908"/>
                  <a:pt x="2500740" y="8032"/>
                  <a:pt x="2706130" y="0"/>
                </a:cubicBezTo>
                <a:cubicBezTo>
                  <a:pt x="2746646" y="142046"/>
                  <a:pt x="2691499" y="439291"/>
                  <a:pt x="2706130" y="595349"/>
                </a:cubicBezTo>
                <a:cubicBezTo>
                  <a:pt x="2720761" y="751407"/>
                  <a:pt x="2685057" y="981217"/>
                  <a:pt x="2706130" y="1082452"/>
                </a:cubicBezTo>
                <a:cubicBezTo>
                  <a:pt x="2727203" y="1183687"/>
                  <a:pt x="2639481" y="1487393"/>
                  <a:pt x="2706130" y="1677801"/>
                </a:cubicBezTo>
                <a:cubicBezTo>
                  <a:pt x="2772779" y="1868209"/>
                  <a:pt x="2659475" y="1940417"/>
                  <a:pt x="2706130" y="2137843"/>
                </a:cubicBezTo>
                <a:cubicBezTo>
                  <a:pt x="2752785" y="2335269"/>
                  <a:pt x="2703265" y="2569884"/>
                  <a:pt x="2706130" y="2706130"/>
                </a:cubicBezTo>
                <a:cubicBezTo>
                  <a:pt x="2488430" y="2772864"/>
                  <a:pt x="2319848" y="2639238"/>
                  <a:pt x="2110781" y="2706130"/>
                </a:cubicBezTo>
                <a:cubicBezTo>
                  <a:pt x="1901714" y="2773022"/>
                  <a:pt x="1825339" y="2690344"/>
                  <a:pt x="1542494" y="2706130"/>
                </a:cubicBezTo>
                <a:cubicBezTo>
                  <a:pt x="1259649" y="2721916"/>
                  <a:pt x="1190133" y="2662364"/>
                  <a:pt x="947145" y="2706130"/>
                </a:cubicBezTo>
                <a:cubicBezTo>
                  <a:pt x="704157" y="2749896"/>
                  <a:pt x="597324" y="2654564"/>
                  <a:pt x="487103" y="2706130"/>
                </a:cubicBezTo>
                <a:cubicBezTo>
                  <a:pt x="376882" y="2757696"/>
                  <a:pt x="158458" y="2684835"/>
                  <a:pt x="0" y="2706130"/>
                </a:cubicBezTo>
                <a:cubicBezTo>
                  <a:pt x="-30270" y="2576676"/>
                  <a:pt x="32312" y="2313141"/>
                  <a:pt x="0" y="2191965"/>
                </a:cubicBezTo>
                <a:cubicBezTo>
                  <a:pt x="-32312" y="2070789"/>
                  <a:pt x="45280" y="1738278"/>
                  <a:pt x="0" y="1623678"/>
                </a:cubicBezTo>
                <a:cubicBezTo>
                  <a:pt x="-45280" y="1509078"/>
                  <a:pt x="29546" y="1335962"/>
                  <a:pt x="0" y="1082452"/>
                </a:cubicBezTo>
                <a:cubicBezTo>
                  <a:pt x="-29546" y="828942"/>
                  <a:pt x="64077" y="660599"/>
                  <a:pt x="0" y="487103"/>
                </a:cubicBezTo>
                <a:cubicBezTo>
                  <a:pt x="-64077" y="313607"/>
                  <a:pt x="5198" y="165165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7" name="Google Shape;6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8665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 txBox="1"/>
          <p:nvPr/>
        </p:nvSpPr>
        <p:spPr>
          <a:xfrm>
            <a:off x="463375" y="450050"/>
            <a:ext cx="11805300" cy="6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Una breve historia del correo electrónico</a:t>
            </a:r>
            <a:r>
              <a:rPr lang="es" sz="4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4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¡El correo electrónico se creó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hace más de 50 años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primer correo electrónico se envió en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1971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Esto fue hecho por el ingeniero estadounidense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Ray Tomlinson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fue el primero en usar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signo @ (mono),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separar el nombre de usuario del nombre del equipo.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principio, el correo electrónico solo servía a los científicos y al ejército.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fue hasta los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años 90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se popularizó en todo el mundo, junto con el desarrollo de Internet.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Hoy en día,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millones de personas utilizan el correo electrónico todos los días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trabajar, estudiar y ponerse en contacto con sus seres queridos.</a:t>
            </a:r>
            <a:endParaRPr/>
          </a:p>
        </p:txBody>
      </p:sp>
      <p:pic>
        <p:nvPicPr>
          <p:cNvPr id="73" name="Google Shape;73;p4" descr="Raymond Tomlinson, quien puso el signo @ en el correo electrónico, está muerto en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2846" y="450062"/>
            <a:ext cx="3115254" cy="3892378"/>
          </a:xfrm>
          <a:custGeom>
            <a:avLst/>
            <a:gdLst/>
            <a:ahLst/>
            <a:cxnLst/>
            <a:rect l="l" t="t" r="r" b="b"/>
            <a:pathLst>
              <a:path w="3115254" h="3892378" extrusionOk="0">
                <a:moveTo>
                  <a:pt x="0" y="0"/>
                </a:moveTo>
                <a:cubicBezTo>
                  <a:pt x="176135" y="-20356"/>
                  <a:pt x="235899" y="28659"/>
                  <a:pt x="425751" y="0"/>
                </a:cubicBezTo>
                <a:cubicBezTo>
                  <a:pt x="615603" y="-28659"/>
                  <a:pt x="693810" y="5138"/>
                  <a:pt x="882655" y="0"/>
                </a:cubicBezTo>
                <a:cubicBezTo>
                  <a:pt x="1071500" y="-5138"/>
                  <a:pt x="1264626" y="59792"/>
                  <a:pt x="1464169" y="0"/>
                </a:cubicBezTo>
                <a:cubicBezTo>
                  <a:pt x="1663712" y="-59792"/>
                  <a:pt x="1869091" y="23980"/>
                  <a:pt x="1983378" y="0"/>
                </a:cubicBezTo>
                <a:cubicBezTo>
                  <a:pt x="2097665" y="-23980"/>
                  <a:pt x="2302563" y="34021"/>
                  <a:pt x="2502587" y="0"/>
                </a:cubicBezTo>
                <a:cubicBezTo>
                  <a:pt x="2702611" y="-34021"/>
                  <a:pt x="2909403" y="7538"/>
                  <a:pt x="3115254" y="0"/>
                </a:cubicBezTo>
                <a:cubicBezTo>
                  <a:pt x="3143965" y="129843"/>
                  <a:pt x="3096150" y="246449"/>
                  <a:pt x="3115254" y="439283"/>
                </a:cubicBezTo>
                <a:cubicBezTo>
                  <a:pt x="3134358" y="632117"/>
                  <a:pt x="3066606" y="722686"/>
                  <a:pt x="3115254" y="878565"/>
                </a:cubicBezTo>
                <a:cubicBezTo>
                  <a:pt x="3163902" y="1034444"/>
                  <a:pt x="3098161" y="1304222"/>
                  <a:pt x="3115254" y="1473543"/>
                </a:cubicBezTo>
                <a:cubicBezTo>
                  <a:pt x="3132347" y="1642864"/>
                  <a:pt x="3092100" y="1793073"/>
                  <a:pt x="3115254" y="2029597"/>
                </a:cubicBezTo>
                <a:cubicBezTo>
                  <a:pt x="3138408" y="2266121"/>
                  <a:pt x="3081645" y="2351628"/>
                  <a:pt x="3115254" y="2663499"/>
                </a:cubicBezTo>
                <a:cubicBezTo>
                  <a:pt x="3148863" y="2975370"/>
                  <a:pt x="3074876" y="2927081"/>
                  <a:pt x="3115254" y="3102781"/>
                </a:cubicBezTo>
                <a:cubicBezTo>
                  <a:pt x="3155632" y="3278481"/>
                  <a:pt x="3080043" y="3717575"/>
                  <a:pt x="3115254" y="3892378"/>
                </a:cubicBezTo>
                <a:cubicBezTo>
                  <a:pt x="2829322" y="3954253"/>
                  <a:pt x="2686995" y="3886182"/>
                  <a:pt x="2533740" y="3892378"/>
                </a:cubicBezTo>
                <a:cubicBezTo>
                  <a:pt x="2380485" y="3898574"/>
                  <a:pt x="2255396" y="3883608"/>
                  <a:pt x="2045683" y="3892378"/>
                </a:cubicBezTo>
                <a:cubicBezTo>
                  <a:pt x="1835970" y="3901148"/>
                  <a:pt x="1625549" y="3882920"/>
                  <a:pt x="1495322" y="3892378"/>
                </a:cubicBezTo>
                <a:cubicBezTo>
                  <a:pt x="1365095" y="3901836"/>
                  <a:pt x="1163150" y="3847997"/>
                  <a:pt x="976113" y="3892378"/>
                </a:cubicBezTo>
                <a:cubicBezTo>
                  <a:pt x="789076" y="3936759"/>
                  <a:pt x="659294" y="3848882"/>
                  <a:pt x="488056" y="3892378"/>
                </a:cubicBezTo>
                <a:cubicBezTo>
                  <a:pt x="316818" y="3935874"/>
                  <a:pt x="106183" y="3892287"/>
                  <a:pt x="0" y="3892378"/>
                </a:cubicBezTo>
                <a:cubicBezTo>
                  <a:pt x="-41530" y="3638105"/>
                  <a:pt x="52010" y="3530799"/>
                  <a:pt x="0" y="3375248"/>
                </a:cubicBezTo>
                <a:cubicBezTo>
                  <a:pt x="-52010" y="3219697"/>
                  <a:pt x="9125" y="3115388"/>
                  <a:pt x="0" y="2897041"/>
                </a:cubicBezTo>
                <a:cubicBezTo>
                  <a:pt x="-9125" y="2678694"/>
                  <a:pt x="48774" y="2586536"/>
                  <a:pt x="0" y="2418835"/>
                </a:cubicBezTo>
                <a:cubicBezTo>
                  <a:pt x="-48774" y="2251134"/>
                  <a:pt x="12457" y="2080042"/>
                  <a:pt x="0" y="1901705"/>
                </a:cubicBezTo>
                <a:cubicBezTo>
                  <a:pt x="-12457" y="1723368"/>
                  <a:pt x="23017" y="1478085"/>
                  <a:pt x="0" y="1345651"/>
                </a:cubicBezTo>
                <a:cubicBezTo>
                  <a:pt x="-23017" y="1213217"/>
                  <a:pt x="75515" y="863160"/>
                  <a:pt x="0" y="711749"/>
                </a:cubicBezTo>
                <a:cubicBezTo>
                  <a:pt x="-75515" y="560338"/>
                  <a:pt x="71982" y="16752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4" name="Google Shape;7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2415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"/>
          <p:cNvSpPr txBox="1"/>
          <p:nvPr/>
        </p:nvSpPr>
        <p:spPr>
          <a:xfrm>
            <a:off x="988551" y="2769224"/>
            <a:ext cx="12663900" cy="39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Gmail (Google)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s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gmail.com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La sincronización más versátil y fácil con tu teléfono y aplicaciones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Copia de seguridad automática de fotos, contactos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Outlook (Microsoft)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outlook.com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Recomendado para usuarios de Windows, Office y Skype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Yahoo Mail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s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mail.yahoo.com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✔️ Menos popular en España, pero aún se usa</a:t>
            </a:r>
            <a:endParaRPr/>
          </a:p>
        </p:txBody>
      </p:sp>
      <p:sp>
        <p:nvSpPr>
          <p:cNvPr id="80" name="Google Shape;80;p6"/>
          <p:cNvSpPr/>
          <p:nvPr/>
        </p:nvSpPr>
        <p:spPr>
          <a:xfrm>
            <a:off x="7315200" y="882190"/>
            <a:ext cx="6652974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4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Correos electrónicos internacionales</a:t>
            </a:r>
            <a:endParaRPr/>
          </a:p>
        </p:txBody>
      </p:sp>
      <p:pic>
        <p:nvPicPr>
          <p:cNvPr id="81" name="Google Shape;81;p6" descr="Un dibujo a la tiza del mundo&#10;&#10;El contenido generado por IA puede ser incorrec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5968" y="318111"/>
            <a:ext cx="5808530" cy="1836062"/>
          </a:xfrm>
          <a:custGeom>
            <a:avLst/>
            <a:gdLst/>
            <a:ahLst/>
            <a:cxnLst/>
            <a:rect l="l" t="t" r="r" b="b"/>
            <a:pathLst>
              <a:path w="5808530" h="1836062" fill="none" extrusionOk="0">
                <a:moveTo>
                  <a:pt x="0" y="0"/>
                </a:moveTo>
                <a:cubicBezTo>
                  <a:pt x="229417" y="-59187"/>
                  <a:pt x="320467" y="63664"/>
                  <a:pt x="638938" y="0"/>
                </a:cubicBezTo>
                <a:cubicBezTo>
                  <a:pt x="957409" y="-63664"/>
                  <a:pt x="996894" y="4296"/>
                  <a:pt x="1161706" y="0"/>
                </a:cubicBezTo>
                <a:cubicBezTo>
                  <a:pt x="1326518" y="-4296"/>
                  <a:pt x="1547298" y="15374"/>
                  <a:pt x="1858730" y="0"/>
                </a:cubicBezTo>
                <a:cubicBezTo>
                  <a:pt x="2170162" y="-15374"/>
                  <a:pt x="2284975" y="20892"/>
                  <a:pt x="2497668" y="0"/>
                </a:cubicBezTo>
                <a:cubicBezTo>
                  <a:pt x="2710361" y="-20892"/>
                  <a:pt x="2808818" y="41382"/>
                  <a:pt x="2962350" y="0"/>
                </a:cubicBezTo>
                <a:cubicBezTo>
                  <a:pt x="3115882" y="-41382"/>
                  <a:pt x="3412202" y="58320"/>
                  <a:pt x="3543203" y="0"/>
                </a:cubicBezTo>
                <a:cubicBezTo>
                  <a:pt x="3674204" y="-58320"/>
                  <a:pt x="3911008" y="50611"/>
                  <a:pt x="4065971" y="0"/>
                </a:cubicBezTo>
                <a:cubicBezTo>
                  <a:pt x="4220934" y="-50611"/>
                  <a:pt x="4398373" y="6711"/>
                  <a:pt x="4530653" y="0"/>
                </a:cubicBezTo>
                <a:cubicBezTo>
                  <a:pt x="4662933" y="-6711"/>
                  <a:pt x="4956216" y="18488"/>
                  <a:pt x="5169592" y="0"/>
                </a:cubicBezTo>
                <a:cubicBezTo>
                  <a:pt x="5382968" y="-18488"/>
                  <a:pt x="5680153" y="26209"/>
                  <a:pt x="5808530" y="0"/>
                </a:cubicBezTo>
                <a:cubicBezTo>
                  <a:pt x="5841225" y="194929"/>
                  <a:pt x="5775138" y="241545"/>
                  <a:pt x="5808530" y="459016"/>
                </a:cubicBezTo>
                <a:cubicBezTo>
                  <a:pt x="5841922" y="676487"/>
                  <a:pt x="5766011" y="800575"/>
                  <a:pt x="5808530" y="936392"/>
                </a:cubicBezTo>
                <a:cubicBezTo>
                  <a:pt x="5851049" y="1072209"/>
                  <a:pt x="5785952" y="1148734"/>
                  <a:pt x="5808530" y="1340325"/>
                </a:cubicBezTo>
                <a:cubicBezTo>
                  <a:pt x="5831108" y="1531916"/>
                  <a:pt x="5804932" y="1597938"/>
                  <a:pt x="5808530" y="1836062"/>
                </a:cubicBezTo>
                <a:cubicBezTo>
                  <a:pt x="5634829" y="1881565"/>
                  <a:pt x="5564288" y="1808628"/>
                  <a:pt x="5401933" y="1836062"/>
                </a:cubicBezTo>
                <a:cubicBezTo>
                  <a:pt x="5239578" y="1863496"/>
                  <a:pt x="5077404" y="1822174"/>
                  <a:pt x="4821080" y="1836062"/>
                </a:cubicBezTo>
                <a:cubicBezTo>
                  <a:pt x="4564756" y="1849950"/>
                  <a:pt x="4526095" y="1802888"/>
                  <a:pt x="4414483" y="1836062"/>
                </a:cubicBezTo>
                <a:cubicBezTo>
                  <a:pt x="4302871" y="1869236"/>
                  <a:pt x="4103121" y="1808190"/>
                  <a:pt x="3949800" y="1836062"/>
                </a:cubicBezTo>
                <a:cubicBezTo>
                  <a:pt x="3796479" y="1863934"/>
                  <a:pt x="3740955" y="1812448"/>
                  <a:pt x="3543203" y="1836062"/>
                </a:cubicBezTo>
                <a:cubicBezTo>
                  <a:pt x="3345451" y="1859676"/>
                  <a:pt x="3275839" y="1832580"/>
                  <a:pt x="3020436" y="1836062"/>
                </a:cubicBezTo>
                <a:cubicBezTo>
                  <a:pt x="2765033" y="1839544"/>
                  <a:pt x="2694805" y="1816436"/>
                  <a:pt x="2439583" y="1836062"/>
                </a:cubicBezTo>
                <a:cubicBezTo>
                  <a:pt x="2184361" y="1855688"/>
                  <a:pt x="2045080" y="1791657"/>
                  <a:pt x="1800644" y="1836062"/>
                </a:cubicBezTo>
                <a:cubicBezTo>
                  <a:pt x="1556208" y="1880467"/>
                  <a:pt x="1559886" y="1809565"/>
                  <a:pt x="1394047" y="1836062"/>
                </a:cubicBezTo>
                <a:cubicBezTo>
                  <a:pt x="1228208" y="1862559"/>
                  <a:pt x="1079948" y="1806169"/>
                  <a:pt x="813194" y="1836062"/>
                </a:cubicBezTo>
                <a:cubicBezTo>
                  <a:pt x="546440" y="1865955"/>
                  <a:pt x="199887" y="1771870"/>
                  <a:pt x="0" y="1836062"/>
                </a:cubicBezTo>
                <a:cubicBezTo>
                  <a:pt x="-34024" y="1637279"/>
                  <a:pt x="27895" y="1543402"/>
                  <a:pt x="0" y="1413768"/>
                </a:cubicBezTo>
                <a:cubicBezTo>
                  <a:pt x="-27895" y="1284134"/>
                  <a:pt x="39749" y="1099705"/>
                  <a:pt x="0" y="936392"/>
                </a:cubicBezTo>
                <a:cubicBezTo>
                  <a:pt x="-39749" y="773079"/>
                  <a:pt x="2628" y="628089"/>
                  <a:pt x="0" y="440655"/>
                </a:cubicBezTo>
                <a:cubicBezTo>
                  <a:pt x="-2628" y="253221"/>
                  <a:pt x="10216" y="193589"/>
                  <a:pt x="0" y="0"/>
                </a:cubicBezTo>
                <a:close/>
              </a:path>
              <a:path w="5808530" h="1836062" extrusionOk="0">
                <a:moveTo>
                  <a:pt x="0" y="0"/>
                </a:moveTo>
                <a:cubicBezTo>
                  <a:pt x="167351" y="-65084"/>
                  <a:pt x="392628" y="46185"/>
                  <a:pt x="580853" y="0"/>
                </a:cubicBezTo>
                <a:cubicBezTo>
                  <a:pt x="769078" y="-46185"/>
                  <a:pt x="1124033" y="66957"/>
                  <a:pt x="1277877" y="0"/>
                </a:cubicBezTo>
                <a:cubicBezTo>
                  <a:pt x="1431721" y="-66957"/>
                  <a:pt x="1642934" y="27485"/>
                  <a:pt x="1742559" y="0"/>
                </a:cubicBezTo>
                <a:cubicBezTo>
                  <a:pt x="1842184" y="-27485"/>
                  <a:pt x="2183096" y="23535"/>
                  <a:pt x="2323412" y="0"/>
                </a:cubicBezTo>
                <a:cubicBezTo>
                  <a:pt x="2463728" y="-23535"/>
                  <a:pt x="2575287" y="15013"/>
                  <a:pt x="2730009" y="0"/>
                </a:cubicBezTo>
                <a:cubicBezTo>
                  <a:pt x="2884731" y="-15013"/>
                  <a:pt x="3058725" y="6863"/>
                  <a:pt x="3194692" y="0"/>
                </a:cubicBezTo>
                <a:cubicBezTo>
                  <a:pt x="3330659" y="-6863"/>
                  <a:pt x="3639248" y="83216"/>
                  <a:pt x="3891715" y="0"/>
                </a:cubicBezTo>
                <a:cubicBezTo>
                  <a:pt x="4144182" y="-83216"/>
                  <a:pt x="4177356" y="39258"/>
                  <a:pt x="4298312" y="0"/>
                </a:cubicBezTo>
                <a:cubicBezTo>
                  <a:pt x="4419268" y="-39258"/>
                  <a:pt x="4571113" y="61069"/>
                  <a:pt x="4821080" y="0"/>
                </a:cubicBezTo>
                <a:cubicBezTo>
                  <a:pt x="5071047" y="-61069"/>
                  <a:pt x="5514271" y="65709"/>
                  <a:pt x="5808530" y="0"/>
                </a:cubicBezTo>
                <a:cubicBezTo>
                  <a:pt x="5825609" y="194688"/>
                  <a:pt x="5781713" y="294597"/>
                  <a:pt x="5808530" y="459016"/>
                </a:cubicBezTo>
                <a:cubicBezTo>
                  <a:pt x="5835347" y="623435"/>
                  <a:pt x="5760913" y="695437"/>
                  <a:pt x="5808530" y="899670"/>
                </a:cubicBezTo>
                <a:cubicBezTo>
                  <a:pt x="5856147" y="1103903"/>
                  <a:pt x="5776858" y="1179297"/>
                  <a:pt x="5808530" y="1340325"/>
                </a:cubicBezTo>
                <a:cubicBezTo>
                  <a:pt x="5840202" y="1501354"/>
                  <a:pt x="5768353" y="1623873"/>
                  <a:pt x="5808530" y="1836062"/>
                </a:cubicBezTo>
                <a:cubicBezTo>
                  <a:pt x="5675986" y="1881093"/>
                  <a:pt x="5484742" y="1827728"/>
                  <a:pt x="5401933" y="1836062"/>
                </a:cubicBezTo>
                <a:cubicBezTo>
                  <a:pt x="5319124" y="1844396"/>
                  <a:pt x="5002892" y="1779782"/>
                  <a:pt x="4762995" y="1836062"/>
                </a:cubicBezTo>
                <a:cubicBezTo>
                  <a:pt x="4523098" y="1892342"/>
                  <a:pt x="4480501" y="1815840"/>
                  <a:pt x="4356398" y="1836062"/>
                </a:cubicBezTo>
                <a:cubicBezTo>
                  <a:pt x="4232295" y="1856284"/>
                  <a:pt x="4096612" y="1780610"/>
                  <a:pt x="3891715" y="1836062"/>
                </a:cubicBezTo>
                <a:cubicBezTo>
                  <a:pt x="3686818" y="1891514"/>
                  <a:pt x="3605028" y="1807256"/>
                  <a:pt x="3485118" y="1836062"/>
                </a:cubicBezTo>
                <a:cubicBezTo>
                  <a:pt x="3365208" y="1864868"/>
                  <a:pt x="3045639" y="1775775"/>
                  <a:pt x="2846180" y="1836062"/>
                </a:cubicBezTo>
                <a:cubicBezTo>
                  <a:pt x="2646721" y="1896349"/>
                  <a:pt x="2534964" y="1832589"/>
                  <a:pt x="2439583" y="1836062"/>
                </a:cubicBezTo>
                <a:cubicBezTo>
                  <a:pt x="2344202" y="1839535"/>
                  <a:pt x="2050398" y="1769826"/>
                  <a:pt x="1858730" y="1836062"/>
                </a:cubicBezTo>
                <a:cubicBezTo>
                  <a:pt x="1667062" y="1902298"/>
                  <a:pt x="1592023" y="1832050"/>
                  <a:pt x="1394047" y="1836062"/>
                </a:cubicBezTo>
                <a:cubicBezTo>
                  <a:pt x="1196071" y="1840074"/>
                  <a:pt x="1055338" y="1816176"/>
                  <a:pt x="929365" y="1836062"/>
                </a:cubicBezTo>
                <a:cubicBezTo>
                  <a:pt x="803392" y="1855948"/>
                  <a:pt x="285875" y="1804368"/>
                  <a:pt x="0" y="1836062"/>
                </a:cubicBezTo>
                <a:cubicBezTo>
                  <a:pt x="-1644" y="1625911"/>
                  <a:pt x="41589" y="1557797"/>
                  <a:pt x="0" y="1340325"/>
                </a:cubicBezTo>
                <a:cubicBezTo>
                  <a:pt x="-41589" y="1122853"/>
                  <a:pt x="9056" y="981520"/>
                  <a:pt x="0" y="881310"/>
                </a:cubicBezTo>
                <a:cubicBezTo>
                  <a:pt x="-9056" y="781100"/>
                  <a:pt x="19121" y="594329"/>
                  <a:pt x="0" y="459016"/>
                </a:cubicBezTo>
                <a:cubicBezTo>
                  <a:pt x="-19121" y="323703"/>
                  <a:pt x="22444" y="176723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2" name="Google Shape;82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2415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7"/>
          <p:cNvSpPr txBox="1"/>
          <p:nvPr/>
        </p:nvSpPr>
        <p:spPr>
          <a:xfrm>
            <a:off x="630200" y="665750"/>
            <a:ext cx="12565800" cy="74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Fácil de operar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Diseño simple y claro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Botones grandes, fuente clara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versiones móvil y de escritorio son muy similares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Ideal para smartphones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Gmail funciona perfectamente en teléfonos Android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Necesitas una cuenta de Gmail para usar muchas de las funciones de tu teléfono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Google Play Store, Fotos, Mapas)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Seguro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Filtro de spam: Gmail bloquea los correos electrónicos sospechosos por sí solo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Posibilidad de activar la doble seguridad (código SMS)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Todo en un solo lugar</a:t>
            </a:r>
            <a:endParaRPr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cuenta = acceso a YouTube, Google Drive (fotos, archivos), Calendar, videollamadas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7"/>
          <p:cNvSpPr/>
          <p:nvPr/>
        </p:nvSpPr>
        <p:spPr>
          <a:xfrm>
            <a:off x="5237274" y="338500"/>
            <a:ext cx="90990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¿Por qué Gmail está bien?</a:t>
            </a:r>
            <a:endParaRPr sz="48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7" descr="Gmail 2.0 - La tecnología se va a casa Tennesse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0650" y="1218573"/>
            <a:ext cx="2427000" cy="242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09882" y="69338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"/>
          <p:cNvSpPr txBox="1"/>
          <p:nvPr/>
        </p:nvSpPr>
        <p:spPr>
          <a:xfrm>
            <a:off x="537513" y="1267867"/>
            <a:ext cx="13555500" cy="61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☝️ Paso 1: Configurar una cuenta de Google (Gmail)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Ir al sitio web: </a:t>
            </a:r>
            <a:r>
              <a:rPr lang="es" sz="2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www.gmail.com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en: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"Crear una cuenta"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Rellene el formulario: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y apellidos</a:t>
            </a:r>
            <a:endParaRPr/>
          </a:p>
          <a:p>
            <a:pPr marL="914400" marR="0" lvl="2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usuario (que es su dirección de correo electrónico, como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pepito.perez</a:t>
            </a: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@gmail.com)</a:t>
            </a:r>
            <a:endParaRPr/>
          </a:p>
          <a:p>
            <a:pPr marL="914400" marR="0" lvl="2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Contraseña (</a:t>
            </a:r>
            <a:r>
              <a:rPr lang="es"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mínimo 8 caracteres</a:t>
            </a: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Anota tus datos de inicio de sesión en una hoja de papel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La contraseña debe ser fácil de recordar, pero difícil de adivinar.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8"/>
          <p:cNvSpPr/>
          <p:nvPr/>
        </p:nvSpPr>
        <p:spPr>
          <a:xfrm>
            <a:off x="440575" y="247750"/>
            <a:ext cx="105588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lang="es" sz="445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utilizo el correo electrónico?</a:t>
            </a:r>
            <a:endParaRPr sz="44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8" descr="Gratis Galería de fotos gratis con galería de fotos abstracta, artística y oscur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24284" y="956655"/>
            <a:ext cx="3374553" cy="2249702"/>
          </a:xfrm>
          <a:custGeom>
            <a:avLst/>
            <a:gdLst/>
            <a:ahLst/>
            <a:cxnLst/>
            <a:rect l="l" t="t" r="r" b="b"/>
            <a:pathLst>
              <a:path w="3374553" h="2249702" extrusionOk="0">
                <a:moveTo>
                  <a:pt x="0" y="0"/>
                </a:moveTo>
                <a:cubicBezTo>
                  <a:pt x="229624" y="-45569"/>
                  <a:pt x="333697" y="45293"/>
                  <a:pt x="596171" y="0"/>
                </a:cubicBezTo>
                <a:cubicBezTo>
                  <a:pt x="858645" y="-45293"/>
                  <a:pt x="1058439" y="14147"/>
                  <a:pt x="1226088" y="0"/>
                </a:cubicBezTo>
                <a:cubicBezTo>
                  <a:pt x="1393737" y="-14147"/>
                  <a:pt x="1511537" y="39779"/>
                  <a:pt x="1721022" y="0"/>
                </a:cubicBezTo>
                <a:cubicBezTo>
                  <a:pt x="1930507" y="-39779"/>
                  <a:pt x="2113631" y="8955"/>
                  <a:pt x="2215956" y="0"/>
                </a:cubicBezTo>
                <a:cubicBezTo>
                  <a:pt x="2318281" y="-8955"/>
                  <a:pt x="2621283" y="46529"/>
                  <a:pt x="2845873" y="0"/>
                </a:cubicBezTo>
                <a:cubicBezTo>
                  <a:pt x="3070463" y="-46529"/>
                  <a:pt x="3162718" y="42676"/>
                  <a:pt x="3374553" y="0"/>
                </a:cubicBezTo>
                <a:cubicBezTo>
                  <a:pt x="3385661" y="296412"/>
                  <a:pt x="3340580" y="395980"/>
                  <a:pt x="3374553" y="607420"/>
                </a:cubicBezTo>
                <a:cubicBezTo>
                  <a:pt x="3408526" y="818860"/>
                  <a:pt x="3372308" y="1006858"/>
                  <a:pt x="3374553" y="1192342"/>
                </a:cubicBezTo>
                <a:cubicBezTo>
                  <a:pt x="3376798" y="1377826"/>
                  <a:pt x="3357213" y="1495354"/>
                  <a:pt x="3374553" y="1709774"/>
                </a:cubicBezTo>
                <a:cubicBezTo>
                  <a:pt x="3391893" y="1924194"/>
                  <a:pt x="3310189" y="2069545"/>
                  <a:pt x="3374553" y="2249702"/>
                </a:cubicBezTo>
                <a:cubicBezTo>
                  <a:pt x="3229320" y="2313179"/>
                  <a:pt x="2979370" y="2196046"/>
                  <a:pt x="2812128" y="2249702"/>
                </a:cubicBezTo>
                <a:cubicBezTo>
                  <a:pt x="2644887" y="2303358"/>
                  <a:pt x="2481015" y="2223664"/>
                  <a:pt x="2249702" y="2249702"/>
                </a:cubicBezTo>
                <a:cubicBezTo>
                  <a:pt x="2018389" y="2275740"/>
                  <a:pt x="1783573" y="2218033"/>
                  <a:pt x="1653531" y="2249702"/>
                </a:cubicBezTo>
                <a:cubicBezTo>
                  <a:pt x="1523489" y="2281371"/>
                  <a:pt x="1313044" y="2196099"/>
                  <a:pt x="1158597" y="2249702"/>
                </a:cubicBezTo>
                <a:cubicBezTo>
                  <a:pt x="1004150" y="2303305"/>
                  <a:pt x="771172" y="2222852"/>
                  <a:pt x="528680" y="2249702"/>
                </a:cubicBezTo>
                <a:cubicBezTo>
                  <a:pt x="286188" y="2276552"/>
                  <a:pt x="139557" y="2243881"/>
                  <a:pt x="0" y="2249702"/>
                </a:cubicBezTo>
                <a:cubicBezTo>
                  <a:pt x="-29242" y="2015303"/>
                  <a:pt x="64495" y="1865829"/>
                  <a:pt x="0" y="1687277"/>
                </a:cubicBezTo>
                <a:cubicBezTo>
                  <a:pt x="-64495" y="1508726"/>
                  <a:pt x="65251" y="1237146"/>
                  <a:pt x="0" y="1102354"/>
                </a:cubicBezTo>
                <a:cubicBezTo>
                  <a:pt x="-65251" y="967562"/>
                  <a:pt x="53388" y="810180"/>
                  <a:pt x="0" y="562426"/>
                </a:cubicBezTo>
                <a:cubicBezTo>
                  <a:pt x="-53388" y="314672"/>
                  <a:pt x="37239" y="24459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8" name="Google Shape;98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6710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"/>
          <p:cNvSpPr txBox="1"/>
          <p:nvPr/>
        </p:nvSpPr>
        <p:spPr>
          <a:xfrm>
            <a:off x="537513" y="1326892"/>
            <a:ext cx="135555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1️⃣ Usar los nombres de los nietos + año de ingreso a la escuela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Tienes un nieto llamado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Pedro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comenzó la escuela en 2018.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Contraseña: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pEdRo2018!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9"/>
          <p:cNvSpPr/>
          <p:nvPr/>
        </p:nvSpPr>
        <p:spPr>
          <a:xfrm>
            <a:off x="927905" y="456600"/>
            <a:ext cx="130953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lang="es" sz="40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crear una contraseña fácil de recordar pero segura?</a:t>
            </a:r>
            <a:r>
              <a:rPr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9"/>
          <p:cNvSpPr txBox="1"/>
          <p:nvPr/>
        </p:nvSpPr>
        <p:spPr>
          <a:xfrm>
            <a:off x="1477079" y="3395777"/>
            <a:ext cx="106269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2️⃣ Combina tu canción favorita con el año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Tu canción favorita es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"Mi gran noche"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el año de tu boda es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1980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Contraseña: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MiGranNoche1980!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9"/>
          <p:cNvSpPr txBox="1"/>
          <p:nvPr/>
        </p:nvSpPr>
        <p:spPr>
          <a:xfrm>
            <a:off x="3136798" y="5517992"/>
            <a:ext cx="108864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3️⃣ Crea un acrónimo a partir de las primeras letras de tu dicho ✍️ favorito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"Cada día es una nueva oportunidad" →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CdEUnO2025!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665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1"/>
          <p:cNvSpPr txBox="1"/>
          <p:nvPr/>
        </p:nvSpPr>
        <p:spPr>
          <a:xfrm>
            <a:off x="803188" y="1952867"/>
            <a:ext cx="13555363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123456, contraseña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Nombre y apellidos sin cambios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Cumpleaños sin caracteres adicionales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1"/>
          <p:cNvSpPr/>
          <p:nvPr/>
        </p:nvSpPr>
        <p:spPr>
          <a:xfrm>
            <a:off x="2356512" y="413788"/>
            <a:ext cx="66531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s" sz="4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 que se debe evitar:</a:t>
            </a:r>
            <a:endParaRPr sz="1700" b="1"/>
          </a:p>
        </p:txBody>
      </p:sp>
      <p:sp>
        <p:nvSpPr>
          <p:cNvPr id="114" name="Google Shape;114;p11"/>
          <p:cNvSpPr txBox="1"/>
          <p:nvPr/>
        </p:nvSpPr>
        <p:spPr>
          <a:xfrm>
            <a:off x="1266565" y="6505885"/>
            <a:ext cx="1262860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Ejercicio: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Crea tu propia contraseña y anótala en un lugar seguro </a:t>
            </a:r>
            <a:endParaRPr/>
          </a:p>
        </p:txBody>
      </p:sp>
      <p:pic>
        <p:nvPicPr>
          <p:cNvPr id="115" name="Google Shape;115;p11" descr="Detener la abe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00703" y="1576847"/>
            <a:ext cx="3551650" cy="355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86657" y="69480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2122</Words>
  <Application>Microsoft Office PowerPoint</Application>
  <PresentationFormat>Custom</PresentationFormat>
  <Paragraphs>233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MuseoModerno Medium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</dc:creator>
  <cp:lastModifiedBy>Viktor Zvonar</cp:lastModifiedBy>
  <cp:revision>1</cp:revision>
  <dcterms:modified xsi:type="dcterms:W3CDTF">2026-03-11T23:34:48Z</dcterms:modified>
</cp:coreProperties>
</file>