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4630400" cy="8229600"/>
  <p:notesSz cx="8229600" cy="14630400"/>
  <p:embeddedFontLst>
    <p:embeddedFont>
      <p:font typeface="DM Sans" pitchFamily="2" charset="-18"/>
      <p:regular r:id="rId26"/>
      <p:bold r:id="rId27"/>
      <p:italic r:id="rId28"/>
      <p:boldItalic r:id="rId29"/>
    </p:embeddedFont>
    <p:embeddedFont>
      <p:font typeface="Libre Baskerville" panose="02000000000000000000" pitchFamily="2" charset="0"/>
      <p:regular r:id="rId30"/>
      <p:bold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gXbSiHrGu48s3cIYFALU9FUh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5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1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" name="Google Shape;173;p2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0" name="Google Shape;240;p3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8" name="Google Shape;258;p3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3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3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3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0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671" y="223024"/>
            <a:ext cx="4854497" cy="7281746"/>
          </a:xfrm>
          <a:custGeom>
            <a:avLst/>
            <a:gdLst/>
            <a:ahLst/>
            <a:cxnLst/>
            <a:rect l="l" t="t" r="r" b="b"/>
            <a:pathLst>
              <a:path w="4854497" h="7281746" fill="none" extrusionOk="0">
                <a:moveTo>
                  <a:pt x="0" y="0"/>
                </a:moveTo>
                <a:cubicBezTo>
                  <a:pt x="101598" y="-40250"/>
                  <a:pt x="281054" y="32086"/>
                  <a:pt x="393754" y="0"/>
                </a:cubicBezTo>
                <a:cubicBezTo>
                  <a:pt x="506454" y="-32086"/>
                  <a:pt x="817176" y="54340"/>
                  <a:pt x="1030232" y="0"/>
                </a:cubicBezTo>
                <a:cubicBezTo>
                  <a:pt x="1243288" y="-54340"/>
                  <a:pt x="1274772" y="9758"/>
                  <a:pt x="1472531" y="0"/>
                </a:cubicBezTo>
                <a:cubicBezTo>
                  <a:pt x="1670290" y="-9758"/>
                  <a:pt x="1858956" y="14223"/>
                  <a:pt x="1963374" y="0"/>
                </a:cubicBezTo>
                <a:cubicBezTo>
                  <a:pt x="2067792" y="-14223"/>
                  <a:pt x="2346185" y="4688"/>
                  <a:pt x="2454218" y="0"/>
                </a:cubicBezTo>
                <a:cubicBezTo>
                  <a:pt x="2562251" y="-4688"/>
                  <a:pt x="2820605" y="4313"/>
                  <a:pt x="3042151" y="0"/>
                </a:cubicBezTo>
                <a:cubicBezTo>
                  <a:pt x="3263697" y="-4313"/>
                  <a:pt x="3504237" y="46510"/>
                  <a:pt x="3630085" y="0"/>
                </a:cubicBezTo>
                <a:cubicBezTo>
                  <a:pt x="3755933" y="-46510"/>
                  <a:pt x="3893553" y="50334"/>
                  <a:pt x="4072384" y="0"/>
                </a:cubicBezTo>
                <a:cubicBezTo>
                  <a:pt x="4251215" y="-50334"/>
                  <a:pt x="4608943" y="84205"/>
                  <a:pt x="4854497" y="0"/>
                </a:cubicBezTo>
                <a:cubicBezTo>
                  <a:pt x="4888162" y="138308"/>
                  <a:pt x="4846974" y="202302"/>
                  <a:pt x="4854497" y="341682"/>
                </a:cubicBezTo>
                <a:cubicBezTo>
                  <a:pt x="4862020" y="481062"/>
                  <a:pt x="4791007" y="735559"/>
                  <a:pt x="4854497" y="901816"/>
                </a:cubicBezTo>
                <a:cubicBezTo>
                  <a:pt x="4917987" y="1068073"/>
                  <a:pt x="4772504" y="1375929"/>
                  <a:pt x="4854497" y="1607585"/>
                </a:cubicBezTo>
                <a:cubicBezTo>
                  <a:pt x="4936490" y="1839241"/>
                  <a:pt x="4854115" y="1994061"/>
                  <a:pt x="4854497" y="2240537"/>
                </a:cubicBezTo>
                <a:cubicBezTo>
                  <a:pt x="4854879" y="2487013"/>
                  <a:pt x="4854289" y="2632197"/>
                  <a:pt x="4854497" y="2873489"/>
                </a:cubicBezTo>
                <a:cubicBezTo>
                  <a:pt x="4854705" y="3114781"/>
                  <a:pt x="4807971" y="3147809"/>
                  <a:pt x="4854497" y="3287988"/>
                </a:cubicBezTo>
                <a:cubicBezTo>
                  <a:pt x="4901023" y="3428167"/>
                  <a:pt x="4848856" y="3699465"/>
                  <a:pt x="4854497" y="3848123"/>
                </a:cubicBezTo>
                <a:cubicBezTo>
                  <a:pt x="4860138" y="3996782"/>
                  <a:pt x="4797843" y="4119019"/>
                  <a:pt x="4854497" y="4335440"/>
                </a:cubicBezTo>
                <a:cubicBezTo>
                  <a:pt x="4911151" y="4551861"/>
                  <a:pt x="4805116" y="4824172"/>
                  <a:pt x="4854497" y="4968391"/>
                </a:cubicBezTo>
                <a:cubicBezTo>
                  <a:pt x="4903878" y="5112610"/>
                  <a:pt x="4829509" y="5312314"/>
                  <a:pt x="4854497" y="5455708"/>
                </a:cubicBezTo>
                <a:cubicBezTo>
                  <a:pt x="4879485" y="5599102"/>
                  <a:pt x="4829892" y="5700576"/>
                  <a:pt x="4854497" y="5870208"/>
                </a:cubicBezTo>
                <a:cubicBezTo>
                  <a:pt x="4879102" y="6039840"/>
                  <a:pt x="4840862" y="6147855"/>
                  <a:pt x="4854497" y="6357524"/>
                </a:cubicBezTo>
                <a:cubicBezTo>
                  <a:pt x="4868132" y="6567193"/>
                  <a:pt x="4850175" y="6598132"/>
                  <a:pt x="4854497" y="6699206"/>
                </a:cubicBezTo>
                <a:cubicBezTo>
                  <a:pt x="4858819" y="6800280"/>
                  <a:pt x="4807739" y="7034218"/>
                  <a:pt x="4854497" y="7281746"/>
                </a:cubicBezTo>
                <a:cubicBezTo>
                  <a:pt x="4675141" y="7339861"/>
                  <a:pt x="4515467" y="7261218"/>
                  <a:pt x="4266563" y="7281746"/>
                </a:cubicBezTo>
                <a:cubicBezTo>
                  <a:pt x="4017659" y="7302274"/>
                  <a:pt x="3955802" y="7257320"/>
                  <a:pt x="3775720" y="7281746"/>
                </a:cubicBezTo>
                <a:cubicBezTo>
                  <a:pt x="3595638" y="7306172"/>
                  <a:pt x="3345065" y="7256034"/>
                  <a:pt x="3236331" y="7281746"/>
                </a:cubicBezTo>
                <a:cubicBezTo>
                  <a:pt x="3127597" y="7307458"/>
                  <a:pt x="3006798" y="7250478"/>
                  <a:pt x="2794033" y="7281746"/>
                </a:cubicBezTo>
                <a:cubicBezTo>
                  <a:pt x="2581268" y="7313014"/>
                  <a:pt x="2491623" y="7269498"/>
                  <a:pt x="2254644" y="7281746"/>
                </a:cubicBezTo>
                <a:cubicBezTo>
                  <a:pt x="2017665" y="7293994"/>
                  <a:pt x="1917664" y="7252121"/>
                  <a:pt x="1812346" y="7281746"/>
                </a:cubicBezTo>
                <a:cubicBezTo>
                  <a:pt x="1707028" y="7311371"/>
                  <a:pt x="1450426" y="7269258"/>
                  <a:pt x="1321502" y="7281746"/>
                </a:cubicBezTo>
                <a:cubicBezTo>
                  <a:pt x="1192578" y="7294234"/>
                  <a:pt x="975651" y="7213745"/>
                  <a:pt x="685023" y="7281746"/>
                </a:cubicBezTo>
                <a:cubicBezTo>
                  <a:pt x="394395" y="7349747"/>
                  <a:pt x="328958" y="7255241"/>
                  <a:pt x="0" y="7281746"/>
                </a:cubicBezTo>
                <a:cubicBezTo>
                  <a:pt x="-41108" y="7094822"/>
                  <a:pt x="46543" y="6962479"/>
                  <a:pt x="0" y="6794429"/>
                </a:cubicBezTo>
                <a:cubicBezTo>
                  <a:pt x="-46543" y="6626379"/>
                  <a:pt x="26682" y="6477536"/>
                  <a:pt x="0" y="6234295"/>
                </a:cubicBezTo>
                <a:cubicBezTo>
                  <a:pt x="-26682" y="5991054"/>
                  <a:pt x="48738" y="5899387"/>
                  <a:pt x="0" y="5674161"/>
                </a:cubicBezTo>
                <a:cubicBezTo>
                  <a:pt x="-48738" y="5448935"/>
                  <a:pt x="78773" y="5274858"/>
                  <a:pt x="0" y="4968391"/>
                </a:cubicBezTo>
                <a:cubicBezTo>
                  <a:pt x="-78773" y="4661924"/>
                  <a:pt x="42661" y="4524710"/>
                  <a:pt x="0" y="4408257"/>
                </a:cubicBezTo>
                <a:cubicBezTo>
                  <a:pt x="-42661" y="4291804"/>
                  <a:pt x="35768" y="4149780"/>
                  <a:pt x="0" y="4066575"/>
                </a:cubicBezTo>
                <a:cubicBezTo>
                  <a:pt x="-35768" y="3983370"/>
                  <a:pt x="7694" y="3743965"/>
                  <a:pt x="0" y="3433623"/>
                </a:cubicBezTo>
                <a:cubicBezTo>
                  <a:pt x="-7694" y="3123281"/>
                  <a:pt x="9117" y="3184698"/>
                  <a:pt x="0" y="3091941"/>
                </a:cubicBezTo>
                <a:cubicBezTo>
                  <a:pt x="-9117" y="2999184"/>
                  <a:pt x="40339" y="2872516"/>
                  <a:pt x="0" y="2750259"/>
                </a:cubicBezTo>
                <a:cubicBezTo>
                  <a:pt x="-40339" y="2628002"/>
                  <a:pt x="34783" y="2464338"/>
                  <a:pt x="0" y="2190125"/>
                </a:cubicBezTo>
                <a:cubicBezTo>
                  <a:pt x="-34783" y="1915912"/>
                  <a:pt x="33514" y="1893406"/>
                  <a:pt x="0" y="1775626"/>
                </a:cubicBezTo>
                <a:cubicBezTo>
                  <a:pt x="-33514" y="1657846"/>
                  <a:pt x="40862" y="1329264"/>
                  <a:pt x="0" y="1142674"/>
                </a:cubicBezTo>
                <a:cubicBezTo>
                  <a:pt x="-40862" y="956084"/>
                  <a:pt x="32383" y="898141"/>
                  <a:pt x="0" y="800992"/>
                </a:cubicBezTo>
                <a:cubicBezTo>
                  <a:pt x="-32383" y="703843"/>
                  <a:pt x="16419" y="181888"/>
                  <a:pt x="0" y="0"/>
                </a:cubicBezTo>
                <a:close/>
              </a:path>
              <a:path w="4854497" h="7281746" extrusionOk="0">
                <a:moveTo>
                  <a:pt x="0" y="0"/>
                </a:moveTo>
                <a:cubicBezTo>
                  <a:pt x="210280" y="-21574"/>
                  <a:pt x="438857" y="61752"/>
                  <a:pt x="587934" y="0"/>
                </a:cubicBezTo>
                <a:cubicBezTo>
                  <a:pt x="737011" y="-61752"/>
                  <a:pt x="788381" y="37539"/>
                  <a:pt x="981687" y="0"/>
                </a:cubicBezTo>
                <a:cubicBezTo>
                  <a:pt x="1174993" y="-37539"/>
                  <a:pt x="1414044" y="34233"/>
                  <a:pt x="1569621" y="0"/>
                </a:cubicBezTo>
                <a:cubicBezTo>
                  <a:pt x="1725198" y="-34233"/>
                  <a:pt x="1944170" y="7758"/>
                  <a:pt x="2157554" y="0"/>
                </a:cubicBezTo>
                <a:cubicBezTo>
                  <a:pt x="2370938" y="-7758"/>
                  <a:pt x="2374860" y="39919"/>
                  <a:pt x="2551308" y="0"/>
                </a:cubicBezTo>
                <a:cubicBezTo>
                  <a:pt x="2727756" y="-39919"/>
                  <a:pt x="2940912" y="35307"/>
                  <a:pt x="3187786" y="0"/>
                </a:cubicBezTo>
                <a:cubicBezTo>
                  <a:pt x="3434660" y="-35307"/>
                  <a:pt x="3518201" y="37668"/>
                  <a:pt x="3630085" y="0"/>
                </a:cubicBezTo>
                <a:cubicBezTo>
                  <a:pt x="3741969" y="-37668"/>
                  <a:pt x="3954310" y="21146"/>
                  <a:pt x="4218019" y="0"/>
                </a:cubicBezTo>
                <a:cubicBezTo>
                  <a:pt x="4481728" y="-21146"/>
                  <a:pt x="4576422" y="60326"/>
                  <a:pt x="4854497" y="0"/>
                </a:cubicBezTo>
                <a:cubicBezTo>
                  <a:pt x="4863210" y="117701"/>
                  <a:pt x="4810851" y="347115"/>
                  <a:pt x="4854497" y="487317"/>
                </a:cubicBezTo>
                <a:cubicBezTo>
                  <a:pt x="4898143" y="627519"/>
                  <a:pt x="4802184" y="959252"/>
                  <a:pt x="4854497" y="1193086"/>
                </a:cubicBezTo>
                <a:cubicBezTo>
                  <a:pt x="4906810" y="1426920"/>
                  <a:pt x="4815676" y="1454739"/>
                  <a:pt x="4854497" y="1607585"/>
                </a:cubicBezTo>
                <a:cubicBezTo>
                  <a:pt x="4893318" y="1760431"/>
                  <a:pt x="4831033" y="1921262"/>
                  <a:pt x="4854497" y="2022085"/>
                </a:cubicBezTo>
                <a:cubicBezTo>
                  <a:pt x="4877961" y="2122908"/>
                  <a:pt x="4818379" y="2293441"/>
                  <a:pt x="4854497" y="2509402"/>
                </a:cubicBezTo>
                <a:cubicBezTo>
                  <a:pt x="4890615" y="2725363"/>
                  <a:pt x="4829501" y="2829494"/>
                  <a:pt x="4854497" y="2923901"/>
                </a:cubicBezTo>
                <a:cubicBezTo>
                  <a:pt x="4879493" y="3018308"/>
                  <a:pt x="4839901" y="3297244"/>
                  <a:pt x="4854497" y="3629670"/>
                </a:cubicBezTo>
                <a:cubicBezTo>
                  <a:pt x="4869093" y="3962096"/>
                  <a:pt x="4833602" y="3849609"/>
                  <a:pt x="4854497" y="3971352"/>
                </a:cubicBezTo>
                <a:cubicBezTo>
                  <a:pt x="4875392" y="4093095"/>
                  <a:pt x="4848201" y="4338304"/>
                  <a:pt x="4854497" y="4677121"/>
                </a:cubicBezTo>
                <a:cubicBezTo>
                  <a:pt x="4860793" y="5015938"/>
                  <a:pt x="4834507" y="4927110"/>
                  <a:pt x="4854497" y="5091621"/>
                </a:cubicBezTo>
                <a:cubicBezTo>
                  <a:pt x="4874487" y="5256132"/>
                  <a:pt x="4810498" y="5323563"/>
                  <a:pt x="4854497" y="5506120"/>
                </a:cubicBezTo>
                <a:cubicBezTo>
                  <a:pt x="4898496" y="5688677"/>
                  <a:pt x="4841185" y="5974316"/>
                  <a:pt x="4854497" y="6211889"/>
                </a:cubicBezTo>
                <a:cubicBezTo>
                  <a:pt x="4867809" y="6449462"/>
                  <a:pt x="4806979" y="6469972"/>
                  <a:pt x="4854497" y="6699206"/>
                </a:cubicBezTo>
                <a:cubicBezTo>
                  <a:pt x="4902015" y="6928440"/>
                  <a:pt x="4848289" y="7113827"/>
                  <a:pt x="4854497" y="7281746"/>
                </a:cubicBezTo>
                <a:cubicBezTo>
                  <a:pt x="4681183" y="7296912"/>
                  <a:pt x="4571572" y="7271353"/>
                  <a:pt x="4460743" y="7281746"/>
                </a:cubicBezTo>
                <a:cubicBezTo>
                  <a:pt x="4349914" y="7292139"/>
                  <a:pt x="3966993" y="7243411"/>
                  <a:pt x="3824265" y="7281746"/>
                </a:cubicBezTo>
                <a:cubicBezTo>
                  <a:pt x="3681537" y="7320081"/>
                  <a:pt x="3579654" y="7278947"/>
                  <a:pt x="3430511" y="7281746"/>
                </a:cubicBezTo>
                <a:cubicBezTo>
                  <a:pt x="3281368" y="7284545"/>
                  <a:pt x="3019145" y="7232314"/>
                  <a:pt x="2842578" y="7281746"/>
                </a:cubicBezTo>
                <a:cubicBezTo>
                  <a:pt x="2666011" y="7331178"/>
                  <a:pt x="2544878" y="7256280"/>
                  <a:pt x="2400279" y="7281746"/>
                </a:cubicBezTo>
                <a:cubicBezTo>
                  <a:pt x="2255680" y="7307212"/>
                  <a:pt x="2049108" y="7230607"/>
                  <a:pt x="1763801" y="7281746"/>
                </a:cubicBezTo>
                <a:cubicBezTo>
                  <a:pt x="1478494" y="7332885"/>
                  <a:pt x="1489572" y="7232153"/>
                  <a:pt x="1272957" y="7281746"/>
                </a:cubicBezTo>
                <a:cubicBezTo>
                  <a:pt x="1056342" y="7331339"/>
                  <a:pt x="1023707" y="7275721"/>
                  <a:pt x="879203" y="7281746"/>
                </a:cubicBezTo>
                <a:cubicBezTo>
                  <a:pt x="734699" y="7287771"/>
                  <a:pt x="293713" y="7196893"/>
                  <a:pt x="0" y="7281746"/>
                </a:cubicBezTo>
                <a:cubicBezTo>
                  <a:pt x="-21710" y="7099171"/>
                  <a:pt x="11698" y="6723841"/>
                  <a:pt x="0" y="6575977"/>
                </a:cubicBezTo>
                <a:cubicBezTo>
                  <a:pt x="-11698" y="6428113"/>
                  <a:pt x="53085" y="6194235"/>
                  <a:pt x="0" y="6015842"/>
                </a:cubicBezTo>
                <a:cubicBezTo>
                  <a:pt x="-53085" y="5837450"/>
                  <a:pt x="37893" y="5810944"/>
                  <a:pt x="0" y="5674161"/>
                </a:cubicBezTo>
                <a:cubicBezTo>
                  <a:pt x="-37893" y="5537378"/>
                  <a:pt x="41186" y="5350874"/>
                  <a:pt x="0" y="5259661"/>
                </a:cubicBezTo>
                <a:cubicBezTo>
                  <a:pt x="-41186" y="5168448"/>
                  <a:pt x="28033" y="4788150"/>
                  <a:pt x="0" y="4553892"/>
                </a:cubicBezTo>
                <a:cubicBezTo>
                  <a:pt x="-28033" y="4319634"/>
                  <a:pt x="39096" y="4050443"/>
                  <a:pt x="0" y="3848123"/>
                </a:cubicBezTo>
                <a:cubicBezTo>
                  <a:pt x="-39096" y="3645803"/>
                  <a:pt x="3935" y="3456612"/>
                  <a:pt x="0" y="3215171"/>
                </a:cubicBezTo>
                <a:cubicBezTo>
                  <a:pt x="-3935" y="2973730"/>
                  <a:pt x="10797" y="2799269"/>
                  <a:pt x="0" y="2509402"/>
                </a:cubicBezTo>
                <a:cubicBezTo>
                  <a:pt x="-10797" y="2219535"/>
                  <a:pt x="22517" y="2215912"/>
                  <a:pt x="0" y="2094902"/>
                </a:cubicBezTo>
                <a:cubicBezTo>
                  <a:pt x="-22517" y="1973892"/>
                  <a:pt x="18805" y="1776733"/>
                  <a:pt x="0" y="1534768"/>
                </a:cubicBezTo>
                <a:cubicBezTo>
                  <a:pt x="-18805" y="1292803"/>
                  <a:pt x="40548" y="1117615"/>
                  <a:pt x="0" y="901816"/>
                </a:cubicBezTo>
                <a:cubicBezTo>
                  <a:pt x="-40548" y="686017"/>
                  <a:pt x="43189" y="592188"/>
                  <a:pt x="0" y="487317"/>
                </a:cubicBezTo>
                <a:cubicBezTo>
                  <a:pt x="-43189" y="382446"/>
                  <a:pt x="19284" y="102806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" name="Google Shape;40;p1"/>
          <p:cNvSpPr/>
          <p:nvPr/>
        </p:nvSpPr>
        <p:spPr>
          <a:xfrm>
            <a:off x="6214499" y="2415158"/>
            <a:ext cx="75564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450"/>
              <a:buFont typeface="Libre Baskerville"/>
              <a:buNone/>
            </a:pPr>
            <a:r>
              <a:rPr lang="es" sz="4450" b="0" i="0" u="none" strike="noStrike" cap="none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¡Tu teléfono es más que un teléfono! Formas ingeniosas </a:t>
            </a:r>
            <a:endParaRPr sz="4450" b="0" i="0" u="none" strike="noStrike" cap="none">
              <a:solidFill>
                <a:srgbClr val="5C4E3D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ctr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450"/>
              <a:buFont typeface="Libre Baskerville"/>
              <a:buNone/>
            </a:pPr>
            <a:r>
              <a:rPr lang="es" sz="4450" b="0" i="0" u="none" strike="noStrike" cap="none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para la vida cotidiana</a:t>
            </a:r>
            <a:endParaRPr sz="44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7024388" y="5804736"/>
            <a:ext cx="4971692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 b="0" i="0" u="none" strike="noStrike" cap="none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Habilidades prácticas en el uso de teléfonos inteligentes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1" descr="Un grupo de logotipos con 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8222" y="411350"/>
            <a:ext cx="4508948" cy="1824609"/>
          </a:xfrm>
          <a:custGeom>
            <a:avLst/>
            <a:gdLst/>
            <a:ahLst/>
            <a:cxnLst/>
            <a:rect l="l" t="t" r="r" b="b"/>
            <a:pathLst>
              <a:path w="4508948" h="1824609" fill="none" extrusionOk="0">
                <a:moveTo>
                  <a:pt x="0" y="0"/>
                </a:moveTo>
                <a:cubicBezTo>
                  <a:pt x="216404" y="-17620"/>
                  <a:pt x="327817" y="22721"/>
                  <a:pt x="563619" y="0"/>
                </a:cubicBezTo>
                <a:cubicBezTo>
                  <a:pt x="799421" y="-22721"/>
                  <a:pt x="885360" y="29294"/>
                  <a:pt x="1037058" y="0"/>
                </a:cubicBezTo>
                <a:cubicBezTo>
                  <a:pt x="1188756" y="-29294"/>
                  <a:pt x="1553464" y="26150"/>
                  <a:pt x="1690856" y="0"/>
                </a:cubicBezTo>
                <a:cubicBezTo>
                  <a:pt x="1828248" y="-26150"/>
                  <a:pt x="2143214" y="61536"/>
                  <a:pt x="2299563" y="0"/>
                </a:cubicBezTo>
                <a:cubicBezTo>
                  <a:pt x="2455912" y="-61536"/>
                  <a:pt x="2642503" y="40766"/>
                  <a:pt x="2773003" y="0"/>
                </a:cubicBezTo>
                <a:cubicBezTo>
                  <a:pt x="2903503" y="-40766"/>
                  <a:pt x="3077958" y="14134"/>
                  <a:pt x="3246443" y="0"/>
                </a:cubicBezTo>
                <a:cubicBezTo>
                  <a:pt x="3414928" y="-14134"/>
                  <a:pt x="3573629" y="18342"/>
                  <a:pt x="3810061" y="0"/>
                </a:cubicBezTo>
                <a:cubicBezTo>
                  <a:pt x="4046493" y="-18342"/>
                  <a:pt x="4293651" y="17401"/>
                  <a:pt x="4508948" y="0"/>
                </a:cubicBezTo>
                <a:cubicBezTo>
                  <a:pt x="4549073" y="178889"/>
                  <a:pt x="4483153" y="277859"/>
                  <a:pt x="4508948" y="492644"/>
                </a:cubicBezTo>
                <a:cubicBezTo>
                  <a:pt x="4534743" y="707429"/>
                  <a:pt x="4467642" y="750085"/>
                  <a:pt x="4508948" y="912305"/>
                </a:cubicBezTo>
                <a:cubicBezTo>
                  <a:pt x="4550254" y="1074525"/>
                  <a:pt x="4490369" y="1215574"/>
                  <a:pt x="4508948" y="1313718"/>
                </a:cubicBezTo>
                <a:cubicBezTo>
                  <a:pt x="4527527" y="1411862"/>
                  <a:pt x="4471032" y="1583729"/>
                  <a:pt x="4508948" y="1824609"/>
                </a:cubicBezTo>
                <a:cubicBezTo>
                  <a:pt x="4187888" y="1862480"/>
                  <a:pt x="4029236" y="1750708"/>
                  <a:pt x="3855151" y="1824609"/>
                </a:cubicBezTo>
                <a:cubicBezTo>
                  <a:pt x="3681066" y="1898510"/>
                  <a:pt x="3491965" y="1808184"/>
                  <a:pt x="3291532" y="1824609"/>
                </a:cubicBezTo>
                <a:cubicBezTo>
                  <a:pt x="3091099" y="1841034"/>
                  <a:pt x="3019852" y="1784565"/>
                  <a:pt x="2773003" y="1824609"/>
                </a:cubicBezTo>
                <a:cubicBezTo>
                  <a:pt x="2526154" y="1864653"/>
                  <a:pt x="2550616" y="1784764"/>
                  <a:pt x="2344653" y="1824609"/>
                </a:cubicBezTo>
                <a:cubicBezTo>
                  <a:pt x="2138690" y="1864454"/>
                  <a:pt x="2011122" y="1762652"/>
                  <a:pt x="1826124" y="1824609"/>
                </a:cubicBezTo>
                <a:cubicBezTo>
                  <a:pt x="1641126" y="1886566"/>
                  <a:pt x="1603446" y="1774680"/>
                  <a:pt x="1397774" y="1824609"/>
                </a:cubicBezTo>
                <a:cubicBezTo>
                  <a:pt x="1192102" y="1874538"/>
                  <a:pt x="943910" y="1794731"/>
                  <a:pt x="743976" y="1824609"/>
                </a:cubicBezTo>
                <a:cubicBezTo>
                  <a:pt x="544042" y="1854487"/>
                  <a:pt x="314433" y="1739535"/>
                  <a:pt x="0" y="1824609"/>
                </a:cubicBezTo>
                <a:cubicBezTo>
                  <a:pt x="-25354" y="1707079"/>
                  <a:pt x="12838" y="1555941"/>
                  <a:pt x="0" y="1386703"/>
                </a:cubicBezTo>
                <a:cubicBezTo>
                  <a:pt x="-12838" y="1217465"/>
                  <a:pt x="10584" y="1038431"/>
                  <a:pt x="0" y="948797"/>
                </a:cubicBezTo>
                <a:cubicBezTo>
                  <a:pt x="-10584" y="859163"/>
                  <a:pt x="9046" y="611999"/>
                  <a:pt x="0" y="456152"/>
                </a:cubicBezTo>
                <a:cubicBezTo>
                  <a:pt x="-9046" y="300305"/>
                  <a:pt x="15477" y="132933"/>
                  <a:pt x="0" y="0"/>
                </a:cubicBezTo>
                <a:close/>
              </a:path>
              <a:path w="4508948" h="1824609" extrusionOk="0">
                <a:moveTo>
                  <a:pt x="0" y="0"/>
                </a:moveTo>
                <a:cubicBezTo>
                  <a:pt x="216921" y="-6758"/>
                  <a:pt x="471115" y="45125"/>
                  <a:pt x="608708" y="0"/>
                </a:cubicBezTo>
                <a:cubicBezTo>
                  <a:pt x="746301" y="-45125"/>
                  <a:pt x="910131" y="42393"/>
                  <a:pt x="1172326" y="0"/>
                </a:cubicBezTo>
                <a:cubicBezTo>
                  <a:pt x="1434521" y="-42393"/>
                  <a:pt x="1465771" y="29250"/>
                  <a:pt x="1645766" y="0"/>
                </a:cubicBezTo>
                <a:cubicBezTo>
                  <a:pt x="1825761" y="-29250"/>
                  <a:pt x="1893314" y="9940"/>
                  <a:pt x="2119206" y="0"/>
                </a:cubicBezTo>
                <a:cubicBezTo>
                  <a:pt x="2345098" y="-9940"/>
                  <a:pt x="2609265" y="60301"/>
                  <a:pt x="2773003" y="0"/>
                </a:cubicBezTo>
                <a:cubicBezTo>
                  <a:pt x="2936741" y="-60301"/>
                  <a:pt x="3065549" y="10634"/>
                  <a:pt x="3336622" y="0"/>
                </a:cubicBezTo>
                <a:cubicBezTo>
                  <a:pt x="3607695" y="-10634"/>
                  <a:pt x="3666978" y="44954"/>
                  <a:pt x="3945330" y="0"/>
                </a:cubicBezTo>
                <a:cubicBezTo>
                  <a:pt x="4223682" y="-44954"/>
                  <a:pt x="4373536" y="18321"/>
                  <a:pt x="4508948" y="0"/>
                </a:cubicBezTo>
                <a:cubicBezTo>
                  <a:pt x="4524364" y="202181"/>
                  <a:pt x="4489677" y="322174"/>
                  <a:pt x="4508948" y="419660"/>
                </a:cubicBezTo>
                <a:cubicBezTo>
                  <a:pt x="4528219" y="517146"/>
                  <a:pt x="4487481" y="706887"/>
                  <a:pt x="4508948" y="875812"/>
                </a:cubicBezTo>
                <a:cubicBezTo>
                  <a:pt x="4530415" y="1044737"/>
                  <a:pt x="4495062" y="1186530"/>
                  <a:pt x="4508948" y="1277226"/>
                </a:cubicBezTo>
                <a:cubicBezTo>
                  <a:pt x="4522834" y="1367922"/>
                  <a:pt x="4488891" y="1614749"/>
                  <a:pt x="4508948" y="1824609"/>
                </a:cubicBezTo>
                <a:cubicBezTo>
                  <a:pt x="4412916" y="1836106"/>
                  <a:pt x="4220968" y="1819113"/>
                  <a:pt x="4035508" y="1824609"/>
                </a:cubicBezTo>
                <a:cubicBezTo>
                  <a:pt x="3850048" y="1830105"/>
                  <a:pt x="3599233" y="1775122"/>
                  <a:pt x="3471890" y="1824609"/>
                </a:cubicBezTo>
                <a:cubicBezTo>
                  <a:pt x="3344547" y="1874096"/>
                  <a:pt x="3132363" y="1816972"/>
                  <a:pt x="2863182" y="1824609"/>
                </a:cubicBezTo>
                <a:cubicBezTo>
                  <a:pt x="2594001" y="1832246"/>
                  <a:pt x="2490756" y="1799260"/>
                  <a:pt x="2389742" y="1824609"/>
                </a:cubicBezTo>
                <a:cubicBezTo>
                  <a:pt x="2288728" y="1849958"/>
                  <a:pt x="2147637" y="1816151"/>
                  <a:pt x="1916303" y="1824609"/>
                </a:cubicBezTo>
                <a:cubicBezTo>
                  <a:pt x="1684969" y="1833067"/>
                  <a:pt x="1599162" y="1789613"/>
                  <a:pt x="1352684" y="1824609"/>
                </a:cubicBezTo>
                <a:cubicBezTo>
                  <a:pt x="1106206" y="1859605"/>
                  <a:pt x="1007046" y="1822606"/>
                  <a:pt x="789066" y="1824609"/>
                </a:cubicBezTo>
                <a:cubicBezTo>
                  <a:pt x="571086" y="1826612"/>
                  <a:pt x="371349" y="1801253"/>
                  <a:pt x="0" y="1824609"/>
                </a:cubicBezTo>
                <a:cubicBezTo>
                  <a:pt x="-12688" y="1630913"/>
                  <a:pt x="22054" y="1547013"/>
                  <a:pt x="0" y="1368457"/>
                </a:cubicBezTo>
                <a:cubicBezTo>
                  <a:pt x="-22054" y="1189901"/>
                  <a:pt x="23653" y="1057779"/>
                  <a:pt x="0" y="930551"/>
                </a:cubicBezTo>
                <a:cubicBezTo>
                  <a:pt x="-23653" y="803323"/>
                  <a:pt x="2161" y="602102"/>
                  <a:pt x="0" y="510891"/>
                </a:cubicBezTo>
                <a:cubicBezTo>
                  <a:pt x="-2161" y="419680"/>
                  <a:pt x="60897" y="197709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" name="Google Shape;43;p1"/>
          <p:cNvSpPr txBox="1"/>
          <p:nvPr/>
        </p:nvSpPr>
        <p:spPr>
          <a:xfrm>
            <a:off x="5698725" y="6960522"/>
            <a:ext cx="8587800" cy="10512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/>
        </p:nvSpPr>
        <p:spPr>
          <a:xfrm>
            <a:off x="1260086" y="2557634"/>
            <a:ext cx="1238900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agrego un contacto a WhatsApp? </a:t>
            </a:r>
            <a:endParaRPr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Abre WhatsApp y haz clic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"Nuevo chat"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(icono de burbuja).</a:t>
            </a: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Haga clic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"Nuevo contacto"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ingrese el número y el nombre de la persona.</a:t>
            </a: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Haga clic en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"Guardar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": ¡el contacto está listo para chatear!</a:t>
            </a:r>
            <a:endParaRPr dirty="0"/>
          </a:p>
        </p:txBody>
      </p:sp>
      <p:pic>
        <p:nvPicPr>
          <p:cNvPr id="140" name="Google Shape;140;p15" descr="Copyright © 2019 Whatsapp Web Login. Todos los derechos reservado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1116" y="827978"/>
            <a:ext cx="2847975" cy="1600200"/>
          </a:xfrm>
          <a:custGeom>
            <a:avLst/>
            <a:gdLst/>
            <a:ahLst/>
            <a:cxnLst/>
            <a:rect l="l" t="t" r="r" b="b"/>
            <a:pathLst>
              <a:path w="2847975" h="1600200" extrusionOk="0">
                <a:moveTo>
                  <a:pt x="0" y="0"/>
                </a:moveTo>
                <a:cubicBezTo>
                  <a:pt x="122426" y="-23298"/>
                  <a:pt x="393769" y="17156"/>
                  <a:pt x="541115" y="0"/>
                </a:cubicBezTo>
                <a:cubicBezTo>
                  <a:pt x="688461" y="-17156"/>
                  <a:pt x="962832" y="40685"/>
                  <a:pt x="1139190" y="0"/>
                </a:cubicBezTo>
                <a:cubicBezTo>
                  <a:pt x="1315549" y="-40685"/>
                  <a:pt x="1458540" y="5716"/>
                  <a:pt x="1680305" y="0"/>
                </a:cubicBezTo>
                <a:cubicBezTo>
                  <a:pt x="1902070" y="-5716"/>
                  <a:pt x="2088903" y="63435"/>
                  <a:pt x="2249900" y="0"/>
                </a:cubicBezTo>
                <a:cubicBezTo>
                  <a:pt x="2410897" y="-63435"/>
                  <a:pt x="2617195" y="16448"/>
                  <a:pt x="2847975" y="0"/>
                </a:cubicBezTo>
                <a:cubicBezTo>
                  <a:pt x="2899723" y="217031"/>
                  <a:pt x="2836971" y="370711"/>
                  <a:pt x="2847975" y="549402"/>
                </a:cubicBezTo>
                <a:cubicBezTo>
                  <a:pt x="2858979" y="728093"/>
                  <a:pt x="2841923" y="812105"/>
                  <a:pt x="2847975" y="1066800"/>
                </a:cubicBezTo>
                <a:cubicBezTo>
                  <a:pt x="2854027" y="1321495"/>
                  <a:pt x="2810509" y="1482241"/>
                  <a:pt x="2847975" y="1600200"/>
                </a:cubicBezTo>
                <a:cubicBezTo>
                  <a:pt x="2612832" y="1640865"/>
                  <a:pt x="2495062" y="1586576"/>
                  <a:pt x="2363819" y="1600200"/>
                </a:cubicBezTo>
                <a:cubicBezTo>
                  <a:pt x="2232576" y="1613824"/>
                  <a:pt x="1991711" y="1544313"/>
                  <a:pt x="1879663" y="1600200"/>
                </a:cubicBezTo>
                <a:cubicBezTo>
                  <a:pt x="1767615" y="1656087"/>
                  <a:pt x="1500251" y="1558212"/>
                  <a:pt x="1395508" y="1600200"/>
                </a:cubicBezTo>
                <a:cubicBezTo>
                  <a:pt x="1290765" y="1642188"/>
                  <a:pt x="966034" y="1593741"/>
                  <a:pt x="797433" y="1600200"/>
                </a:cubicBezTo>
                <a:cubicBezTo>
                  <a:pt x="628832" y="1606659"/>
                  <a:pt x="266581" y="1582482"/>
                  <a:pt x="0" y="1600200"/>
                </a:cubicBezTo>
                <a:cubicBezTo>
                  <a:pt x="-4604" y="1413495"/>
                  <a:pt x="3378" y="1252396"/>
                  <a:pt x="0" y="1066800"/>
                </a:cubicBezTo>
                <a:cubicBezTo>
                  <a:pt x="-3378" y="881204"/>
                  <a:pt x="18207" y="697674"/>
                  <a:pt x="0" y="581406"/>
                </a:cubicBezTo>
                <a:cubicBezTo>
                  <a:pt x="-18207" y="465138"/>
                  <a:pt x="57996" y="27634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1" name="Google Shape;141;p15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21816" y="632320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748" y="97922"/>
            <a:ext cx="2538475" cy="145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/>
        </p:nvSpPr>
        <p:spPr>
          <a:xfrm>
            <a:off x="311206" y="2043754"/>
            <a:ext cx="13771800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creo un grupo en WhatsApp? </a:t>
            </a:r>
            <a:endParaRPr sz="3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pl-PL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Abre WhatsApp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ve a la pestaña "Chats".</a:t>
            </a:r>
            <a:b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"Nuevo grupo"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(icono en la esquina superior derecha).</a:t>
            </a:r>
            <a:b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 participantes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puede agregar personas de su lista de contactos.</a:t>
            </a:r>
            <a:b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Asigne un nombre al grupo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introduzca un nombre (por ejemplo, "Familia", "Embajadores").</a:t>
            </a:r>
            <a:b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Agregar una foto de grupo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(opcional): puede configurar el icono de grupo.</a:t>
            </a:r>
            <a:b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</a:t>
            </a:r>
            <a:r>
              <a:rPr lang="es" sz="3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"Crear"</a:t>
            </a:r>
            <a:r>
              <a:rPr lang="es" sz="3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¡el grupo está listo!</a:t>
            </a:r>
            <a:endParaRPr sz="3400" dirty="0"/>
          </a:p>
        </p:txBody>
      </p:sp>
      <p:pic>
        <p:nvPicPr>
          <p:cNvPr id="148" name="Google Shape;148;p16" descr="Cómo crear un grupo en WhatsApp para personas mayores alegr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7766" y="256478"/>
            <a:ext cx="3055434" cy="3055434"/>
          </a:xfrm>
          <a:custGeom>
            <a:avLst/>
            <a:gdLst/>
            <a:ahLst/>
            <a:cxnLst/>
            <a:rect l="l" t="t" r="r" b="b"/>
            <a:pathLst>
              <a:path w="3055434" h="3055434" extrusionOk="0">
                <a:moveTo>
                  <a:pt x="0" y="0"/>
                </a:moveTo>
                <a:cubicBezTo>
                  <a:pt x="217860" y="-49300"/>
                  <a:pt x="256282" y="22246"/>
                  <a:pt x="448130" y="0"/>
                </a:cubicBezTo>
                <a:cubicBezTo>
                  <a:pt x="639978" y="-22246"/>
                  <a:pt x="744931" y="45087"/>
                  <a:pt x="1018478" y="0"/>
                </a:cubicBezTo>
                <a:cubicBezTo>
                  <a:pt x="1292025" y="-45087"/>
                  <a:pt x="1294300" y="20888"/>
                  <a:pt x="1558271" y="0"/>
                </a:cubicBezTo>
                <a:cubicBezTo>
                  <a:pt x="1822242" y="-20888"/>
                  <a:pt x="1951890" y="61194"/>
                  <a:pt x="2098065" y="0"/>
                </a:cubicBezTo>
                <a:cubicBezTo>
                  <a:pt x="2244240" y="-61194"/>
                  <a:pt x="2443260" y="45052"/>
                  <a:pt x="2546195" y="0"/>
                </a:cubicBezTo>
                <a:cubicBezTo>
                  <a:pt x="2649130" y="-45052"/>
                  <a:pt x="2830846" y="17799"/>
                  <a:pt x="3055434" y="0"/>
                </a:cubicBezTo>
                <a:cubicBezTo>
                  <a:pt x="3108460" y="176224"/>
                  <a:pt x="3009647" y="311131"/>
                  <a:pt x="3055434" y="509239"/>
                </a:cubicBezTo>
                <a:cubicBezTo>
                  <a:pt x="3101221" y="707347"/>
                  <a:pt x="3002837" y="781255"/>
                  <a:pt x="3055434" y="957369"/>
                </a:cubicBezTo>
                <a:cubicBezTo>
                  <a:pt x="3108031" y="1133483"/>
                  <a:pt x="3055080" y="1212372"/>
                  <a:pt x="3055434" y="1405500"/>
                </a:cubicBezTo>
                <a:cubicBezTo>
                  <a:pt x="3055788" y="1598628"/>
                  <a:pt x="3054583" y="1673581"/>
                  <a:pt x="3055434" y="1823076"/>
                </a:cubicBezTo>
                <a:cubicBezTo>
                  <a:pt x="3056285" y="1972571"/>
                  <a:pt x="3037156" y="2083301"/>
                  <a:pt x="3055434" y="2301760"/>
                </a:cubicBezTo>
                <a:cubicBezTo>
                  <a:pt x="3073712" y="2520219"/>
                  <a:pt x="2997413" y="2895697"/>
                  <a:pt x="3055434" y="3055434"/>
                </a:cubicBezTo>
                <a:cubicBezTo>
                  <a:pt x="2854131" y="3068229"/>
                  <a:pt x="2785546" y="3028421"/>
                  <a:pt x="2607304" y="3055434"/>
                </a:cubicBezTo>
                <a:cubicBezTo>
                  <a:pt x="2429062" y="3082447"/>
                  <a:pt x="2291549" y="3005854"/>
                  <a:pt x="2159173" y="3055434"/>
                </a:cubicBezTo>
                <a:cubicBezTo>
                  <a:pt x="2026797" y="3105014"/>
                  <a:pt x="1873315" y="3006850"/>
                  <a:pt x="1619380" y="3055434"/>
                </a:cubicBezTo>
                <a:cubicBezTo>
                  <a:pt x="1365445" y="3104018"/>
                  <a:pt x="1243844" y="3013735"/>
                  <a:pt x="1110141" y="3055434"/>
                </a:cubicBezTo>
                <a:cubicBezTo>
                  <a:pt x="976438" y="3097133"/>
                  <a:pt x="738170" y="3044415"/>
                  <a:pt x="570348" y="3055434"/>
                </a:cubicBezTo>
                <a:cubicBezTo>
                  <a:pt x="402526" y="3066453"/>
                  <a:pt x="157334" y="3018742"/>
                  <a:pt x="0" y="3055434"/>
                </a:cubicBezTo>
                <a:cubicBezTo>
                  <a:pt x="-29584" y="2898570"/>
                  <a:pt x="5902" y="2683794"/>
                  <a:pt x="0" y="2576749"/>
                </a:cubicBezTo>
                <a:cubicBezTo>
                  <a:pt x="-5902" y="2469704"/>
                  <a:pt x="46441" y="2145105"/>
                  <a:pt x="0" y="2006402"/>
                </a:cubicBezTo>
                <a:cubicBezTo>
                  <a:pt x="-46441" y="1867699"/>
                  <a:pt x="8814" y="1698008"/>
                  <a:pt x="0" y="1588826"/>
                </a:cubicBezTo>
                <a:cubicBezTo>
                  <a:pt x="-8814" y="1479644"/>
                  <a:pt x="8210" y="1313503"/>
                  <a:pt x="0" y="1079587"/>
                </a:cubicBezTo>
                <a:cubicBezTo>
                  <a:pt x="-8210" y="845671"/>
                  <a:pt x="32128" y="654713"/>
                  <a:pt x="0" y="539793"/>
                </a:cubicBezTo>
                <a:cubicBezTo>
                  <a:pt x="-32128" y="424873"/>
                  <a:pt x="16355" y="26098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9" name="Google Shape;149;p16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25647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25300" y="7136126"/>
            <a:ext cx="1905101" cy="10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/>
          <p:nvPr/>
        </p:nvSpPr>
        <p:spPr>
          <a:xfrm>
            <a:off x="284900" y="304975"/>
            <a:ext cx="13724100" cy="7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gestiono un grupo de WHATSAPP? 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Agregar nuevos participantes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Vaya a la configuración del grupo (haga clic en el nombre del grupo).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Seleccione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"Agregar participantes".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Eliminar participantes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 a la lista de miembros del grupo.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la persona y luego seleccione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"Eliminar del grupo".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 del administrador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 otorgar el rol de administrador a otro participante.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configuración del grupo, seleccione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"Agregar administrador".</a:t>
            </a:r>
            <a:endParaRPr/>
          </a:p>
        </p:txBody>
      </p:sp>
      <p:pic>
        <p:nvPicPr>
          <p:cNvPr id="156" name="Google Shape;156;p17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2142" y="304966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50401" y="7251176"/>
            <a:ext cx="1855499" cy="106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>
            <a:off x="2433020" y="781323"/>
            <a:ext cx="12878276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000"/>
              <a:buFont typeface="Libre Baskerville"/>
              <a:buNone/>
            </a:pPr>
            <a:r>
              <a:rPr lang="es" sz="400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Personalizar la configuración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873925" y="2241589"/>
            <a:ext cx="6097800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s" sz="24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Brillo de la pantalla y modo nocturno</a:t>
            </a:r>
            <a:endParaRPr sz="24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7685267" y="2409586"/>
            <a:ext cx="6223200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4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Ampliación y contraste del texto</a:t>
            </a:r>
            <a:endParaRPr sz="24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2646970" y="7066227"/>
            <a:ext cx="72108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DM Sans"/>
              <a:buNone/>
            </a:pPr>
            <a:r>
              <a:rPr lang="es" sz="2400" b="1">
                <a:solidFill>
                  <a:srgbClr val="FF0000"/>
                </a:solidFill>
                <a:latin typeface="DM Sans"/>
                <a:ea typeface="DM Sans"/>
                <a:cs typeface="DM Sans"/>
                <a:sym typeface="DM Sans"/>
              </a:rPr>
              <a:t>Ejercicio: Las personas mayores ajustan la configuración de sus dispositivos.</a:t>
            </a: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873925" y="2578672"/>
            <a:ext cx="59193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cambio el brillo de mi pantalla?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Desliza el dedo hacia abajo para abrir </a:t>
            </a: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panel de configuración rápida</a:t>
            </a: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Ajuste  el </a:t>
            </a: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 deslizante de brillo de</a:t>
            </a: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pantalla.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Activa el </a:t>
            </a: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modo nocturno</a:t>
            </a: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configuración de la pantalla para ahorrar batería y proteger tus ojos.</a:t>
            </a:r>
            <a:endParaRPr dirty="0"/>
          </a:p>
        </p:txBody>
      </p:sp>
      <p:sp>
        <p:nvSpPr>
          <p:cNvPr id="168" name="Google Shape;168;p18"/>
          <p:cNvSpPr txBox="1"/>
          <p:nvPr/>
        </p:nvSpPr>
        <p:spPr>
          <a:xfrm>
            <a:off x="7685267" y="3183635"/>
            <a:ext cx="66795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hacer que el contenido sea más legible en la pantalla?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 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Accesibilidad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Seleccione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Ampliación de fuente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establezca el tamaño que desee.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 puedes activar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modo de contraste alto para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el texto sea más fácil de leer.</a:t>
            </a:r>
            <a:endParaRPr/>
          </a:p>
        </p:txBody>
      </p:sp>
      <p:pic>
        <p:nvPicPr>
          <p:cNvPr id="169" name="Google Shape;169;p18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667" y="15180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21018" y="6860699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/>
          <p:nvPr/>
        </p:nvSpPr>
        <p:spPr>
          <a:xfrm>
            <a:off x="608376" y="328726"/>
            <a:ext cx="7139100" cy="11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¿Cómo ahorrar batería?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/>
          <p:nvPr/>
        </p:nvSpPr>
        <p:spPr>
          <a:xfrm>
            <a:off x="793790" y="2375297"/>
            <a:ext cx="3898702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consume más batería?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2653" y="2104430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/>
          <p:nvPr/>
        </p:nvSpPr>
        <p:spPr>
          <a:xfrm>
            <a:off x="6333173" y="2852857"/>
            <a:ext cx="126444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9937790" y="2552462"/>
            <a:ext cx="3785354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Modo de ahorro de energía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2653" y="2104430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1"/>
          <p:cNvSpPr/>
          <p:nvPr/>
        </p:nvSpPr>
        <p:spPr>
          <a:xfrm>
            <a:off x="8534876" y="3241358"/>
            <a:ext cx="174665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1"/>
          <p:cNvSpPr/>
          <p:nvPr/>
        </p:nvSpPr>
        <p:spPr>
          <a:xfrm>
            <a:off x="9937790" y="4827865"/>
            <a:ext cx="3898821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Ajuste automático de brillo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2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2653" y="2104430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/>
          <p:nvPr/>
        </p:nvSpPr>
        <p:spPr>
          <a:xfrm>
            <a:off x="8146375" y="5467231"/>
            <a:ext cx="174665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1"/>
          <p:cNvSpPr/>
          <p:nvPr/>
        </p:nvSpPr>
        <p:spPr>
          <a:xfrm>
            <a:off x="793790" y="4827865"/>
            <a:ext cx="3898702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Cierra las aplicaciones innecesarias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2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32653" y="2104430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1"/>
          <p:cNvSpPr/>
          <p:nvPr/>
        </p:nvSpPr>
        <p:spPr>
          <a:xfrm>
            <a:off x="5924907" y="5078730"/>
            <a:ext cx="165854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4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1" descr="Una bandera azul con estrellas amarillas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11569" y="626092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457" y="68730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/>
        </p:nvSpPr>
        <p:spPr>
          <a:xfrm>
            <a:off x="501805" y="2286772"/>
            <a:ext cx="13794058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consume más batería?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Pantalla: cuanto más brillante sea, mayor será el consumo de batería.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Aplicaciones que se ejecutan en segundo plano, por ejemplo, WhatsApp, Facebook, GPS.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Wi-Fi y datos móviles: cuando no están en uso, continúan consumiendo energía.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Ejercicio: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a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Batería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verifica qué aplicaciones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consumen la mayor cantidad de energía.</a:t>
            </a:r>
            <a:endParaRPr/>
          </a:p>
        </p:txBody>
      </p:sp>
      <p:pic>
        <p:nvPicPr>
          <p:cNvPr id="196" name="Google Shape;196;p22" descr="Un grupo de niveles de batería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8470" y="331469"/>
            <a:ext cx="3374379" cy="2383155"/>
          </a:xfrm>
          <a:custGeom>
            <a:avLst/>
            <a:gdLst/>
            <a:ahLst/>
            <a:cxnLst/>
            <a:rect l="l" t="t" r="r" b="b"/>
            <a:pathLst>
              <a:path w="3374379" h="2383155" fill="none" extrusionOk="0">
                <a:moveTo>
                  <a:pt x="0" y="0"/>
                </a:moveTo>
                <a:cubicBezTo>
                  <a:pt x="139964" y="-21022"/>
                  <a:pt x="339566" y="11060"/>
                  <a:pt x="562397" y="0"/>
                </a:cubicBezTo>
                <a:cubicBezTo>
                  <a:pt x="785228" y="-11060"/>
                  <a:pt x="872227" y="26393"/>
                  <a:pt x="1124793" y="0"/>
                </a:cubicBezTo>
                <a:cubicBezTo>
                  <a:pt x="1377359" y="-26393"/>
                  <a:pt x="1397810" y="36859"/>
                  <a:pt x="1619702" y="0"/>
                </a:cubicBezTo>
                <a:cubicBezTo>
                  <a:pt x="1841594" y="-36859"/>
                  <a:pt x="1903640" y="7658"/>
                  <a:pt x="2182098" y="0"/>
                </a:cubicBezTo>
                <a:cubicBezTo>
                  <a:pt x="2460556" y="-7658"/>
                  <a:pt x="2585600" y="8878"/>
                  <a:pt x="2778239" y="0"/>
                </a:cubicBezTo>
                <a:cubicBezTo>
                  <a:pt x="2970878" y="-8878"/>
                  <a:pt x="3156608" y="35677"/>
                  <a:pt x="3374379" y="0"/>
                </a:cubicBezTo>
                <a:cubicBezTo>
                  <a:pt x="3423848" y="205920"/>
                  <a:pt x="3371460" y="406148"/>
                  <a:pt x="3374379" y="595789"/>
                </a:cubicBezTo>
                <a:cubicBezTo>
                  <a:pt x="3377298" y="785430"/>
                  <a:pt x="3363952" y="951832"/>
                  <a:pt x="3374379" y="1215409"/>
                </a:cubicBezTo>
                <a:cubicBezTo>
                  <a:pt x="3384806" y="1478986"/>
                  <a:pt x="3314483" y="1626113"/>
                  <a:pt x="3374379" y="1787366"/>
                </a:cubicBezTo>
                <a:cubicBezTo>
                  <a:pt x="3434275" y="1948619"/>
                  <a:pt x="3309883" y="2242167"/>
                  <a:pt x="3374379" y="2383155"/>
                </a:cubicBezTo>
                <a:cubicBezTo>
                  <a:pt x="3115159" y="2416192"/>
                  <a:pt x="3072292" y="2347158"/>
                  <a:pt x="2778239" y="2383155"/>
                </a:cubicBezTo>
                <a:cubicBezTo>
                  <a:pt x="2484186" y="2419152"/>
                  <a:pt x="2485898" y="2339099"/>
                  <a:pt x="2317074" y="2383155"/>
                </a:cubicBezTo>
                <a:cubicBezTo>
                  <a:pt x="2148251" y="2427211"/>
                  <a:pt x="1936108" y="2308476"/>
                  <a:pt x="1687190" y="2383155"/>
                </a:cubicBezTo>
                <a:cubicBezTo>
                  <a:pt x="1438272" y="2457834"/>
                  <a:pt x="1370989" y="2342550"/>
                  <a:pt x="1057305" y="2383155"/>
                </a:cubicBezTo>
                <a:cubicBezTo>
                  <a:pt x="743622" y="2423760"/>
                  <a:pt x="786136" y="2382031"/>
                  <a:pt x="562397" y="2383155"/>
                </a:cubicBezTo>
                <a:cubicBezTo>
                  <a:pt x="338658" y="2384279"/>
                  <a:pt x="182216" y="2326725"/>
                  <a:pt x="0" y="2383155"/>
                </a:cubicBezTo>
                <a:cubicBezTo>
                  <a:pt x="-67477" y="2195947"/>
                  <a:pt x="23733" y="2068271"/>
                  <a:pt x="0" y="1811198"/>
                </a:cubicBezTo>
                <a:cubicBezTo>
                  <a:pt x="-23733" y="1554125"/>
                  <a:pt x="9010" y="1389943"/>
                  <a:pt x="0" y="1239241"/>
                </a:cubicBezTo>
                <a:cubicBezTo>
                  <a:pt x="-9010" y="1088539"/>
                  <a:pt x="38517" y="927090"/>
                  <a:pt x="0" y="691115"/>
                </a:cubicBezTo>
                <a:cubicBezTo>
                  <a:pt x="-38517" y="455140"/>
                  <a:pt x="55107" y="151974"/>
                  <a:pt x="0" y="0"/>
                </a:cubicBezTo>
                <a:close/>
              </a:path>
              <a:path w="3374379" h="2383155" extrusionOk="0">
                <a:moveTo>
                  <a:pt x="0" y="0"/>
                </a:moveTo>
                <a:cubicBezTo>
                  <a:pt x="122101" y="-11024"/>
                  <a:pt x="297956" y="8856"/>
                  <a:pt x="562397" y="0"/>
                </a:cubicBezTo>
                <a:cubicBezTo>
                  <a:pt x="826838" y="-8856"/>
                  <a:pt x="948865" y="25695"/>
                  <a:pt x="1091049" y="0"/>
                </a:cubicBezTo>
                <a:cubicBezTo>
                  <a:pt x="1233233" y="-25695"/>
                  <a:pt x="1405137" y="68226"/>
                  <a:pt x="1687190" y="0"/>
                </a:cubicBezTo>
                <a:cubicBezTo>
                  <a:pt x="1969243" y="-68226"/>
                  <a:pt x="2105418" y="50234"/>
                  <a:pt x="2283330" y="0"/>
                </a:cubicBezTo>
                <a:cubicBezTo>
                  <a:pt x="2461242" y="-50234"/>
                  <a:pt x="2615542" y="28678"/>
                  <a:pt x="2778239" y="0"/>
                </a:cubicBezTo>
                <a:cubicBezTo>
                  <a:pt x="2940936" y="-28678"/>
                  <a:pt x="3224785" y="21925"/>
                  <a:pt x="3374379" y="0"/>
                </a:cubicBezTo>
                <a:cubicBezTo>
                  <a:pt x="3409611" y="156056"/>
                  <a:pt x="3362484" y="312593"/>
                  <a:pt x="3374379" y="524294"/>
                </a:cubicBezTo>
                <a:cubicBezTo>
                  <a:pt x="3386274" y="735995"/>
                  <a:pt x="3374137" y="895852"/>
                  <a:pt x="3374379" y="1143914"/>
                </a:cubicBezTo>
                <a:cubicBezTo>
                  <a:pt x="3374621" y="1391976"/>
                  <a:pt x="3308075" y="1542347"/>
                  <a:pt x="3374379" y="1715872"/>
                </a:cubicBezTo>
                <a:cubicBezTo>
                  <a:pt x="3440683" y="1889397"/>
                  <a:pt x="3354558" y="2110434"/>
                  <a:pt x="3374379" y="2383155"/>
                </a:cubicBezTo>
                <a:cubicBezTo>
                  <a:pt x="3197932" y="2390065"/>
                  <a:pt x="2891584" y="2375655"/>
                  <a:pt x="2744495" y="2383155"/>
                </a:cubicBezTo>
                <a:cubicBezTo>
                  <a:pt x="2597406" y="2390655"/>
                  <a:pt x="2431817" y="2349307"/>
                  <a:pt x="2148355" y="2383155"/>
                </a:cubicBezTo>
                <a:cubicBezTo>
                  <a:pt x="1864893" y="2417003"/>
                  <a:pt x="1851026" y="2369224"/>
                  <a:pt x="1585958" y="2383155"/>
                </a:cubicBezTo>
                <a:cubicBezTo>
                  <a:pt x="1320890" y="2397086"/>
                  <a:pt x="1105175" y="2342469"/>
                  <a:pt x="956074" y="2383155"/>
                </a:cubicBezTo>
                <a:cubicBezTo>
                  <a:pt x="806973" y="2423841"/>
                  <a:pt x="405499" y="2270584"/>
                  <a:pt x="0" y="2383155"/>
                </a:cubicBezTo>
                <a:cubicBezTo>
                  <a:pt x="-11017" y="2213122"/>
                  <a:pt x="17556" y="1974319"/>
                  <a:pt x="0" y="1835029"/>
                </a:cubicBezTo>
                <a:cubicBezTo>
                  <a:pt x="-17556" y="1695739"/>
                  <a:pt x="12427" y="1527589"/>
                  <a:pt x="0" y="1310735"/>
                </a:cubicBezTo>
                <a:cubicBezTo>
                  <a:pt x="-12427" y="1093881"/>
                  <a:pt x="19505" y="925350"/>
                  <a:pt x="0" y="667283"/>
                </a:cubicBezTo>
                <a:cubicBezTo>
                  <a:pt x="-19505" y="409216"/>
                  <a:pt x="34897" y="307499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22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239" y="16904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66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/>
        </p:nvSpPr>
        <p:spPr>
          <a:xfrm>
            <a:off x="836341" y="1892171"/>
            <a:ext cx="13548732" cy="55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Modo de ahorro de energía 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encenderlo?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Abra Configuración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su teléfono.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Ve a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Batería y rendimiento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Ahorro de energía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Encienda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modo de ahorro de energía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el teléfono limitará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ejecutando la aplicación en segundo plano.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4️⃣ En algunos teléfonos, puede activar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modo de consumo ultra bajo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ideal cuando la batería se está agotando.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Ejercicio: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Encienda el modo de ahorro de energía en su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dispositivo y comprobar su funcionamiento.</a:t>
            </a:r>
            <a:endParaRPr/>
          </a:p>
        </p:txBody>
      </p:sp>
      <p:pic>
        <p:nvPicPr>
          <p:cNvPr id="204" name="Google Shape;204;p23" descr="Icono de batería ilumina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53367" y="165896"/>
            <a:ext cx="3542693" cy="2657314"/>
          </a:xfrm>
          <a:custGeom>
            <a:avLst/>
            <a:gdLst/>
            <a:ahLst/>
            <a:cxnLst/>
            <a:rect l="l" t="t" r="r" b="b"/>
            <a:pathLst>
              <a:path w="3542693" h="2657314" fill="none" extrusionOk="0">
                <a:moveTo>
                  <a:pt x="0" y="0"/>
                </a:moveTo>
                <a:cubicBezTo>
                  <a:pt x="193552" y="-56895"/>
                  <a:pt x="384791" y="7514"/>
                  <a:pt x="484168" y="0"/>
                </a:cubicBezTo>
                <a:cubicBezTo>
                  <a:pt x="583545" y="-7514"/>
                  <a:pt x="869538" y="50297"/>
                  <a:pt x="1074617" y="0"/>
                </a:cubicBezTo>
                <a:cubicBezTo>
                  <a:pt x="1279696" y="-50297"/>
                  <a:pt x="1373782" y="14869"/>
                  <a:pt x="1629639" y="0"/>
                </a:cubicBezTo>
                <a:cubicBezTo>
                  <a:pt x="1885496" y="-14869"/>
                  <a:pt x="2077717" y="43550"/>
                  <a:pt x="2255515" y="0"/>
                </a:cubicBezTo>
                <a:cubicBezTo>
                  <a:pt x="2433313" y="-43550"/>
                  <a:pt x="2577926" y="62052"/>
                  <a:pt x="2810536" y="0"/>
                </a:cubicBezTo>
                <a:cubicBezTo>
                  <a:pt x="3043146" y="-62052"/>
                  <a:pt x="3180310" y="33862"/>
                  <a:pt x="3542693" y="0"/>
                </a:cubicBezTo>
                <a:cubicBezTo>
                  <a:pt x="3548342" y="137980"/>
                  <a:pt x="3488005" y="442284"/>
                  <a:pt x="3542693" y="584609"/>
                </a:cubicBezTo>
                <a:cubicBezTo>
                  <a:pt x="3597381" y="726934"/>
                  <a:pt x="3492117" y="1015936"/>
                  <a:pt x="3542693" y="1169218"/>
                </a:cubicBezTo>
                <a:cubicBezTo>
                  <a:pt x="3593269" y="1322500"/>
                  <a:pt x="3532862" y="1509072"/>
                  <a:pt x="3542693" y="1647535"/>
                </a:cubicBezTo>
                <a:cubicBezTo>
                  <a:pt x="3552524" y="1785998"/>
                  <a:pt x="3500949" y="2017659"/>
                  <a:pt x="3542693" y="2178997"/>
                </a:cubicBezTo>
                <a:cubicBezTo>
                  <a:pt x="3584437" y="2340335"/>
                  <a:pt x="3496078" y="2513204"/>
                  <a:pt x="3542693" y="2657314"/>
                </a:cubicBezTo>
                <a:cubicBezTo>
                  <a:pt x="3382953" y="2673892"/>
                  <a:pt x="3242006" y="2593057"/>
                  <a:pt x="2987671" y="2657314"/>
                </a:cubicBezTo>
                <a:cubicBezTo>
                  <a:pt x="2733336" y="2721571"/>
                  <a:pt x="2619074" y="2630761"/>
                  <a:pt x="2361795" y="2657314"/>
                </a:cubicBezTo>
                <a:cubicBezTo>
                  <a:pt x="2104516" y="2683867"/>
                  <a:pt x="1980400" y="2644861"/>
                  <a:pt x="1842200" y="2657314"/>
                </a:cubicBezTo>
                <a:cubicBezTo>
                  <a:pt x="1704000" y="2669767"/>
                  <a:pt x="1531357" y="2623655"/>
                  <a:pt x="1322605" y="2657314"/>
                </a:cubicBezTo>
                <a:cubicBezTo>
                  <a:pt x="1113854" y="2690973"/>
                  <a:pt x="962250" y="2657166"/>
                  <a:pt x="838437" y="2657314"/>
                </a:cubicBezTo>
                <a:cubicBezTo>
                  <a:pt x="714624" y="2657462"/>
                  <a:pt x="205381" y="2592095"/>
                  <a:pt x="0" y="2657314"/>
                </a:cubicBezTo>
                <a:cubicBezTo>
                  <a:pt x="-44141" y="2538958"/>
                  <a:pt x="34499" y="2357034"/>
                  <a:pt x="0" y="2152424"/>
                </a:cubicBezTo>
                <a:cubicBezTo>
                  <a:pt x="-34499" y="1947814"/>
                  <a:pt x="21992" y="1787540"/>
                  <a:pt x="0" y="1647535"/>
                </a:cubicBezTo>
                <a:cubicBezTo>
                  <a:pt x="-21992" y="1507530"/>
                  <a:pt x="36713" y="1205360"/>
                  <a:pt x="0" y="1089499"/>
                </a:cubicBezTo>
                <a:cubicBezTo>
                  <a:pt x="-36713" y="973638"/>
                  <a:pt x="19531" y="697644"/>
                  <a:pt x="0" y="584609"/>
                </a:cubicBezTo>
                <a:cubicBezTo>
                  <a:pt x="-19531" y="471574"/>
                  <a:pt x="41059" y="288867"/>
                  <a:pt x="0" y="0"/>
                </a:cubicBezTo>
                <a:close/>
              </a:path>
              <a:path w="3542693" h="2657314" extrusionOk="0">
                <a:moveTo>
                  <a:pt x="0" y="0"/>
                </a:moveTo>
                <a:cubicBezTo>
                  <a:pt x="200508" y="-33369"/>
                  <a:pt x="315307" y="27854"/>
                  <a:pt x="484168" y="0"/>
                </a:cubicBezTo>
                <a:cubicBezTo>
                  <a:pt x="653029" y="-27854"/>
                  <a:pt x="949112" y="59934"/>
                  <a:pt x="1074617" y="0"/>
                </a:cubicBezTo>
                <a:cubicBezTo>
                  <a:pt x="1200122" y="-59934"/>
                  <a:pt x="1463300" y="22721"/>
                  <a:pt x="1735920" y="0"/>
                </a:cubicBezTo>
                <a:cubicBezTo>
                  <a:pt x="2008540" y="-22721"/>
                  <a:pt x="2139968" y="23774"/>
                  <a:pt x="2361795" y="0"/>
                </a:cubicBezTo>
                <a:cubicBezTo>
                  <a:pt x="2583622" y="-23774"/>
                  <a:pt x="2792460" y="52781"/>
                  <a:pt x="2987671" y="0"/>
                </a:cubicBezTo>
                <a:cubicBezTo>
                  <a:pt x="3182882" y="-52781"/>
                  <a:pt x="3402740" y="7924"/>
                  <a:pt x="3542693" y="0"/>
                </a:cubicBezTo>
                <a:cubicBezTo>
                  <a:pt x="3552540" y="247947"/>
                  <a:pt x="3535631" y="413356"/>
                  <a:pt x="3542693" y="584609"/>
                </a:cubicBezTo>
                <a:cubicBezTo>
                  <a:pt x="3549755" y="755862"/>
                  <a:pt x="3529742" y="921986"/>
                  <a:pt x="3542693" y="1116072"/>
                </a:cubicBezTo>
                <a:cubicBezTo>
                  <a:pt x="3555644" y="1310158"/>
                  <a:pt x="3540219" y="1498188"/>
                  <a:pt x="3542693" y="1700681"/>
                </a:cubicBezTo>
                <a:cubicBezTo>
                  <a:pt x="3545167" y="1903174"/>
                  <a:pt x="3500003" y="2288890"/>
                  <a:pt x="3542693" y="2657314"/>
                </a:cubicBezTo>
                <a:cubicBezTo>
                  <a:pt x="3354134" y="2663433"/>
                  <a:pt x="3146938" y="2640111"/>
                  <a:pt x="2987671" y="2657314"/>
                </a:cubicBezTo>
                <a:cubicBezTo>
                  <a:pt x="2828404" y="2674517"/>
                  <a:pt x="2635170" y="2638419"/>
                  <a:pt x="2397222" y="2657314"/>
                </a:cubicBezTo>
                <a:cubicBezTo>
                  <a:pt x="2159274" y="2676209"/>
                  <a:pt x="2037053" y="2635914"/>
                  <a:pt x="1806773" y="2657314"/>
                </a:cubicBezTo>
                <a:cubicBezTo>
                  <a:pt x="1576493" y="2678714"/>
                  <a:pt x="1358978" y="2585938"/>
                  <a:pt x="1145471" y="2657314"/>
                </a:cubicBezTo>
                <a:cubicBezTo>
                  <a:pt x="931964" y="2728690"/>
                  <a:pt x="801161" y="2625089"/>
                  <a:pt x="590449" y="2657314"/>
                </a:cubicBezTo>
                <a:cubicBezTo>
                  <a:pt x="379737" y="2689539"/>
                  <a:pt x="126692" y="2641020"/>
                  <a:pt x="0" y="2657314"/>
                </a:cubicBezTo>
                <a:cubicBezTo>
                  <a:pt x="-39094" y="2448158"/>
                  <a:pt x="44621" y="2207468"/>
                  <a:pt x="0" y="2072705"/>
                </a:cubicBezTo>
                <a:cubicBezTo>
                  <a:pt x="-44621" y="1937942"/>
                  <a:pt x="40576" y="1689855"/>
                  <a:pt x="0" y="1567815"/>
                </a:cubicBezTo>
                <a:cubicBezTo>
                  <a:pt x="-40576" y="1445775"/>
                  <a:pt x="49549" y="1177808"/>
                  <a:pt x="0" y="983206"/>
                </a:cubicBezTo>
                <a:cubicBezTo>
                  <a:pt x="-49549" y="788604"/>
                  <a:pt x="5617" y="691733"/>
                  <a:pt x="0" y="531463"/>
                </a:cubicBezTo>
                <a:cubicBezTo>
                  <a:pt x="-5617" y="371193"/>
                  <a:pt x="7602" y="13871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" name="Google Shape;205;p23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32042" y="6276424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82" y="686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4"/>
          <p:cNvSpPr txBox="1"/>
          <p:nvPr/>
        </p:nvSpPr>
        <p:spPr>
          <a:xfrm>
            <a:off x="479504" y="2023935"/>
            <a:ext cx="132588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configuro el brillo automático?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Ingrese a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Pantalla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Busque  la opción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Brillo automático 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actívela.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El teléfono ajustará el brillo de la pantalla al entorno,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que ayudará a ahorrar batería.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Ejercicio: Pruebe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diferentes niveles de brillo y vea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afecta a la legibilidad de la pantalla y al consumo de batería.</a:t>
            </a:r>
            <a:endParaRPr/>
          </a:p>
        </p:txBody>
      </p:sp>
      <p:pic>
        <p:nvPicPr>
          <p:cNvPr id="212" name="Google Shape;212;p24" descr="Mar de bombillas en el parque con una encendi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89166" y="813410"/>
            <a:ext cx="3489724" cy="2615589"/>
          </a:xfrm>
          <a:custGeom>
            <a:avLst/>
            <a:gdLst/>
            <a:ahLst/>
            <a:cxnLst/>
            <a:rect l="l" t="t" r="r" b="b"/>
            <a:pathLst>
              <a:path w="3489724" h="2615589" fill="none" extrusionOk="0">
                <a:moveTo>
                  <a:pt x="0" y="0"/>
                </a:moveTo>
                <a:cubicBezTo>
                  <a:pt x="111188" y="-30055"/>
                  <a:pt x="361311" y="35869"/>
                  <a:pt x="476929" y="0"/>
                </a:cubicBezTo>
                <a:cubicBezTo>
                  <a:pt x="592547" y="-35869"/>
                  <a:pt x="927660" y="27614"/>
                  <a:pt x="1093447" y="0"/>
                </a:cubicBezTo>
                <a:cubicBezTo>
                  <a:pt x="1259234" y="-27614"/>
                  <a:pt x="1433733" y="9604"/>
                  <a:pt x="1570376" y="0"/>
                </a:cubicBezTo>
                <a:cubicBezTo>
                  <a:pt x="1707019" y="-9604"/>
                  <a:pt x="1877782" y="68142"/>
                  <a:pt x="2151996" y="0"/>
                </a:cubicBezTo>
                <a:cubicBezTo>
                  <a:pt x="2426210" y="-68142"/>
                  <a:pt x="2635504" y="67556"/>
                  <a:pt x="2803412" y="0"/>
                </a:cubicBezTo>
                <a:cubicBezTo>
                  <a:pt x="2971320" y="-67556"/>
                  <a:pt x="3336081" y="4614"/>
                  <a:pt x="3489724" y="0"/>
                </a:cubicBezTo>
                <a:cubicBezTo>
                  <a:pt x="3525303" y="115728"/>
                  <a:pt x="3462224" y="279751"/>
                  <a:pt x="3489724" y="549274"/>
                </a:cubicBezTo>
                <a:cubicBezTo>
                  <a:pt x="3517224" y="818797"/>
                  <a:pt x="3439256" y="899376"/>
                  <a:pt x="3489724" y="993924"/>
                </a:cubicBezTo>
                <a:cubicBezTo>
                  <a:pt x="3540192" y="1088472"/>
                  <a:pt x="3443935" y="1319955"/>
                  <a:pt x="3489724" y="1464730"/>
                </a:cubicBezTo>
                <a:cubicBezTo>
                  <a:pt x="3535513" y="1609505"/>
                  <a:pt x="3426949" y="1781301"/>
                  <a:pt x="3489724" y="2014004"/>
                </a:cubicBezTo>
                <a:cubicBezTo>
                  <a:pt x="3552499" y="2246707"/>
                  <a:pt x="3424514" y="2337475"/>
                  <a:pt x="3489724" y="2615589"/>
                </a:cubicBezTo>
                <a:cubicBezTo>
                  <a:pt x="3372939" y="2681210"/>
                  <a:pt x="3129500" y="2559078"/>
                  <a:pt x="2908103" y="2615589"/>
                </a:cubicBezTo>
                <a:cubicBezTo>
                  <a:pt x="2686706" y="2672100"/>
                  <a:pt x="2406244" y="2547658"/>
                  <a:pt x="2256688" y="2615589"/>
                </a:cubicBezTo>
                <a:cubicBezTo>
                  <a:pt x="2107132" y="2683520"/>
                  <a:pt x="1814437" y="2599003"/>
                  <a:pt x="1605273" y="2615589"/>
                </a:cubicBezTo>
                <a:cubicBezTo>
                  <a:pt x="1396109" y="2632175"/>
                  <a:pt x="1131479" y="2544145"/>
                  <a:pt x="988755" y="2615589"/>
                </a:cubicBezTo>
                <a:cubicBezTo>
                  <a:pt x="846031" y="2687033"/>
                  <a:pt x="249026" y="2557660"/>
                  <a:pt x="0" y="2615589"/>
                </a:cubicBezTo>
                <a:cubicBezTo>
                  <a:pt x="-25663" y="2481181"/>
                  <a:pt x="54422" y="2352791"/>
                  <a:pt x="0" y="2144783"/>
                </a:cubicBezTo>
                <a:cubicBezTo>
                  <a:pt x="-54422" y="1936775"/>
                  <a:pt x="36213" y="1817177"/>
                  <a:pt x="0" y="1647821"/>
                </a:cubicBezTo>
                <a:cubicBezTo>
                  <a:pt x="-36213" y="1478465"/>
                  <a:pt x="19694" y="1356943"/>
                  <a:pt x="0" y="1177015"/>
                </a:cubicBezTo>
                <a:cubicBezTo>
                  <a:pt x="-19694" y="997087"/>
                  <a:pt x="24860" y="776799"/>
                  <a:pt x="0" y="653897"/>
                </a:cubicBezTo>
                <a:cubicBezTo>
                  <a:pt x="-24860" y="530995"/>
                  <a:pt x="49845" y="148914"/>
                  <a:pt x="0" y="0"/>
                </a:cubicBezTo>
                <a:close/>
              </a:path>
              <a:path w="3489724" h="2615589" extrusionOk="0">
                <a:moveTo>
                  <a:pt x="0" y="0"/>
                </a:moveTo>
                <a:cubicBezTo>
                  <a:pt x="153139" y="-6477"/>
                  <a:pt x="435068" y="39640"/>
                  <a:pt x="546723" y="0"/>
                </a:cubicBezTo>
                <a:cubicBezTo>
                  <a:pt x="658378" y="-39640"/>
                  <a:pt x="1017497" y="12726"/>
                  <a:pt x="1198139" y="0"/>
                </a:cubicBezTo>
                <a:cubicBezTo>
                  <a:pt x="1378781" y="-12726"/>
                  <a:pt x="1598509" y="14400"/>
                  <a:pt x="1779759" y="0"/>
                </a:cubicBezTo>
                <a:cubicBezTo>
                  <a:pt x="1961009" y="-14400"/>
                  <a:pt x="2290836" y="19454"/>
                  <a:pt x="2431174" y="0"/>
                </a:cubicBezTo>
                <a:cubicBezTo>
                  <a:pt x="2571513" y="-19454"/>
                  <a:pt x="2678987" y="34319"/>
                  <a:pt x="2908103" y="0"/>
                </a:cubicBezTo>
                <a:cubicBezTo>
                  <a:pt x="3137219" y="-34319"/>
                  <a:pt x="3219231" y="65012"/>
                  <a:pt x="3489724" y="0"/>
                </a:cubicBezTo>
                <a:cubicBezTo>
                  <a:pt x="3504793" y="166266"/>
                  <a:pt x="3486443" y="305894"/>
                  <a:pt x="3489724" y="523118"/>
                </a:cubicBezTo>
                <a:cubicBezTo>
                  <a:pt x="3493005" y="740342"/>
                  <a:pt x="3455546" y="898070"/>
                  <a:pt x="3489724" y="1072391"/>
                </a:cubicBezTo>
                <a:cubicBezTo>
                  <a:pt x="3523902" y="1246712"/>
                  <a:pt x="3460558" y="1385288"/>
                  <a:pt x="3489724" y="1647821"/>
                </a:cubicBezTo>
                <a:cubicBezTo>
                  <a:pt x="3518890" y="1910354"/>
                  <a:pt x="3477437" y="2361329"/>
                  <a:pt x="3489724" y="2615589"/>
                </a:cubicBezTo>
                <a:cubicBezTo>
                  <a:pt x="3259678" y="2672923"/>
                  <a:pt x="3065913" y="2603144"/>
                  <a:pt x="2838309" y="2615589"/>
                </a:cubicBezTo>
                <a:cubicBezTo>
                  <a:pt x="2610706" y="2628034"/>
                  <a:pt x="2437924" y="2608350"/>
                  <a:pt x="2186894" y="2615589"/>
                </a:cubicBezTo>
                <a:cubicBezTo>
                  <a:pt x="1935864" y="2622828"/>
                  <a:pt x="1904392" y="2582313"/>
                  <a:pt x="1709965" y="2615589"/>
                </a:cubicBezTo>
                <a:cubicBezTo>
                  <a:pt x="1515538" y="2648865"/>
                  <a:pt x="1391719" y="2607896"/>
                  <a:pt x="1163241" y="2615589"/>
                </a:cubicBezTo>
                <a:cubicBezTo>
                  <a:pt x="934763" y="2623282"/>
                  <a:pt x="830888" y="2575467"/>
                  <a:pt x="651415" y="2615589"/>
                </a:cubicBezTo>
                <a:cubicBezTo>
                  <a:pt x="471942" y="2655711"/>
                  <a:pt x="176992" y="2578278"/>
                  <a:pt x="0" y="2615589"/>
                </a:cubicBezTo>
                <a:cubicBezTo>
                  <a:pt x="-52472" y="2484322"/>
                  <a:pt x="49014" y="2268124"/>
                  <a:pt x="0" y="2144783"/>
                </a:cubicBezTo>
                <a:cubicBezTo>
                  <a:pt x="-49014" y="2021442"/>
                  <a:pt x="29620" y="1819367"/>
                  <a:pt x="0" y="1647821"/>
                </a:cubicBezTo>
                <a:cubicBezTo>
                  <a:pt x="-29620" y="1476275"/>
                  <a:pt x="33269" y="1314462"/>
                  <a:pt x="0" y="1177015"/>
                </a:cubicBezTo>
                <a:cubicBezTo>
                  <a:pt x="-33269" y="1039568"/>
                  <a:pt x="319" y="746246"/>
                  <a:pt x="0" y="601585"/>
                </a:cubicBezTo>
                <a:cubicBezTo>
                  <a:pt x="-319" y="456924"/>
                  <a:pt x="55398" y="13504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3" name="Google Shape;213;p2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6878" y="6100284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032" y="1114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9"/>
          <p:cNvSpPr txBox="1"/>
          <p:nvPr/>
        </p:nvSpPr>
        <p:spPr>
          <a:xfrm>
            <a:off x="379141" y="467647"/>
            <a:ext cx="15879336" cy="729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ocupa más espacio?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Archivos que pueden ocupar mucho espacio: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fotos y vídeos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✅  especialmente en alta calidad.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Aplicaciones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algunas ocupan mucha memoria, aunque rara vez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Nosotros los usamos.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Archivos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descargados: documentos, grabaciones, archivos PDF.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Archivos temporales y basura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guardados por aplicaciones en segundo plano.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comprobarlo?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1️(1) Vaya a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Almacenamiento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Almacenamiento del dispositivo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2️(1) Comprueba qué archivos y aplicaciones ocupan más espacio.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3️(⃣ Evalúe lo que se puede eliminar o mover.</a:t>
            </a:r>
            <a:endParaRPr/>
          </a:p>
        </p:txBody>
      </p:sp>
      <p:pic>
        <p:nvPicPr>
          <p:cNvPr id="220" name="Google Shape;220;p29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87241" y="18139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86657" y="69432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/>
          <p:nvPr/>
        </p:nvSpPr>
        <p:spPr>
          <a:xfrm>
            <a:off x="713678" y="1689399"/>
            <a:ext cx="13058078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elimino archivos basura de forma segura?</a:t>
            </a:r>
            <a:endParaRPr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Ingrese a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Administrador de archivos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Descargas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Revisa la lista y elimina los archivos que no necesites.</a:t>
            </a: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Abra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Galería/Fotos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elimine los duplicados y las fotos antiguas.</a:t>
            </a:r>
            <a:b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Borrar caché de la aplicación 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Aplicaciones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la aplicación → </a:t>
            </a:r>
            <a:r>
              <a:rPr lang="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Borrar caché</a:t>
            </a:r>
            <a:r>
              <a:rPr lang="e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</p:txBody>
      </p:sp>
      <p:pic>
        <p:nvPicPr>
          <p:cNvPr id="227" name="Google Shape;227;p30" descr="Basura con relleno sóli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24360" y="640080"/>
            <a:ext cx="2026176" cy="202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47128" y="600143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757" y="1114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8674" y="1553527"/>
            <a:ext cx="3670446" cy="5310493"/>
          </a:xfrm>
          <a:custGeom>
            <a:avLst/>
            <a:gdLst/>
            <a:ahLst/>
            <a:cxnLst/>
            <a:rect l="l" t="t" r="r" b="b"/>
            <a:pathLst>
              <a:path w="4278352" h="6417527" fill="none" extrusionOk="0">
                <a:moveTo>
                  <a:pt x="0" y="0"/>
                </a:moveTo>
                <a:cubicBezTo>
                  <a:pt x="97022" y="-53106"/>
                  <a:pt x="250160" y="19866"/>
                  <a:pt x="449227" y="0"/>
                </a:cubicBezTo>
                <a:cubicBezTo>
                  <a:pt x="648294" y="-19866"/>
                  <a:pt x="807361" y="56131"/>
                  <a:pt x="1026804" y="0"/>
                </a:cubicBezTo>
                <a:cubicBezTo>
                  <a:pt x="1246247" y="-56131"/>
                  <a:pt x="1292766" y="10746"/>
                  <a:pt x="1518815" y="0"/>
                </a:cubicBezTo>
                <a:cubicBezTo>
                  <a:pt x="1744864" y="-10746"/>
                  <a:pt x="1890354" y="42850"/>
                  <a:pt x="2010825" y="0"/>
                </a:cubicBezTo>
                <a:cubicBezTo>
                  <a:pt x="2131296" y="-42850"/>
                  <a:pt x="2319322" y="66012"/>
                  <a:pt x="2588403" y="0"/>
                </a:cubicBezTo>
                <a:cubicBezTo>
                  <a:pt x="2857484" y="-66012"/>
                  <a:pt x="2980641" y="55216"/>
                  <a:pt x="3165980" y="0"/>
                </a:cubicBezTo>
                <a:cubicBezTo>
                  <a:pt x="3351319" y="-55216"/>
                  <a:pt x="3513050" y="9459"/>
                  <a:pt x="3700774" y="0"/>
                </a:cubicBezTo>
                <a:cubicBezTo>
                  <a:pt x="3888498" y="-9459"/>
                  <a:pt x="4143714" y="66338"/>
                  <a:pt x="4278352" y="0"/>
                </a:cubicBezTo>
                <a:cubicBezTo>
                  <a:pt x="4315870" y="84553"/>
                  <a:pt x="4270275" y="209190"/>
                  <a:pt x="4278352" y="390886"/>
                </a:cubicBezTo>
                <a:cubicBezTo>
                  <a:pt x="4286429" y="572582"/>
                  <a:pt x="4209474" y="741454"/>
                  <a:pt x="4278352" y="974297"/>
                </a:cubicBezTo>
                <a:cubicBezTo>
                  <a:pt x="4347230" y="1207140"/>
                  <a:pt x="4243733" y="1194911"/>
                  <a:pt x="4278352" y="1365183"/>
                </a:cubicBezTo>
                <a:cubicBezTo>
                  <a:pt x="4312971" y="1535455"/>
                  <a:pt x="4231974" y="1572879"/>
                  <a:pt x="4278352" y="1756069"/>
                </a:cubicBezTo>
                <a:cubicBezTo>
                  <a:pt x="4324730" y="1939259"/>
                  <a:pt x="4254741" y="2171735"/>
                  <a:pt x="4278352" y="2339480"/>
                </a:cubicBezTo>
                <a:cubicBezTo>
                  <a:pt x="4301963" y="2507225"/>
                  <a:pt x="4217814" y="2719100"/>
                  <a:pt x="4278352" y="3051242"/>
                </a:cubicBezTo>
                <a:cubicBezTo>
                  <a:pt x="4338890" y="3383384"/>
                  <a:pt x="4242169" y="3414685"/>
                  <a:pt x="4278352" y="3698829"/>
                </a:cubicBezTo>
                <a:cubicBezTo>
                  <a:pt x="4314535" y="3982973"/>
                  <a:pt x="4273802" y="4099941"/>
                  <a:pt x="4278352" y="4410591"/>
                </a:cubicBezTo>
                <a:cubicBezTo>
                  <a:pt x="4282902" y="4721241"/>
                  <a:pt x="4206966" y="4760256"/>
                  <a:pt x="4278352" y="5058178"/>
                </a:cubicBezTo>
                <a:cubicBezTo>
                  <a:pt x="4349738" y="5356100"/>
                  <a:pt x="4252308" y="5461383"/>
                  <a:pt x="4278352" y="5577414"/>
                </a:cubicBezTo>
                <a:cubicBezTo>
                  <a:pt x="4304396" y="5693445"/>
                  <a:pt x="4193841" y="6026155"/>
                  <a:pt x="4278352" y="6417527"/>
                </a:cubicBezTo>
                <a:cubicBezTo>
                  <a:pt x="3970156" y="6472136"/>
                  <a:pt x="3816812" y="6415584"/>
                  <a:pt x="3657991" y="6417527"/>
                </a:cubicBezTo>
                <a:cubicBezTo>
                  <a:pt x="3499170" y="6419470"/>
                  <a:pt x="3310647" y="6405062"/>
                  <a:pt x="3123197" y="6417527"/>
                </a:cubicBezTo>
                <a:cubicBezTo>
                  <a:pt x="2935747" y="6429992"/>
                  <a:pt x="2825649" y="6386316"/>
                  <a:pt x="2716754" y="6417527"/>
                </a:cubicBezTo>
                <a:cubicBezTo>
                  <a:pt x="2607859" y="6448738"/>
                  <a:pt x="2304827" y="6377993"/>
                  <a:pt x="2096392" y="6417527"/>
                </a:cubicBezTo>
                <a:cubicBezTo>
                  <a:pt x="1887957" y="6457061"/>
                  <a:pt x="1731935" y="6365595"/>
                  <a:pt x="1561598" y="6417527"/>
                </a:cubicBezTo>
                <a:cubicBezTo>
                  <a:pt x="1391261" y="6469459"/>
                  <a:pt x="1343002" y="6379038"/>
                  <a:pt x="1155155" y="6417527"/>
                </a:cubicBezTo>
                <a:cubicBezTo>
                  <a:pt x="967308" y="6456016"/>
                  <a:pt x="756879" y="6397417"/>
                  <a:pt x="620361" y="6417527"/>
                </a:cubicBezTo>
                <a:cubicBezTo>
                  <a:pt x="483843" y="6437637"/>
                  <a:pt x="275165" y="6398467"/>
                  <a:pt x="0" y="6417527"/>
                </a:cubicBezTo>
                <a:cubicBezTo>
                  <a:pt x="-28571" y="6264337"/>
                  <a:pt x="16730" y="6187343"/>
                  <a:pt x="0" y="6026641"/>
                </a:cubicBezTo>
                <a:cubicBezTo>
                  <a:pt x="-16730" y="5865939"/>
                  <a:pt x="33931" y="5796628"/>
                  <a:pt x="0" y="5635756"/>
                </a:cubicBezTo>
                <a:cubicBezTo>
                  <a:pt x="-33931" y="5474884"/>
                  <a:pt x="10996" y="5285290"/>
                  <a:pt x="0" y="5180695"/>
                </a:cubicBezTo>
                <a:cubicBezTo>
                  <a:pt x="-10996" y="5076100"/>
                  <a:pt x="53047" y="4875457"/>
                  <a:pt x="0" y="4661458"/>
                </a:cubicBezTo>
                <a:cubicBezTo>
                  <a:pt x="-53047" y="4447459"/>
                  <a:pt x="42284" y="4352002"/>
                  <a:pt x="0" y="4206397"/>
                </a:cubicBezTo>
                <a:cubicBezTo>
                  <a:pt x="-42284" y="4060792"/>
                  <a:pt x="53750" y="3849960"/>
                  <a:pt x="0" y="3494635"/>
                </a:cubicBezTo>
                <a:cubicBezTo>
                  <a:pt x="-53750" y="3139310"/>
                  <a:pt x="16634" y="3121100"/>
                  <a:pt x="0" y="2847048"/>
                </a:cubicBezTo>
                <a:cubicBezTo>
                  <a:pt x="-16634" y="2572996"/>
                  <a:pt x="49739" y="2570144"/>
                  <a:pt x="0" y="2391987"/>
                </a:cubicBezTo>
                <a:cubicBezTo>
                  <a:pt x="-49739" y="2213830"/>
                  <a:pt x="38899" y="2064437"/>
                  <a:pt x="0" y="1744401"/>
                </a:cubicBezTo>
                <a:cubicBezTo>
                  <a:pt x="-38899" y="1424365"/>
                  <a:pt x="20587" y="1488327"/>
                  <a:pt x="0" y="1289340"/>
                </a:cubicBezTo>
                <a:cubicBezTo>
                  <a:pt x="-20587" y="1090353"/>
                  <a:pt x="20721" y="988915"/>
                  <a:pt x="0" y="834279"/>
                </a:cubicBezTo>
                <a:cubicBezTo>
                  <a:pt x="-20721" y="679643"/>
                  <a:pt x="67732" y="386255"/>
                  <a:pt x="0" y="0"/>
                </a:cubicBezTo>
                <a:close/>
              </a:path>
              <a:path w="4278352" h="6417527" extrusionOk="0">
                <a:moveTo>
                  <a:pt x="0" y="0"/>
                </a:moveTo>
                <a:cubicBezTo>
                  <a:pt x="163265" y="-54156"/>
                  <a:pt x="426566" y="26167"/>
                  <a:pt x="534794" y="0"/>
                </a:cubicBezTo>
                <a:cubicBezTo>
                  <a:pt x="643022" y="-26167"/>
                  <a:pt x="894537" y="57754"/>
                  <a:pt x="1112372" y="0"/>
                </a:cubicBezTo>
                <a:cubicBezTo>
                  <a:pt x="1330207" y="-57754"/>
                  <a:pt x="1453918" y="6637"/>
                  <a:pt x="1732733" y="0"/>
                </a:cubicBezTo>
                <a:cubicBezTo>
                  <a:pt x="2011548" y="-6637"/>
                  <a:pt x="1993300" y="32265"/>
                  <a:pt x="2139176" y="0"/>
                </a:cubicBezTo>
                <a:cubicBezTo>
                  <a:pt x="2285052" y="-32265"/>
                  <a:pt x="2385812" y="17713"/>
                  <a:pt x="2631186" y="0"/>
                </a:cubicBezTo>
                <a:cubicBezTo>
                  <a:pt x="2876560" y="-17713"/>
                  <a:pt x="2913356" y="13873"/>
                  <a:pt x="3165980" y="0"/>
                </a:cubicBezTo>
                <a:cubicBezTo>
                  <a:pt x="3418604" y="-13873"/>
                  <a:pt x="3537300" y="31196"/>
                  <a:pt x="3657991" y="0"/>
                </a:cubicBezTo>
                <a:cubicBezTo>
                  <a:pt x="3778682" y="-31196"/>
                  <a:pt x="4039239" y="2410"/>
                  <a:pt x="4278352" y="0"/>
                </a:cubicBezTo>
                <a:cubicBezTo>
                  <a:pt x="4282581" y="204119"/>
                  <a:pt x="4243987" y="455927"/>
                  <a:pt x="4278352" y="711762"/>
                </a:cubicBezTo>
                <a:cubicBezTo>
                  <a:pt x="4312717" y="967597"/>
                  <a:pt x="4250723" y="1010130"/>
                  <a:pt x="4278352" y="1166823"/>
                </a:cubicBezTo>
                <a:cubicBezTo>
                  <a:pt x="4305981" y="1323516"/>
                  <a:pt x="4248540" y="1363504"/>
                  <a:pt x="4278352" y="1557709"/>
                </a:cubicBezTo>
                <a:cubicBezTo>
                  <a:pt x="4308164" y="1751914"/>
                  <a:pt x="4226063" y="1844457"/>
                  <a:pt x="4278352" y="2076945"/>
                </a:cubicBezTo>
                <a:cubicBezTo>
                  <a:pt x="4330641" y="2309433"/>
                  <a:pt x="4236017" y="2352325"/>
                  <a:pt x="4278352" y="2467831"/>
                </a:cubicBezTo>
                <a:cubicBezTo>
                  <a:pt x="4320687" y="2583337"/>
                  <a:pt x="4276816" y="2774579"/>
                  <a:pt x="4278352" y="2987067"/>
                </a:cubicBezTo>
                <a:cubicBezTo>
                  <a:pt x="4279888" y="3199555"/>
                  <a:pt x="4226384" y="3250539"/>
                  <a:pt x="4278352" y="3442128"/>
                </a:cubicBezTo>
                <a:cubicBezTo>
                  <a:pt x="4330320" y="3633717"/>
                  <a:pt x="4267371" y="3887103"/>
                  <a:pt x="4278352" y="4153890"/>
                </a:cubicBezTo>
                <a:cubicBezTo>
                  <a:pt x="4289333" y="4420677"/>
                  <a:pt x="4265967" y="4545038"/>
                  <a:pt x="4278352" y="4801477"/>
                </a:cubicBezTo>
                <a:cubicBezTo>
                  <a:pt x="4290737" y="5057916"/>
                  <a:pt x="4221738" y="5341865"/>
                  <a:pt x="4278352" y="5513239"/>
                </a:cubicBezTo>
                <a:cubicBezTo>
                  <a:pt x="4334966" y="5684613"/>
                  <a:pt x="4170343" y="6021950"/>
                  <a:pt x="4278352" y="6417527"/>
                </a:cubicBezTo>
                <a:cubicBezTo>
                  <a:pt x="4048613" y="6468509"/>
                  <a:pt x="3928690" y="6389506"/>
                  <a:pt x="3743558" y="6417527"/>
                </a:cubicBezTo>
                <a:cubicBezTo>
                  <a:pt x="3558426" y="6445548"/>
                  <a:pt x="3426862" y="6379195"/>
                  <a:pt x="3294331" y="6417527"/>
                </a:cubicBezTo>
                <a:cubicBezTo>
                  <a:pt x="3161800" y="6455859"/>
                  <a:pt x="3009139" y="6411317"/>
                  <a:pt x="2887888" y="6417527"/>
                </a:cubicBezTo>
                <a:cubicBezTo>
                  <a:pt x="2766637" y="6423737"/>
                  <a:pt x="2460817" y="6402801"/>
                  <a:pt x="2310310" y="6417527"/>
                </a:cubicBezTo>
                <a:cubicBezTo>
                  <a:pt x="2159803" y="6432253"/>
                  <a:pt x="2014820" y="6407649"/>
                  <a:pt x="1903867" y="6417527"/>
                </a:cubicBezTo>
                <a:cubicBezTo>
                  <a:pt x="1792914" y="6427405"/>
                  <a:pt x="1493612" y="6410857"/>
                  <a:pt x="1326289" y="6417527"/>
                </a:cubicBezTo>
                <a:cubicBezTo>
                  <a:pt x="1158966" y="6424197"/>
                  <a:pt x="951939" y="6349121"/>
                  <a:pt x="748712" y="6417527"/>
                </a:cubicBezTo>
                <a:cubicBezTo>
                  <a:pt x="545485" y="6485933"/>
                  <a:pt x="340724" y="6353838"/>
                  <a:pt x="0" y="6417527"/>
                </a:cubicBezTo>
                <a:cubicBezTo>
                  <a:pt x="-32747" y="6302112"/>
                  <a:pt x="15570" y="6212042"/>
                  <a:pt x="0" y="6026641"/>
                </a:cubicBezTo>
                <a:cubicBezTo>
                  <a:pt x="-15570" y="5841240"/>
                  <a:pt x="8542" y="5592926"/>
                  <a:pt x="0" y="5314879"/>
                </a:cubicBezTo>
                <a:cubicBezTo>
                  <a:pt x="-8542" y="5036832"/>
                  <a:pt x="65068" y="4983763"/>
                  <a:pt x="0" y="4731468"/>
                </a:cubicBezTo>
                <a:cubicBezTo>
                  <a:pt x="-65068" y="4479173"/>
                  <a:pt x="52243" y="4296874"/>
                  <a:pt x="0" y="4148056"/>
                </a:cubicBezTo>
                <a:cubicBezTo>
                  <a:pt x="-52243" y="3999238"/>
                  <a:pt x="38569" y="3853579"/>
                  <a:pt x="0" y="3757170"/>
                </a:cubicBezTo>
                <a:cubicBezTo>
                  <a:pt x="-38569" y="3660761"/>
                  <a:pt x="18077" y="3343377"/>
                  <a:pt x="0" y="3045408"/>
                </a:cubicBezTo>
                <a:cubicBezTo>
                  <a:pt x="-18077" y="2747439"/>
                  <a:pt x="33337" y="2746800"/>
                  <a:pt x="0" y="2526172"/>
                </a:cubicBezTo>
                <a:cubicBezTo>
                  <a:pt x="-33337" y="2305544"/>
                  <a:pt x="31864" y="2183833"/>
                  <a:pt x="0" y="2006936"/>
                </a:cubicBezTo>
                <a:cubicBezTo>
                  <a:pt x="-31864" y="1830039"/>
                  <a:pt x="44609" y="1717910"/>
                  <a:pt x="0" y="1487699"/>
                </a:cubicBezTo>
                <a:cubicBezTo>
                  <a:pt x="-44609" y="1257488"/>
                  <a:pt x="64085" y="1005267"/>
                  <a:pt x="0" y="775937"/>
                </a:cubicBezTo>
                <a:cubicBezTo>
                  <a:pt x="-64085" y="546607"/>
                  <a:pt x="5508" y="16003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" name="Google Shape;50;p2"/>
          <p:cNvSpPr/>
          <p:nvPr/>
        </p:nvSpPr>
        <p:spPr>
          <a:xfrm>
            <a:off x="617576" y="266938"/>
            <a:ext cx="11574424" cy="1286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91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050"/>
              <a:buFont typeface="Libre Baskerville"/>
              <a:buNone/>
            </a:pPr>
            <a:r>
              <a:rPr lang="es" sz="4050" dirty="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Introducción: ¿Qué vamos a hacer hoy?</a:t>
            </a:r>
            <a:endParaRPr sz="4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842233" y="1615320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004873" y="1692473"/>
            <a:ext cx="137755" cy="30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Libre Baskerville"/>
              <a:buNone/>
            </a:pPr>
            <a:r>
              <a:rPr lang="es" sz="24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1511245" y="1615320"/>
            <a:ext cx="3079671" cy="64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Objetivo del taller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737179" y="2567986"/>
            <a:ext cx="3670446" cy="2305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 dirty="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Aprenderemos los ajustes más importantes de los smartphones. Crearemosun grupo de WhatsApp.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796775" y="1615320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933221" y="1692473"/>
            <a:ext cx="190262" cy="30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Libre Baskerville"/>
              <a:buNone/>
            </a:pPr>
            <a:r>
              <a:rPr lang="es" sz="24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465787" y="1615320"/>
            <a:ext cx="3079671" cy="64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¿Para quién?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864952" y="2567986"/>
            <a:ext cx="3079671" cy="197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 dirty="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Para aquellos que quieren entender mejor su teléfono.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720447" y="4950426"/>
            <a:ext cx="463153" cy="463153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856893" y="5027579"/>
            <a:ext cx="190262" cy="30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Libre Baskerville"/>
              <a:buNone/>
            </a:pPr>
            <a:r>
              <a:rPr lang="es" sz="24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389459" y="4950426"/>
            <a:ext cx="5286613" cy="32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conseguirás después del partido de hoy?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722136" y="5906762"/>
            <a:ext cx="7966353" cy="987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 dirty="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Te sentirás más cómodo con tu dispositivo, sabrás cómo ahorrar batería y memoria, y serás capaz de resolver problemas básicos por tu cuenta.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2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424" y="642782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86800" y="7056583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/>
        </p:nvSpPr>
        <p:spPr>
          <a:xfrm>
            <a:off x="1003610" y="1806476"/>
            <a:ext cx="12132527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ahorrar espacio en WhatsApp?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Eliminar fotos y vídeos antiguos que estén ocupando espacio de almacenamiento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Deshabilitar las descargas automáticas de archivos en la configuración de la aplicación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Borrar chats con regularidad 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liberar espacio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31" descr="Basura con relleno sóli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2900" y="5600700"/>
            <a:ext cx="2026176" cy="202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1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03979" y="29260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8557" y="1256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450" y="254175"/>
            <a:ext cx="4031795" cy="6047693"/>
          </a:xfrm>
          <a:custGeom>
            <a:avLst/>
            <a:gdLst/>
            <a:ahLst/>
            <a:cxnLst/>
            <a:rect l="l" t="t" r="r" b="b"/>
            <a:pathLst>
              <a:path w="4243995" h="6365993" fill="none" extrusionOk="0">
                <a:moveTo>
                  <a:pt x="0" y="0"/>
                </a:moveTo>
                <a:cubicBezTo>
                  <a:pt x="146882" y="-13555"/>
                  <a:pt x="329450" y="66943"/>
                  <a:pt x="572939" y="0"/>
                </a:cubicBezTo>
                <a:cubicBezTo>
                  <a:pt x="816428" y="-66943"/>
                  <a:pt x="834979" y="8076"/>
                  <a:pt x="976119" y="0"/>
                </a:cubicBezTo>
                <a:cubicBezTo>
                  <a:pt x="1117259" y="-8076"/>
                  <a:pt x="1214133" y="22115"/>
                  <a:pt x="1379298" y="0"/>
                </a:cubicBezTo>
                <a:cubicBezTo>
                  <a:pt x="1544463" y="-22115"/>
                  <a:pt x="1691147" y="11286"/>
                  <a:pt x="1824918" y="0"/>
                </a:cubicBezTo>
                <a:cubicBezTo>
                  <a:pt x="1958689" y="-11286"/>
                  <a:pt x="2217855" y="8946"/>
                  <a:pt x="2440297" y="0"/>
                </a:cubicBezTo>
                <a:cubicBezTo>
                  <a:pt x="2662739" y="-8946"/>
                  <a:pt x="2698577" y="52362"/>
                  <a:pt x="2928357" y="0"/>
                </a:cubicBezTo>
                <a:cubicBezTo>
                  <a:pt x="3158137" y="-52362"/>
                  <a:pt x="3212164" y="46025"/>
                  <a:pt x="3373976" y="0"/>
                </a:cubicBezTo>
                <a:cubicBezTo>
                  <a:pt x="3535788" y="-46025"/>
                  <a:pt x="3857658" y="57442"/>
                  <a:pt x="4243995" y="0"/>
                </a:cubicBezTo>
                <a:cubicBezTo>
                  <a:pt x="4279239" y="178853"/>
                  <a:pt x="4177564" y="356782"/>
                  <a:pt x="4243995" y="642387"/>
                </a:cubicBezTo>
                <a:cubicBezTo>
                  <a:pt x="4310426" y="927992"/>
                  <a:pt x="4237750" y="1043062"/>
                  <a:pt x="4243995" y="1221113"/>
                </a:cubicBezTo>
                <a:cubicBezTo>
                  <a:pt x="4250240" y="1399164"/>
                  <a:pt x="4220527" y="1507236"/>
                  <a:pt x="4243995" y="1608860"/>
                </a:cubicBezTo>
                <a:cubicBezTo>
                  <a:pt x="4267463" y="1710484"/>
                  <a:pt x="4204391" y="1806744"/>
                  <a:pt x="4243995" y="1996607"/>
                </a:cubicBezTo>
                <a:cubicBezTo>
                  <a:pt x="4283599" y="2186470"/>
                  <a:pt x="4202550" y="2377873"/>
                  <a:pt x="4243995" y="2638993"/>
                </a:cubicBezTo>
                <a:cubicBezTo>
                  <a:pt x="4285440" y="2900113"/>
                  <a:pt x="4215377" y="2951101"/>
                  <a:pt x="4243995" y="3217720"/>
                </a:cubicBezTo>
                <a:cubicBezTo>
                  <a:pt x="4272613" y="3484339"/>
                  <a:pt x="4193980" y="3704708"/>
                  <a:pt x="4243995" y="3923767"/>
                </a:cubicBezTo>
                <a:cubicBezTo>
                  <a:pt x="4294010" y="4142826"/>
                  <a:pt x="4222300" y="4122941"/>
                  <a:pt x="4243995" y="4311513"/>
                </a:cubicBezTo>
                <a:cubicBezTo>
                  <a:pt x="4265690" y="4500085"/>
                  <a:pt x="4190244" y="4824443"/>
                  <a:pt x="4243995" y="4953900"/>
                </a:cubicBezTo>
                <a:cubicBezTo>
                  <a:pt x="4297746" y="5083357"/>
                  <a:pt x="4226599" y="5383496"/>
                  <a:pt x="4243995" y="5659947"/>
                </a:cubicBezTo>
                <a:cubicBezTo>
                  <a:pt x="4261391" y="5936398"/>
                  <a:pt x="4200299" y="6138796"/>
                  <a:pt x="4243995" y="6365993"/>
                </a:cubicBezTo>
                <a:cubicBezTo>
                  <a:pt x="4124796" y="6389378"/>
                  <a:pt x="3950286" y="6314758"/>
                  <a:pt x="3755936" y="6365993"/>
                </a:cubicBezTo>
                <a:cubicBezTo>
                  <a:pt x="3561586" y="6417228"/>
                  <a:pt x="3409563" y="6364314"/>
                  <a:pt x="3225436" y="6365993"/>
                </a:cubicBezTo>
                <a:cubicBezTo>
                  <a:pt x="3041309" y="6367672"/>
                  <a:pt x="2868922" y="6347357"/>
                  <a:pt x="2652497" y="6365993"/>
                </a:cubicBezTo>
                <a:cubicBezTo>
                  <a:pt x="2436072" y="6384629"/>
                  <a:pt x="2363023" y="6345453"/>
                  <a:pt x="2079558" y="6365993"/>
                </a:cubicBezTo>
                <a:cubicBezTo>
                  <a:pt x="1796093" y="6386533"/>
                  <a:pt x="1842053" y="6336532"/>
                  <a:pt x="1676378" y="6365993"/>
                </a:cubicBezTo>
                <a:cubicBezTo>
                  <a:pt x="1510703" y="6395454"/>
                  <a:pt x="1397577" y="6307125"/>
                  <a:pt x="1145879" y="6365993"/>
                </a:cubicBezTo>
                <a:cubicBezTo>
                  <a:pt x="894181" y="6424861"/>
                  <a:pt x="761158" y="6351208"/>
                  <a:pt x="615379" y="6365993"/>
                </a:cubicBezTo>
                <a:cubicBezTo>
                  <a:pt x="469600" y="6380778"/>
                  <a:pt x="288902" y="6346832"/>
                  <a:pt x="0" y="6365993"/>
                </a:cubicBezTo>
                <a:cubicBezTo>
                  <a:pt x="-64529" y="6132358"/>
                  <a:pt x="13490" y="6036452"/>
                  <a:pt x="0" y="5723606"/>
                </a:cubicBezTo>
                <a:cubicBezTo>
                  <a:pt x="-13490" y="5410760"/>
                  <a:pt x="26564" y="5499690"/>
                  <a:pt x="0" y="5335860"/>
                </a:cubicBezTo>
                <a:cubicBezTo>
                  <a:pt x="-26564" y="5172030"/>
                  <a:pt x="20074" y="4934651"/>
                  <a:pt x="0" y="4820793"/>
                </a:cubicBezTo>
                <a:cubicBezTo>
                  <a:pt x="-20074" y="4706935"/>
                  <a:pt x="10059" y="4474956"/>
                  <a:pt x="0" y="4369386"/>
                </a:cubicBezTo>
                <a:cubicBezTo>
                  <a:pt x="-10059" y="4263816"/>
                  <a:pt x="32065" y="4072192"/>
                  <a:pt x="0" y="3790659"/>
                </a:cubicBezTo>
                <a:cubicBezTo>
                  <a:pt x="-32065" y="3509126"/>
                  <a:pt x="42113" y="3363346"/>
                  <a:pt x="0" y="3084613"/>
                </a:cubicBezTo>
                <a:cubicBezTo>
                  <a:pt x="-42113" y="2805880"/>
                  <a:pt x="45363" y="2676161"/>
                  <a:pt x="0" y="2505886"/>
                </a:cubicBezTo>
                <a:cubicBezTo>
                  <a:pt x="-45363" y="2335611"/>
                  <a:pt x="54602" y="2022394"/>
                  <a:pt x="0" y="1799840"/>
                </a:cubicBezTo>
                <a:cubicBezTo>
                  <a:pt x="-54602" y="1577286"/>
                  <a:pt x="38418" y="1577200"/>
                  <a:pt x="0" y="1412093"/>
                </a:cubicBezTo>
                <a:cubicBezTo>
                  <a:pt x="-38418" y="1246986"/>
                  <a:pt x="533" y="1200260"/>
                  <a:pt x="0" y="1024346"/>
                </a:cubicBezTo>
                <a:cubicBezTo>
                  <a:pt x="-533" y="848432"/>
                  <a:pt x="63954" y="248869"/>
                  <a:pt x="0" y="0"/>
                </a:cubicBezTo>
                <a:close/>
              </a:path>
              <a:path w="4243995" h="6365993" extrusionOk="0">
                <a:moveTo>
                  <a:pt x="0" y="0"/>
                </a:moveTo>
                <a:cubicBezTo>
                  <a:pt x="93322" y="-7861"/>
                  <a:pt x="345691" y="9313"/>
                  <a:pt x="445619" y="0"/>
                </a:cubicBezTo>
                <a:cubicBezTo>
                  <a:pt x="545547" y="-9313"/>
                  <a:pt x="767429" y="36743"/>
                  <a:pt x="976119" y="0"/>
                </a:cubicBezTo>
                <a:cubicBezTo>
                  <a:pt x="1184809" y="-36743"/>
                  <a:pt x="1337604" y="19752"/>
                  <a:pt x="1549058" y="0"/>
                </a:cubicBezTo>
                <a:cubicBezTo>
                  <a:pt x="1760512" y="-19752"/>
                  <a:pt x="1850617" y="30943"/>
                  <a:pt x="2079558" y="0"/>
                </a:cubicBezTo>
                <a:cubicBezTo>
                  <a:pt x="2308499" y="-30943"/>
                  <a:pt x="2340093" y="28961"/>
                  <a:pt x="2525177" y="0"/>
                </a:cubicBezTo>
                <a:cubicBezTo>
                  <a:pt x="2710261" y="-28961"/>
                  <a:pt x="2845809" y="43080"/>
                  <a:pt x="3013236" y="0"/>
                </a:cubicBezTo>
                <a:cubicBezTo>
                  <a:pt x="3180663" y="-43080"/>
                  <a:pt x="3306742" y="19702"/>
                  <a:pt x="3416416" y="0"/>
                </a:cubicBezTo>
                <a:cubicBezTo>
                  <a:pt x="3526090" y="-19702"/>
                  <a:pt x="3945639" y="19283"/>
                  <a:pt x="4243995" y="0"/>
                </a:cubicBezTo>
                <a:cubicBezTo>
                  <a:pt x="4258001" y="126240"/>
                  <a:pt x="4211091" y="231540"/>
                  <a:pt x="4243995" y="451407"/>
                </a:cubicBezTo>
                <a:cubicBezTo>
                  <a:pt x="4276899" y="671274"/>
                  <a:pt x="4183157" y="820835"/>
                  <a:pt x="4243995" y="1157453"/>
                </a:cubicBezTo>
                <a:cubicBezTo>
                  <a:pt x="4304833" y="1494071"/>
                  <a:pt x="4218084" y="1551441"/>
                  <a:pt x="4243995" y="1799840"/>
                </a:cubicBezTo>
                <a:cubicBezTo>
                  <a:pt x="4269906" y="2048239"/>
                  <a:pt x="4206928" y="2067395"/>
                  <a:pt x="4243995" y="2251247"/>
                </a:cubicBezTo>
                <a:cubicBezTo>
                  <a:pt x="4281062" y="2435099"/>
                  <a:pt x="4168948" y="2683562"/>
                  <a:pt x="4243995" y="2957293"/>
                </a:cubicBezTo>
                <a:cubicBezTo>
                  <a:pt x="4319042" y="3231024"/>
                  <a:pt x="4232202" y="3181755"/>
                  <a:pt x="4243995" y="3345040"/>
                </a:cubicBezTo>
                <a:cubicBezTo>
                  <a:pt x="4255788" y="3508325"/>
                  <a:pt x="4228470" y="3852895"/>
                  <a:pt x="4243995" y="3987427"/>
                </a:cubicBezTo>
                <a:cubicBezTo>
                  <a:pt x="4259520" y="4121959"/>
                  <a:pt x="4209213" y="4480123"/>
                  <a:pt x="4243995" y="4629813"/>
                </a:cubicBezTo>
                <a:cubicBezTo>
                  <a:pt x="4278777" y="4779503"/>
                  <a:pt x="4207905" y="4859756"/>
                  <a:pt x="4243995" y="5081220"/>
                </a:cubicBezTo>
                <a:cubicBezTo>
                  <a:pt x="4280085" y="5302684"/>
                  <a:pt x="4240287" y="5426543"/>
                  <a:pt x="4243995" y="5659947"/>
                </a:cubicBezTo>
                <a:cubicBezTo>
                  <a:pt x="4247703" y="5893351"/>
                  <a:pt x="4193725" y="6168683"/>
                  <a:pt x="4243995" y="6365993"/>
                </a:cubicBezTo>
                <a:cubicBezTo>
                  <a:pt x="4053398" y="6375114"/>
                  <a:pt x="4034315" y="6357336"/>
                  <a:pt x="3840815" y="6365993"/>
                </a:cubicBezTo>
                <a:cubicBezTo>
                  <a:pt x="3647315" y="6374650"/>
                  <a:pt x="3453730" y="6298272"/>
                  <a:pt x="3267876" y="6365993"/>
                </a:cubicBezTo>
                <a:cubicBezTo>
                  <a:pt x="3082022" y="6433714"/>
                  <a:pt x="2938085" y="6318587"/>
                  <a:pt x="2822257" y="6365993"/>
                </a:cubicBezTo>
                <a:cubicBezTo>
                  <a:pt x="2706429" y="6413399"/>
                  <a:pt x="2432927" y="6349216"/>
                  <a:pt x="2334197" y="6365993"/>
                </a:cubicBezTo>
                <a:cubicBezTo>
                  <a:pt x="2235467" y="6382770"/>
                  <a:pt x="2125467" y="6324192"/>
                  <a:pt x="1931018" y="6365993"/>
                </a:cubicBezTo>
                <a:cubicBezTo>
                  <a:pt x="1736569" y="6407794"/>
                  <a:pt x="1506437" y="6334014"/>
                  <a:pt x="1315638" y="6365993"/>
                </a:cubicBezTo>
                <a:cubicBezTo>
                  <a:pt x="1124839" y="6397972"/>
                  <a:pt x="988258" y="6308384"/>
                  <a:pt x="785139" y="6365993"/>
                </a:cubicBezTo>
                <a:cubicBezTo>
                  <a:pt x="582020" y="6423602"/>
                  <a:pt x="193896" y="6314120"/>
                  <a:pt x="0" y="6365993"/>
                </a:cubicBezTo>
                <a:cubicBezTo>
                  <a:pt x="-11367" y="6208818"/>
                  <a:pt x="7313" y="6133083"/>
                  <a:pt x="0" y="5914586"/>
                </a:cubicBezTo>
                <a:cubicBezTo>
                  <a:pt x="-7313" y="5696089"/>
                  <a:pt x="10054" y="5612811"/>
                  <a:pt x="0" y="5399520"/>
                </a:cubicBezTo>
                <a:cubicBezTo>
                  <a:pt x="-10054" y="5186229"/>
                  <a:pt x="42655" y="5042427"/>
                  <a:pt x="0" y="4948113"/>
                </a:cubicBezTo>
                <a:cubicBezTo>
                  <a:pt x="-42655" y="4853799"/>
                  <a:pt x="39833" y="4546106"/>
                  <a:pt x="0" y="4369386"/>
                </a:cubicBezTo>
                <a:cubicBezTo>
                  <a:pt x="-39833" y="4192666"/>
                  <a:pt x="30436" y="3972983"/>
                  <a:pt x="0" y="3854319"/>
                </a:cubicBezTo>
                <a:cubicBezTo>
                  <a:pt x="-30436" y="3735655"/>
                  <a:pt x="9456" y="3613248"/>
                  <a:pt x="0" y="3402913"/>
                </a:cubicBezTo>
                <a:cubicBezTo>
                  <a:pt x="-9456" y="3192578"/>
                  <a:pt x="75791" y="2885561"/>
                  <a:pt x="0" y="2696866"/>
                </a:cubicBezTo>
                <a:cubicBezTo>
                  <a:pt x="-75791" y="2508171"/>
                  <a:pt x="40275" y="2381647"/>
                  <a:pt x="0" y="2181799"/>
                </a:cubicBezTo>
                <a:cubicBezTo>
                  <a:pt x="-40275" y="1981951"/>
                  <a:pt x="40646" y="1944809"/>
                  <a:pt x="0" y="1730393"/>
                </a:cubicBezTo>
                <a:cubicBezTo>
                  <a:pt x="-40646" y="1515977"/>
                  <a:pt x="60038" y="1286355"/>
                  <a:pt x="0" y="1151666"/>
                </a:cubicBezTo>
                <a:cubicBezTo>
                  <a:pt x="-60038" y="1016977"/>
                  <a:pt x="50555" y="859439"/>
                  <a:pt x="0" y="700259"/>
                </a:cubicBezTo>
                <a:cubicBezTo>
                  <a:pt x="-50555" y="541079"/>
                  <a:pt x="30443" y="168224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4" name="Google Shape;244;p33"/>
          <p:cNvSpPr/>
          <p:nvPr/>
        </p:nvSpPr>
        <p:spPr>
          <a:xfrm>
            <a:off x="5427874" y="254163"/>
            <a:ext cx="76923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050"/>
              <a:buFont typeface="Libre Baskerville"/>
              <a:buNone/>
            </a:pPr>
            <a:r>
              <a:rPr lang="es" sz="405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Actualizaciones: ¿Por qué son importantes?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3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2299" y="2246487"/>
            <a:ext cx="1037034" cy="1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3"/>
          <p:cNvSpPr/>
          <p:nvPr/>
        </p:nvSpPr>
        <p:spPr>
          <a:xfrm>
            <a:off x="6690444" y="2075752"/>
            <a:ext cx="32745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Libre Baskerville"/>
              <a:buNone/>
            </a:pPr>
            <a:r>
              <a:rPr lang="es" sz="2000" b="1">
                <a:solidFill>
                  <a:srgbClr val="00B05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Mejorar la seguridad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3"/>
          <p:cNvSpPr/>
          <p:nvPr/>
        </p:nvSpPr>
        <p:spPr>
          <a:xfrm>
            <a:off x="6690444" y="2570575"/>
            <a:ext cx="63441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Las actualizaciones suelen contener parches de seguridad para proteger nuestros dispositivos de nuevas amenazas.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p3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2299" y="3773464"/>
            <a:ext cx="1037034" cy="1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3"/>
          <p:cNvSpPr/>
          <p:nvPr/>
        </p:nvSpPr>
        <p:spPr>
          <a:xfrm>
            <a:off x="6690455" y="3773475"/>
            <a:ext cx="47511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Libre Baskerville"/>
              <a:buNone/>
            </a:pPr>
            <a:r>
              <a:rPr lang="es" sz="2000" b="1">
                <a:solidFill>
                  <a:srgbClr val="00B05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Nuevas características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3"/>
          <p:cNvSpPr/>
          <p:nvPr/>
        </p:nvSpPr>
        <p:spPr>
          <a:xfrm>
            <a:off x="6690444" y="4246618"/>
            <a:ext cx="63441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Gracias a las actualizaciones, podemos utilizar nuevas funciones, a menudo útiles, de nuestros dispositivos.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3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42299" y="5300440"/>
            <a:ext cx="1037034" cy="1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3"/>
          <p:cNvSpPr/>
          <p:nvPr/>
        </p:nvSpPr>
        <p:spPr>
          <a:xfrm>
            <a:off x="6690453" y="5507850"/>
            <a:ext cx="40317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Libre Baskerville"/>
              <a:buNone/>
            </a:pPr>
            <a:r>
              <a:rPr lang="es" sz="2000" b="1">
                <a:solidFill>
                  <a:srgbClr val="00B05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Rendimiento mejorado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3"/>
          <p:cNvSpPr/>
          <p:nvPr/>
        </p:nvSpPr>
        <p:spPr>
          <a:xfrm>
            <a:off x="6690444" y="5956356"/>
            <a:ext cx="63441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Las actualizaciones a menudo mejoran la velocidad y la eficiencia de la batería de su dispositivo.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33" descr="Una bandera azul con estrellas amarillas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826" y="6442324"/>
            <a:ext cx="1507135" cy="15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5807" y="69147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4"/>
          <p:cNvSpPr/>
          <p:nvPr/>
        </p:nvSpPr>
        <p:spPr>
          <a:xfrm>
            <a:off x="5826177" y="343007"/>
            <a:ext cx="7694400" cy="12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91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050"/>
              <a:buFont typeface="Libre Baskerville"/>
              <a:buNone/>
            </a:pPr>
            <a:r>
              <a:rPr lang="es" sz="405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¿Cómo lidiar con los problemas técnicos?</a:t>
            </a:r>
            <a:endParaRPr sz="4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4"/>
          <p:cNvSpPr/>
          <p:nvPr/>
        </p:nvSpPr>
        <p:spPr>
          <a:xfrm>
            <a:off x="5826058" y="2650348"/>
            <a:ext cx="4165500" cy="2202000"/>
          </a:xfrm>
          <a:prstGeom prst="roundRect">
            <a:avLst>
              <a:gd name="adj" fmla="val 3950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4"/>
          <p:cNvSpPr/>
          <p:nvPr/>
        </p:nvSpPr>
        <p:spPr>
          <a:xfrm>
            <a:off x="6040728" y="2865017"/>
            <a:ext cx="39510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 teléfono es lento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4"/>
          <p:cNvSpPr/>
          <p:nvPr/>
        </p:nvSpPr>
        <p:spPr>
          <a:xfrm>
            <a:off x="6040728" y="3630946"/>
            <a:ext cx="3314400" cy="9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Solución: </a:t>
            </a:r>
            <a:endParaRPr/>
          </a:p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Reinicie el dispositivo.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4"/>
          <p:cNvSpPr/>
          <p:nvPr/>
        </p:nvSpPr>
        <p:spPr>
          <a:xfrm>
            <a:off x="10206249" y="2650348"/>
            <a:ext cx="3314400" cy="2202000"/>
          </a:xfrm>
          <a:prstGeom prst="roundRect">
            <a:avLst>
              <a:gd name="adj" fmla="val 3950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4"/>
          <p:cNvSpPr/>
          <p:nvPr/>
        </p:nvSpPr>
        <p:spPr>
          <a:xfrm>
            <a:off x="10409424" y="2865017"/>
            <a:ext cx="21705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 Wi-Fi no funciona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4"/>
          <p:cNvSpPr/>
          <p:nvPr/>
        </p:nvSpPr>
        <p:spPr>
          <a:xfrm>
            <a:off x="10409305" y="3630946"/>
            <a:ext cx="3836100" cy="1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Solución: </a:t>
            </a:r>
            <a:endParaRPr/>
          </a:p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Comprobar </a:t>
            </a:r>
            <a:endParaRPr/>
          </a:p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Configuración de red.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34" descr="¿Cómo se las arreglarán las personas mayores con los problemas técnicos?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241" y="768568"/>
            <a:ext cx="4343020" cy="4343020"/>
          </a:xfrm>
          <a:custGeom>
            <a:avLst/>
            <a:gdLst/>
            <a:ahLst/>
            <a:cxnLst/>
            <a:rect l="l" t="t" r="r" b="b"/>
            <a:pathLst>
              <a:path w="4343020" h="4343020" extrusionOk="0">
                <a:moveTo>
                  <a:pt x="0" y="0"/>
                </a:moveTo>
                <a:cubicBezTo>
                  <a:pt x="244967" y="-24523"/>
                  <a:pt x="310596" y="38028"/>
                  <a:pt x="542878" y="0"/>
                </a:cubicBezTo>
                <a:cubicBezTo>
                  <a:pt x="775160" y="-38028"/>
                  <a:pt x="941471" y="57061"/>
                  <a:pt x="1085755" y="0"/>
                </a:cubicBezTo>
                <a:cubicBezTo>
                  <a:pt x="1230039" y="-57061"/>
                  <a:pt x="1403503" y="16625"/>
                  <a:pt x="1498342" y="0"/>
                </a:cubicBezTo>
                <a:cubicBezTo>
                  <a:pt x="1593181" y="-16625"/>
                  <a:pt x="1867682" y="60515"/>
                  <a:pt x="2041219" y="0"/>
                </a:cubicBezTo>
                <a:cubicBezTo>
                  <a:pt x="2214756" y="-60515"/>
                  <a:pt x="2504478" y="8319"/>
                  <a:pt x="2670957" y="0"/>
                </a:cubicBezTo>
                <a:cubicBezTo>
                  <a:pt x="2837436" y="-8319"/>
                  <a:pt x="3042873" y="62287"/>
                  <a:pt x="3257265" y="0"/>
                </a:cubicBezTo>
                <a:cubicBezTo>
                  <a:pt x="3471657" y="-62287"/>
                  <a:pt x="3665715" y="17988"/>
                  <a:pt x="3800143" y="0"/>
                </a:cubicBezTo>
                <a:cubicBezTo>
                  <a:pt x="3934571" y="-17988"/>
                  <a:pt x="4140161" y="58495"/>
                  <a:pt x="4343020" y="0"/>
                </a:cubicBezTo>
                <a:cubicBezTo>
                  <a:pt x="4345672" y="226130"/>
                  <a:pt x="4305289" y="256736"/>
                  <a:pt x="4343020" y="456017"/>
                </a:cubicBezTo>
                <a:cubicBezTo>
                  <a:pt x="4380751" y="655298"/>
                  <a:pt x="4304270" y="788580"/>
                  <a:pt x="4343020" y="912034"/>
                </a:cubicBezTo>
                <a:cubicBezTo>
                  <a:pt x="4381770" y="1035488"/>
                  <a:pt x="4321335" y="1229196"/>
                  <a:pt x="4343020" y="1498342"/>
                </a:cubicBezTo>
                <a:cubicBezTo>
                  <a:pt x="4364705" y="1767488"/>
                  <a:pt x="4322944" y="1783323"/>
                  <a:pt x="4343020" y="1954359"/>
                </a:cubicBezTo>
                <a:cubicBezTo>
                  <a:pt x="4363096" y="2125395"/>
                  <a:pt x="4293119" y="2266868"/>
                  <a:pt x="4343020" y="2453806"/>
                </a:cubicBezTo>
                <a:cubicBezTo>
                  <a:pt x="4392921" y="2640744"/>
                  <a:pt x="4310279" y="2710739"/>
                  <a:pt x="4343020" y="2953254"/>
                </a:cubicBezTo>
                <a:cubicBezTo>
                  <a:pt x="4375761" y="3195769"/>
                  <a:pt x="4329096" y="3300881"/>
                  <a:pt x="4343020" y="3496131"/>
                </a:cubicBezTo>
                <a:cubicBezTo>
                  <a:pt x="4356944" y="3691381"/>
                  <a:pt x="4324907" y="4087951"/>
                  <a:pt x="4343020" y="4343020"/>
                </a:cubicBezTo>
                <a:cubicBezTo>
                  <a:pt x="4175270" y="4368682"/>
                  <a:pt x="4017117" y="4282965"/>
                  <a:pt x="3800143" y="4343020"/>
                </a:cubicBezTo>
                <a:cubicBezTo>
                  <a:pt x="3583169" y="4403075"/>
                  <a:pt x="3451975" y="4297380"/>
                  <a:pt x="3300695" y="4343020"/>
                </a:cubicBezTo>
                <a:cubicBezTo>
                  <a:pt x="3149415" y="4388660"/>
                  <a:pt x="2847216" y="4284512"/>
                  <a:pt x="2670957" y="4343020"/>
                </a:cubicBezTo>
                <a:cubicBezTo>
                  <a:pt x="2494698" y="4401528"/>
                  <a:pt x="2213624" y="4311360"/>
                  <a:pt x="2084650" y="4343020"/>
                </a:cubicBezTo>
                <a:cubicBezTo>
                  <a:pt x="1955676" y="4374680"/>
                  <a:pt x="1817742" y="4292494"/>
                  <a:pt x="1585202" y="4343020"/>
                </a:cubicBezTo>
                <a:cubicBezTo>
                  <a:pt x="1352662" y="4393546"/>
                  <a:pt x="1144061" y="4340320"/>
                  <a:pt x="998895" y="4343020"/>
                </a:cubicBezTo>
                <a:cubicBezTo>
                  <a:pt x="853729" y="4345720"/>
                  <a:pt x="620156" y="4327469"/>
                  <a:pt x="499447" y="4343020"/>
                </a:cubicBezTo>
                <a:cubicBezTo>
                  <a:pt x="378738" y="4358571"/>
                  <a:pt x="195972" y="4292836"/>
                  <a:pt x="0" y="4343020"/>
                </a:cubicBezTo>
                <a:cubicBezTo>
                  <a:pt x="-3416" y="4132797"/>
                  <a:pt x="50980" y="3955793"/>
                  <a:pt x="0" y="3756712"/>
                </a:cubicBezTo>
                <a:cubicBezTo>
                  <a:pt x="-50980" y="3557631"/>
                  <a:pt x="19880" y="3328209"/>
                  <a:pt x="0" y="3170405"/>
                </a:cubicBezTo>
                <a:cubicBezTo>
                  <a:pt x="-19880" y="3012601"/>
                  <a:pt x="50825" y="2755555"/>
                  <a:pt x="0" y="2627527"/>
                </a:cubicBezTo>
                <a:cubicBezTo>
                  <a:pt x="-50825" y="2499499"/>
                  <a:pt x="51078" y="2331468"/>
                  <a:pt x="0" y="2128080"/>
                </a:cubicBezTo>
                <a:cubicBezTo>
                  <a:pt x="-51078" y="1924692"/>
                  <a:pt x="2936" y="1817182"/>
                  <a:pt x="0" y="1628633"/>
                </a:cubicBezTo>
                <a:cubicBezTo>
                  <a:pt x="-2936" y="1440084"/>
                  <a:pt x="12973" y="1229931"/>
                  <a:pt x="0" y="1129185"/>
                </a:cubicBezTo>
                <a:cubicBezTo>
                  <a:pt x="-12973" y="1028439"/>
                  <a:pt x="38010" y="634651"/>
                  <a:pt x="0" y="499447"/>
                </a:cubicBezTo>
                <a:cubicBezTo>
                  <a:pt x="-38010" y="364243"/>
                  <a:pt x="42587" y="20132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9" name="Google Shape;269;p3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553" y="6295399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6657" y="69575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21051" y="498500"/>
            <a:ext cx="4231964" cy="6347947"/>
          </a:xfrm>
          <a:custGeom>
            <a:avLst/>
            <a:gdLst/>
            <a:ahLst/>
            <a:cxnLst/>
            <a:rect l="l" t="t" r="r" b="b"/>
            <a:pathLst>
              <a:path w="3864807" h="5797212" fill="none" extrusionOk="0">
                <a:moveTo>
                  <a:pt x="0" y="0"/>
                </a:moveTo>
                <a:cubicBezTo>
                  <a:pt x="201137" y="-15135"/>
                  <a:pt x="295230" y="62494"/>
                  <a:pt x="552115" y="0"/>
                </a:cubicBezTo>
                <a:cubicBezTo>
                  <a:pt x="809000" y="-62494"/>
                  <a:pt x="880539" y="31986"/>
                  <a:pt x="1065583" y="0"/>
                </a:cubicBezTo>
                <a:cubicBezTo>
                  <a:pt x="1250627" y="-31986"/>
                  <a:pt x="1363692" y="42365"/>
                  <a:pt x="1656346" y="0"/>
                </a:cubicBezTo>
                <a:cubicBezTo>
                  <a:pt x="1949000" y="-42365"/>
                  <a:pt x="2033850" y="22434"/>
                  <a:pt x="2285757" y="0"/>
                </a:cubicBezTo>
                <a:cubicBezTo>
                  <a:pt x="2537664" y="-22434"/>
                  <a:pt x="2572076" y="44023"/>
                  <a:pt x="2799224" y="0"/>
                </a:cubicBezTo>
                <a:cubicBezTo>
                  <a:pt x="3026372" y="-44023"/>
                  <a:pt x="3129439" y="48574"/>
                  <a:pt x="3312692" y="0"/>
                </a:cubicBezTo>
                <a:cubicBezTo>
                  <a:pt x="3495945" y="-48574"/>
                  <a:pt x="3676513" y="44105"/>
                  <a:pt x="3864807" y="0"/>
                </a:cubicBezTo>
                <a:cubicBezTo>
                  <a:pt x="3933965" y="290972"/>
                  <a:pt x="3829099" y="414967"/>
                  <a:pt x="3864807" y="695665"/>
                </a:cubicBezTo>
                <a:cubicBezTo>
                  <a:pt x="3900515" y="976363"/>
                  <a:pt x="3834767" y="931459"/>
                  <a:pt x="3864807" y="1101470"/>
                </a:cubicBezTo>
                <a:cubicBezTo>
                  <a:pt x="3894847" y="1271482"/>
                  <a:pt x="3826777" y="1372469"/>
                  <a:pt x="3864807" y="1507275"/>
                </a:cubicBezTo>
                <a:cubicBezTo>
                  <a:pt x="3902837" y="1642081"/>
                  <a:pt x="3852193" y="1747752"/>
                  <a:pt x="3864807" y="1913080"/>
                </a:cubicBezTo>
                <a:cubicBezTo>
                  <a:pt x="3877421" y="2078408"/>
                  <a:pt x="3821028" y="2208055"/>
                  <a:pt x="3864807" y="2492801"/>
                </a:cubicBezTo>
                <a:cubicBezTo>
                  <a:pt x="3908586" y="2777547"/>
                  <a:pt x="3841165" y="2974237"/>
                  <a:pt x="3864807" y="3130494"/>
                </a:cubicBezTo>
                <a:cubicBezTo>
                  <a:pt x="3888449" y="3286751"/>
                  <a:pt x="3824466" y="3647947"/>
                  <a:pt x="3864807" y="3826160"/>
                </a:cubicBezTo>
                <a:cubicBezTo>
                  <a:pt x="3905148" y="4004373"/>
                  <a:pt x="3845680" y="4200162"/>
                  <a:pt x="3864807" y="4405881"/>
                </a:cubicBezTo>
                <a:cubicBezTo>
                  <a:pt x="3883934" y="4611600"/>
                  <a:pt x="3846390" y="4780761"/>
                  <a:pt x="3864807" y="4927630"/>
                </a:cubicBezTo>
                <a:cubicBezTo>
                  <a:pt x="3883224" y="5074499"/>
                  <a:pt x="3785649" y="5366709"/>
                  <a:pt x="3864807" y="5797212"/>
                </a:cubicBezTo>
                <a:cubicBezTo>
                  <a:pt x="3730011" y="5798638"/>
                  <a:pt x="3589135" y="5784567"/>
                  <a:pt x="3351340" y="5797212"/>
                </a:cubicBezTo>
                <a:cubicBezTo>
                  <a:pt x="3113545" y="5809857"/>
                  <a:pt x="2914480" y="5794609"/>
                  <a:pt x="2721928" y="5797212"/>
                </a:cubicBezTo>
                <a:cubicBezTo>
                  <a:pt x="2529376" y="5799815"/>
                  <a:pt x="2363670" y="5765972"/>
                  <a:pt x="2208461" y="5797212"/>
                </a:cubicBezTo>
                <a:cubicBezTo>
                  <a:pt x="2053252" y="5828452"/>
                  <a:pt x="1788597" y="5749799"/>
                  <a:pt x="1579050" y="5797212"/>
                </a:cubicBezTo>
                <a:cubicBezTo>
                  <a:pt x="1369503" y="5844625"/>
                  <a:pt x="1253949" y="5792489"/>
                  <a:pt x="1104231" y="5797212"/>
                </a:cubicBezTo>
                <a:cubicBezTo>
                  <a:pt x="954513" y="5801935"/>
                  <a:pt x="864868" y="5785874"/>
                  <a:pt x="668059" y="5797212"/>
                </a:cubicBezTo>
                <a:cubicBezTo>
                  <a:pt x="471250" y="5808550"/>
                  <a:pt x="187330" y="5759999"/>
                  <a:pt x="0" y="5797212"/>
                </a:cubicBezTo>
                <a:cubicBezTo>
                  <a:pt x="-34561" y="5520091"/>
                  <a:pt x="31397" y="5336183"/>
                  <a:pt x="0" y="5101547"/>
                </a:cubicBezTo>
                <a:cubicBezTo>
                  <a:pt x="-31397" y="4866912"/>
                  <a:pt x="31720" y="4870214"/>
                  <a:pt x="0" y="4695742"/>
                </a:cubicBezTo>
                <a:cubicBezTo>
                  <a:pt x="-31720" y="4521270"/>
                  <a:pt x="52963" y="4186227"/>
                  <a:pt x="0" y="4058048"/>
                </a:cubicBezTo>
                <a:cubicBezTo>
                  <a:pt x="-52963" y="3929869"/>
                  <a:pt x="31939" y="3779280"/>
                  <a:pt x="0" y="3536299"/>
                </a:cubicBezTo>
                <a:cubicBezTo>
                  <a:pt x="-31939" y="3293318"/>
                  <a:pt x="51558" y="3234641"/>
                  <a:pt x="0" y="3072522"/>
                </a:cubicBezTo>
                <a:cubicBezTo>
                  <a:pt x="-51558" y="2910403"/>
                  <a:pt x="62245" y="2710849"/>
                  <a:pt x="0" y="2492801"/>
                </a:cubicBezTo>
                <a:cubicBezTo>
                  <a:pt x="-62245" y="2274753"/>
                  <a:pt x="31455" y="2133966"/>
                  <a:pt x="0" y="1797136"/>
                </a:cubicBezTo>
                <a:cubicBezTo>
                  <a:pt x="-31455" y="1460306"/>
                  <a:pt x="34814" y="1431911"/>
                  <a:pt x="0" y="1101470"/>
                </a:cubicBezTo>
                <a:cubicBezTo>
                  <a:pt x="-34814" y="771029"/>
                  <a:pt x="13768" y="830481"/>
                  <a:pt x="0" y="695665"/>
                </a:cubicBezTo>
                <a:cubicBezTo>
                  <a:pt x="-13768" y="560850"/>
                  <a:pt x="81773" y="323056"/>
                  <a:pt x="0" y="0"/>
                </a:cubicBezTo>
                <a:close/>
              </a:path>
              <a:path w="3864807" h="5797212" extrusionOk="0">
                <a:moveTo>
                  <a:pt x="0" y="0"/>
                </a:moveTo>
                <a:cubicBezTo>
                  <a:pt x="131472" y="-37300"/>
                  <a:pt x="390547" y="47154"/>
                  <a:pt x="590763" y="0"/>
                </a:cubicBezTo>
                <a:cubicBezTo>
                  <a:pt x="790979" y="-47154"/>
                  <a:pt x="959740" y="33622"/>
                  <a:pt x="1181527" y="0"/>
                </a:cubicBezTo>
                <a:cubicBezTo>
                  <a:pt x="1403314" y="-33622"/>
                  <a:pt x="1480800" y="43453"/>
                  <a:pt x="1617698" y="0"/>
                </a:cubicBezTo>
                <a:cubicBezTo>
                  <a:pt x="1754596" y="-43453"/>
                  <a:pt x="1856630" y="15607"/>
                  <a:pt x="2053869" y="0"/>
                </a:cubicBezTo>
                <a:cubicBezTo>
                  <a:pt x="2251108" y="-15607"/>
                  <a:pt x="2388864" y="66051"/>
                  <a:pt x="2683280" y="0"/>
                </a:cubicBezTo>
                <a:cubicBezTo>
                  <a:pt x="2977696" y="-66051"/>
                  <a:pt x="3001200" y="20061"/>
                  <a:pt x="3235396" y="0"/>
                </a:cubicBezTo>
                <a:cubicBezTo>
                  <a:pt x="3469592" y="-20061"/>
                  <a:pt x="3673681" y="7533"/>
                  <a:pt x="3864807" y="0"/>
                </a:cubicBezTo>
                <a:cubicBezTo>
                  <a:pt x="3876657" y="86379"/>
                  <a:pt x="3861265" y="217717"/>
                  <a:pt x="3864807" y="405805"/>
                </a:cubicBezTo>
                <a:cubicBezTo>
                  <a:pt x="3868349" y="593894"/>
                  <a:pt x="3854151" y="654327"/>
                  <a:pt x="3864807" y="811610"/>
                </a:cubicBezTo>
                <a:cubicBezTo>
                  <a:pt x="3875463" y="968894"/>
                  <a:pt x="3828464" y="1190839"/>
                  <a:pt x="3864807" y="1333359"/>
                </a:cubicBezTo>
                <a:cubicBezTo>
                  <a:pt x="3901150" y="1475879"/>
                  <a:pt x="3809218" y="1603009"/>
                  <a:pt x="3864807" y="1797136"/>
                </a:cubicBezTo>
                <a:cubicBezTo>
                  <a:pt x="3920396" y="1991263"/>
                  <a:pt x="3817464" y="2116773"/>
                  <a:pt x="3864807" y="2318885"/>
                </a:cubicBezTo>
                <a:cubicBezTo>
                  <a:pt x="3912150" y="2520997"/>
                  <a:pt x="3857165" y="2631010"/>
                  <a:pt x="3864807" y="2724690"/>
                </a:cubicBezTo>
                <a:cubicBezTo>
                  <a:pt x="3872449" y="2818371"/>
                  <a:pt x="3859083" y="2952914"/>
                  <a:pt x="3864807" y="3130494"/>
                </a:cubicBezTo>
                <a:cubicBezTo>
                  <a:pt x="3870531" y="3308074"/>
                  <a:pt x="3808891" y="3450534"/>
                  <a:pt x="3864807" y="3652244"/>
                </a:cubicBezTo>
                <a:cubicBezTo>
                  <a:pt x="3920723" y="3853954"/>
                  <a:pt x="3838333" y="4014386"/>
                  <a:pt x="3864807" y="4116021"/>
                </a:cubicBezTo>
                <a:cubicBezTo>
                  <a:pt x="3891281" y="4217656"/>
                  <a:pt x="3830393" y="4459028"/>
                  <a:pt x="3864807" y="4579797"/>
                </a:cubicBezTo>
                <a:cubicBezTo>
                  <a:pt x="3899221" y="4700566"/>
                  <a:pt x="3822334" y="4838079"/>
                  <a:pt x="3864807" y="5043574"/>
                </a:cubicBezTo>
                <a:cubicBezTo>
                  <a:pt x="3907280" y="5249069"/>
                  <a:pt x="3801998" y="5454134"/>
                  <a:pt x="3864807" y="5797212"/>
                </a:cubicBezTo>
                <a:cubicBezTo>
                  <a:pt x="3747461" y="5844793"/>
                  <a:pt x="3525405" y="5770216"/>
                  <a:pt x="3312692" y="5797212"/>
                </a:cubicBezTo>
                <a:cubicBezTo>
                  <a:pt x="3099979" y="5824208"/>
                  <a:pt x="2944254" y="5786162"/>
                  <a:pt x="2837873" y="5797212"/>
                </a:cubicBezTo>
                <a:cubicBezTo>
                  <a:pt x="2731492" y="5808262"/>
                  <a:pt x="2456797" y="5742212"/>
                  <a:pt x="2285757" y="5797212"/>
                </a:cubicBezTo>
                <a:cubicBezTo>
                  <a:pt x="2114717" y="5852212"/>
                  <a:pt x="1918675" y="5726672"/>
                  <a:pt x="1694994" y="5797212"/>
                </a:cubicBezTo>
                <a:cubicBezTo>
                  <a:pt x="1471313" y="5867752"/>
                  <a:pt x="1269515" y="5785609"/>
                  <a:pt x="1104231" y="5797212"/>
                </a:cubicBezTo>
                <a:cubicBezTo>
                  <a:pt x="938947" y="5808815"/>
                  <a:pt x="719598" y="5772547"/>
                  <a:pt x="513467" y="5797212"/>
                </a:cubicBezTo>
                <a:cubicBezTo>
                  <a:pt x="307336" y="5821877"/>
                  <a:pt x="138518" y="5768446"/>
                  <a:pt x="0" y="5797212"/>
                </a:cubicBezTo>
                <a:cubicBezTo>
                  <a:pt x="-35161" y="5562928"/>
                  <a:pt x="52683" y="5434276"/>
                  <a:pt x="0" y="5275463"/>
                </a:cubicBezTo>
                <a:cubicBezTo>
                  <a:pt x="-52683" y="5116650"/>
                  <a:pt x="7296" y="4721089"/>
                  <a:pt x="0" y="4579797"/>
                </a:cubicBezTo>
                <a:cubicBezTo>
                  <a:pt x="-7296" y="4438505"/>
                  <a:pt x="3236" y="4229593"/>
                  <a:pt x="0" y="4000076"/>
                </a:cubicBezTo>
                <a:cubicBezTo>
                  <a:pt x="-3236" y="3770559"/>
                  <a:pt x="26070" y="3560487"/>
                  <a:pt x="0" y="3304411"/>
                </a:cubicBezTo>
                <a:cubicBezTo>
                  <a:pt x="-26070" y="3048336"/>
                  <a:pt x="20204" y="2952811"/>
                  <a:pt x="0" y="2840634"/>
                </a:cubicBezTo>
                <a:cubicBezTo>
                  <a:pt x="-20204" y="2728457"/>
                  <a:pt x="7207" y="2554072"/>
                  <a:pt x="0" y="2376857"/>
                </a:cubicBezTo>
                <a:cubicBezTo>
                  <a:pt x="-7207" y="2199642"/>
                  <a:pt x="18411" y="1969407"/>
                  <a:pt x="0" y="1797136"/>
                </a:cubicBezTo>
                <a:cubicBezTo>
                  <a:pt x="-18411" y="1624865"/>
                  <a:pt x="7499" y="1293632"/>
                  <a:pt x="0" y="1159442"/>
                </a:cubicBezTo>
                <a:cubicBezTo>
                  <a:pt x="-7499" y="1025252"/>
                  <a:pt x="126624" y="55934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7" name="Google Shape;277;p36"/>
          <p:cNvSpPr/>
          <p:nvPr/>
        </p:nvSpPr>
        <p:spPr>
          <a:xfrm>
            <a:off x="793790" y="1101094"/>
            <a:ext cx="64233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Resumen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6"/>
          <p:cNvSpPr/>
          <p:nvPr/>
        </p:nvSpPr>
        <p:spPr>
          <a:xfrm>
            <a:off x="793790" y="263771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6"/>
          <p:cNvSpPr/>
          <p:nvPr/>
        </p:nvSpPr>
        <p:spPr>
          <a:xfrm>
            <a:off x="972979" y="2722721"/>
            <a:ext cx="151805" cy="34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650"/>
              <a:buFont typeface="Libre Baskerville"/>
              <a:buNone/>
            </a:pPr>
            <a:r>
              <a:rPr lang="es" sz="265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6"/>
          <p:cNvSpPr/>
          <p:nvPr/>
        </p:nvSpPr>
        <p:spPr>
          <a:xfrm>
            <a:off x="1530906" y="2291849"/>
            <a:ext cx="38316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Libre Baskerville"/>
              <a:buNone/>
            </a:pPr>
            <a:r>
              <a:rPr lang="es" sz="2200" b="1">
                <a:solidFill>
                  <a:srgbClr val="00B05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Todas las personas mayores ahora pueden:</a:t>
            </a:r>
            <a:endParaRPr sz="22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6"/>
          <p:cNvSpPr/>
          <p:nvPr/>
        </p:nvSpPr>
        <p:spPr>
          <a:xfrm>
            <a:off x="1530906" y="3128129"/>
            <a:ext cx="8276034" cy="108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Conéctese a Internet, cree un grupo de WhatsApp, ajuste la configuración del dispositivo, administre la memoria y la batería, resuelva problemas técnicos básicos.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6"/>
          <p:cNvSpPr/>
          <p:nvPr/>
        </p:nvSpPr>
        <p:spPr>
          <a:xfrm>
            <a:off x="793790" y="46988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9525" cap="flat" cmpd="sng">
            <a:solidFill>
              <a:srgbClr val="DDD3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6"/>
          <p:cNvSpPr/>
          <p:nvPr/>
        </p:nvSpPr>
        <p:spPr>
          <a:xfrm>
            <a:off x="944166" y="4783812"/>
            <a:ext cx="209550" cy="34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650"/>
              <a:buFont typeface="Libre Baskerville"/>
              <a:buNone/>
            </a:pPr>
            <a:r>
              <a:rPr lang="es" sz="2650">
                <a:solidFill>
                  <a:srgbClr val="4542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6"/>
          <p:cNvSpPr/>
          <p:nvPr/>
        </p:nvSpPr>
        <p:spPr>
          <a:xfrm>
            <a:off x="1530906" y="4698802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Libre Baskerville"/>
              <a:buNone/>
            </a:pPr>
            <a:r>
              <a:rPr lang="es" sz="2200" b="1">
                <a:solidFill>
                  <a:srgbClr val="00B05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sigue?</a:t>
            </a:r>
            <a:endParaRPr sz="22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6"/>
          <p:cNvSpPr/>
          <p:nvPr/>
        </p:nvSpPr>
        <p:spPr>
          <a:xfrm>
            <a:off x="1530906" y="5189220"/>
            <a:ext cx="8276034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¡Te invitamos al próximo taller! Seguiremos aprendiendo y desarrollando habilidades digitales.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6"/>
          <p:cNvSpPr/>
          <p:nvPr/>
        </p:nvSpPr>
        <p:spPr>
          <a:xfrm>
            <a:off x="1304092" y="6637666"/>
            <a:ext cx="7271196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4000"/>
              <a:buFont typeface="DM Sans"/>
              <a:buNone/>
            </a:pPr>
            <a:r>
              <a:rPr lang="es" sz="40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¡Gracias por su participación </a:t>
            </a:r>
            <a:endParaRPr sz="4000">
              <a:solidFill>
                <a:srgbClr val="4542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4000"/>
              <a:buFont typeface="DM Sans"/>
              <a:buNone/>
            </a:pPr>
            <a:r>
              <a:rPr lang="es" sz="40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¡En el taller de hoy!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36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91025" y="646983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982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50513" y="919547"/>
            <a:ext cx="3554261" cy="5331392"/>
          </a:xfrm>
          <a:custGeom>
            <a:avLst/>
            <a:gdLst/>
            <a:ahLst/>
            <a:cxnLst/>
            <a:rect l="l" t="t" r="r" b="b"/>
            <a:pathLst>
              <a:path w="3554261" h="5331392" fill="none" extrusionOk="0">
                <a:moveTo>
                  <a:pt x="0" y="0"/>
                </a:moveTo>
                <a:cubicBezTo>
                  <a:pt x="157588" y="-21597"/>
                  <a:pt x="347667" y="42760"/>
                  <a:pt x="521292" y="0"/>
                </a:cubicBezTo>
                <a:cubicBezTo>
                  <a:pt x="694917" y="-42760"/>
                  <a:pt x="832548" y="40519"/>
                  <a:pt x="1113668" y="0"/>
                </a:cubicBezTo>
                <a:cubicBezTo>
                  <a:pt x="1394788" y="-40519"/>
                  <a:pt x="1448353" y="27786"/>
                  <a:pt x="1599417" y="0"/>
                </a:cubicBezTo>
                <a:cubicBezTo>
                  <a:pt x="1750481" y="-27786"/>
                  <a:pt x="2129563" y="29304"/>
                  <a:pt x="2262880" y="0"/>
                </a:cubicBezTo>
                <a:cubicBezTo>
                  <a:pt x="2396197" y="-29304"/>
                  <a:pt x="2665117" y="71411"/>
                  <a:pt x="2926342" y="0"/>
                </a:cubicBezTo>
                <a:cubicBezTo>
                  <a:pt x="3187567" y="-71411"/>
                  <a:pt x="3377057" y="64608"/>
                  <a:pt x="3554261" y="0"/>
                </a:cubicBezTo>
                <a:cubicBezTo>
                  <a:pt x="3583408" y="149857"/>
                  <a:pt x="3533555" y="331928"/>
                  <a:pt x="3554261" y="485749"/>
                </a:cubicBezTo>
                <a:cubicBezTo>
                  <a:pt x="3574967" y="639570"/>
                  <a:pt x="3524156" y="861305"/>
                  <a:pt x="3554261" y="971498"/>
                </a:cubicBezTo>
                <a:cubicBezTo>
                  <a:pt x="3584366" y="1081691"/>
                  <a:pt x="3494608" y="1436053"/>
                  <a:pt x="3554261" y="1670503"/>
                </a:cubicBezTo>
                <a:cubicBezTo>
                  <a:pt x="3613914" y="1904953"/>
                  <a:pt x="3525770" y="1998496"/>
                  <a:pt x="3554261" y="2209566"/>
                </a:cubicBezTo>
                <a:cubicBezTo>
                  <a:pt x="3582752" y="2420636"/>
                  <a:pt x="3510083" y="2596479"/>
                  <a:pt x="3554261" y="2855257"/>
                </a:cubicBezTo>
                <a:cubicBezTo>
                  <a:pt x="3598439" y="3114035"/>
                  <a:pt x="3480917" y="3339972"/>
                  <a:pt x="3554261" y="3500947"/>
                </a:cubicBezTo>
                <a:cubicBezTo>
                  <a:pt x="3627605" y="3661922"/>
                  <a:pt x="3505669" y="3945491"/>
                  <a:pt x="3554261" y="4199952"/>
                </a:cubicBezTo>
                <a:cubicBezTo>
                  <a:pt x="3602853" y="4454414"/>
                  <a:pt x="3552184" y="4431837"/>
                  <a:pt x="3554261" y="4632387"/>
                </a:cubicBezTo>
                <a:cubicBezTo>
                  <a:pt x="3556338" y="4832938"/>
                  <a:pt x="3521976" y="5147443"/>
                  <a:pt x="3554261" y="5331392"/>
                </a:cubicBezTo>
                <a:cubicBezTo>
                  <a:pt x="3430710" y="5388499"/>
                  <a:pt x="3298057" y="5297297"/>
                  <a:pt x="3068512" y="5331392"/>
                </a:cubicBezTo>
                <a:cubicBezTo>
                  <a:pt x="2838967" y="5365487"/>
                  <a:pt x="2708444" y="5324679"/>
                  <a:pt x="2582763" y="5331392"/>
                </a:cubicBezTo>
                <a:cubicBezTo>
                  <a:pt x="2457082" y="5338105"/>
                  <a:pt x="2265558" y="5305868"/>
                  <a:pt x="2025929" y="5331392"/>
                </a:cubicBezTo>
                <a:cubicBezTo>
                  <a:pt x="1786300" y="5356916"/>
                  <a:pt x="1583379" y="5305876"/>
                  <a:pt x="1362467" y="5331392"/>
                </a:cubicBezTo>
                <a:cubicBezTo>
                  <a:pt x="1141555" y="5356908"/>
                  <a:pt x="1106147" y="5291616"/>
                  <a:pt x="876718" y="5331392"/>
                </a:cubicBezTo>
                <a:cubicBezTo>
                  <a:pt x="647289" y="5371168"/>
                  <a:pt x="417011" y="5287878"/>
                  <a:pt x="0" y="5331392"/>
                </a:cubicBezTo>
                <a:cubicBezTo>
                  <a:pt x="-66458" y="5117023"/>
                  <a:pt x="64723" y="4939754"/>
                  <a:pt x="0" y="4739015"/>
                </a:cubicBezTo>
                <a:cubicBezTo>
                  <a:pt x="-64723" y="4538276"/>
                  <a:pt x="80325" y="4329646"/>
                  <a:pt x="0" y="4040010"/>
                </a:cubicBezTo>
                <a:cubicBezTo>
                  <a:pt x="-80325" y="3750375"/>
                  <a:pt x="9611" y="3714758"/>
                  <a:pt x="0" y="3607575"/>
                </a:cubicBezTo>
                <a:cubicBezTo>
                  <a:pt x="-9611" y="3500393"/>
                  <a:pt x="47466" y="3181971"/>
                  <a:pt x="0" y="3068512"/>
                </a:cubicBezTo>
                <a:cubicBezTo>
                  <a:pt x="-47466" y="2955053"/>
                  <a:pt x="43444" y="2852246"/>
                  <a:pt x="0" y="2636077"/>
                </a:cubicBezTo>
                <a:cubicBezTo>
                  <a:pt x="-43444" y="2419908"/>
                  <a:pt x="44192" y="2234563"/>
                  <a:pt x="0" y="1990386"/>
                </a:cubicBezTo>
                <a:cubicBezTo>
                  <a:pt x="-44192" y="1746209"/>
                  <a:pt x="12816" y="1608241"/>
                  <a:pt x="0" y="1451323"/>
                </a:cubicBezTo>
                <a:cubicBezTo>
                  <a:pt x="-12816" y="1294405"/>
                  <a:pt x="37883" y="1090426"/>
                  <a:pt x="0" y="965574"/>
                </a:cubicBezTo>
                <a:cubicBezTo>
                  <a:pt x="-37883" y="840722"/>
                  <a:pt x="12234" y="268508"/>
                  <a:pt x="0" y="0"/>
                </a:cubicBezTo>
                <a:close/>
              </a:path>
              <a:path w="3554261" h="5331392" extrusionOk="0">
                <a:moveTo>
                  <a:pt x="0" y="0"/>
                </a:moveTo>
                <a:cubicBezTo>
                  <a:pt x="135751" y="-10224"/>
                  <a:pt x="297700" y="28007"/>
                  <a:pt x="521292" y="0"/>
                </a:cubicBezTo>
                <a:cubicBezTo>
                  <a:pt x="744884" y="-28007"/>
                  <a:pt x="836296" y="15207"/>
                  <a:pt x="1149211" y="0"/>
                </a:cubicBezTo>
                <a:cubicBezTo>
                  <a:pt x="1462126" y="-15207"/>
                  <a:pt x="1571842" y="51356"/>
                  <a:pt x="1741588" y="0"/>
                </a:cubicBezTo>
                <a:cubicBezTo>
                  <a:pt x="1911334" y="-51356"/>
                  <a:pt x="2054971" y="48871"/>
                  <a:pt x="2227337" y="0"/>
                </a:cubicBezTo>
                <a:cubicBezTo>
                  <a:pt x="2399703" y="-48871"/>
                  <a:pt x="2627141" y="4525"/>
                  <a:pt x="2855256" y="0"/>
                </a:cubicBezTo>
                <a:cubicBezTo>
                  <a:pt x="3083371" y="-4525"/>
                  <a:pt x="3345590" y="56865"/>
                  <a:pt x="3554261" y="0"/>
                </a:cubicBezTo>
                <a:cubicBezTo>
                  <a:pt x="3605693" y="200893"/>
                  <a:pt x="3532757" y="314194"/>
                  <a:pt x="3554261" y="485749"/>
                </a:cubicBezTo>
                <a:cubicBezTo>
                  <a:pt x="3575765" y="657304"/>
                  <a:pt x="3517069" y="812983"/>
                  <a:pt x="3554261" y="1024812"/>
                </a:cubicBezTo>
                <a:cubicBezTo>
                  <a:pt x="3591453" y="1236641"/>
                  <a:pt x="3496631" y="1376203"/>
                  <a:pt x="3554261" y="1617189"/>
                </a:cubicBezTo>
                <a:cubicBezTo>
                  <a:pt x="3611891" y="1858175"/>
                  <a:pt x="3533177" y="2046149"/>
                  <a:pt x="3554261" y="2156252"/>
                </a:cubicBezTo>
                <a:cubicBezTo>
                  <a:pt x="3575345" y="2266355"/>
                  <a:pt x="3537210" y="2417490"/>
                  <a:pt x="3554261" y="2588687"/>
                </a:cubicBezTo>
                <a:cubicBezTo>
                  <a:pt x="3571312" y="2759885"/>
                  <a:pt x="3546396" y="2937250"/>
                  <a:pt x="3554261" y="3127750"/>
                </a:cubicBezTo>
                <a:cubicBezTo>
                  <a:pt x="3562126" y="3318250"/>
                  <a:pt x="3518309" y="3531623"/>
                  <a:pt x="3554261" y="3666813"/>
                </a:cubicBezTo>
                <a:cubicBezTo>
                  <a:pt x="3590213" y="3802003"/>
                  <a:pt x="3543651" y="4076279"/>
                  <a:pt x="3554261" y="4205876"/>
                </a:cubicBezTo>
                <a:cubicBezTo>
                  <a:pt x="3564871" y="4335473"/>
                  <a:pt x="3539026" y="4633267"/>
                  <a:pt x="3554261" y="4744939"/>
                </a:cubicBezTo>
                <a:cubicBezTo>
                  <a:pt x="3569496" y="4856611"/>
                  <a:pt x="3549265" y="5144039"/>
                  <a:pt x="3554261" y="5331392"/>
                </a:cubicBezTo>
                <a:cubicBezTo>
                  <a:pt x="3420353" y="5344513"/>
                  <a:pt x="3202446" y="5293218"/>
                  <a:pt x="2961884" y="5331392"/>
                </a:cubicBezTo>
                <a:cubicBezTo>
                  <a:pt x="2721322" y="5369566"/>
                  <a:pt x="2607231" y="5294526"/>
                  <a:pt x="2440593" y="5331392"/>
                </a:cubicBezTo>
                <a:cubicBezTo>
                  <a:pt x="2273955" y="5368258"/>
                  <a:pt x="2036546" y="5299620"/>
                  <a:pt x="1919301" y="5331392"/>
                </a:cubicBezTo>
                <a:cubicBezTo>
                  <a:pt x="1802056" y="5363164"/>
                  <a:pt x="1448747" y="5305950"/>
                  <a:pt x="1291381" y="5331392"/>
                </a:cubicBezTo>
                <a:cubicBezTo>
                  <a:pt x="1134015" y="5356834"/>
                  <a:pt x="871140" y="5299348"/>
                  <a:pt x="699005" y="5331392"/>
                </a:cubicBezTo>
                <a:cubicBezTo>
                  <a:pt x="526870" y="5363436"/>
                  <a:pt x="237104" y="5271303"/>
                  <a:pt x="0" y="5331392"/>
                </a:cubicBezTo>
                <a:cubicBezTo>
                  <a:pt x="-27506" y="5117135"/>
                  <a:pt x="46892" y="5022642"/>
                  <a:pt x="0" y="4898957"/>
                </a:cubicBezTo>
                <a:cubicBezTo>
                  <a:pt x="-46892" y="4775272"/>
                  <a:pt x="4938" y="4608859"/>
                  <a:pt x="0" y="4466522"/>
                </a:cubicBezTo>
                <a:cubicBezTo>
                  <a:pt x="-4938" y="4324185"/>
                  <a:pt x="40368" y="4153849"/>
                  <a:pt x="0" y="4034087"/>
                </a:cubicBezTo>
                <a:cubicBezTo>
                  <a:pt x="-40368" y="3914325"/>
                  <a:pt x="41512" y="3631299"/>
                  <a:pt x="0" y="3495024"/>
                </a:cubicBezTo>
                <a:cubicBezTo>
                  <a:pt x="-41512" y="3358749"/>
                  <a:pt x="57240" y="2969458"/>
                  <a:pt x="0" y="2796019"/>
                </a:cubicBezTo>
                <a:cubicBezTo>
                  <a:pt x="-57240" y="2622580"/>
                  <a:pt x="1259" y="2388767"/>
                  <a:pt x="0" y="2150328"/>
                </a:cubicBezTo>
                <a:cubicBezTo>
                  <a:pt x="-1259" y="1911889"/>
                  <a:pt x="30481" y="1772912"/>
                  <a:pt x="0" y="1557951"/>
                </a:cubicBezTo>
                <a:cubicBezTo>
                  <a:pt x="-30481" y="1342990"/>
                  <a:pt x="45176" y="1254937"/>
                  <a:pt x="0" y="965574"/>
                </a:cubicBezTo>
                <a:cubicBezTo>
                  <a:pt x="-45176" y="676211"/>
                  <a:pt x="80015" y="259681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1" name="Google Shape;71;p3"/>
          <p:cNvSpPr/>
          <p:nvPr/>
        </p:nvSpPr>
        <p:spPr>
          <a:xfrm>
            <a:off x="645407" y="401361"/>
            <a:ext cx="9033852" cy="76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09"/>
              </a:lnSpc>
              <a:spcBef>
                <a:spcPts val="0"/>
              </a:spcBef>
              <a:spcAft>
                <a:spcPts val="0"/>
              </a:spcAft>
              <a:buClr>
                <a:srgbClr val="5C4E3D"/>
              </a:buClr>
              <a:buSzPts val="4100"/>
              <a:buFont typeface="Libre Baskerville"/>
              <a:buNone/>
            </a:pPr>
            <a:r>
              <a:rPr lang="es" sz="4100">
                <a:solidFill>
                  <a:srgbClr val="5C4E3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¿Cómo me conecto a Internet?</a:t>
            </a:r>
            <a:endParaRPr sz="4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616" y="1723073"/>
            <a:ext cx="524708" cy="52470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/>
          <p:nvPr/>
        </p:nvSpPr>
        <p:spPr>
          <a:xfrm>
            <a:off x="734616" y="2457689"/>
            <a:ext cx="2348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50"/>
              <a:buFont typeface="Libre Baskerville"/>
              <a:buNone/>
            </a:pPr>
            <a:r>
              <a:rPr lang="es" sz="205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Wi-Fi</a:t>
            </a:r>
            <a:endParaRPr sz="20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734616" y="3285264"/>
            <a:ext cx="2348400" cy="20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¿Cómo encuentro y me conecto a una red? Aprenderemos a buscar redes disponibles y a conectarnos a ellas de forma segura.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97806" y="1723073"/>
            <a:ext cx="524708" cy="52470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/>
          <p:nvPr/>
        </p:nvSpPr>
        <p:spPr>
          <a:xfrm>
            <a:off x="3397806" y="2457689"/>
            <a:ext cx="2499600" cy="6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50"/>
              <a:buFont typeface="Libre Baskerville"/>
              <a:buNone/>
            </a:pPr>
            <a:r>
              <a:rPr lang="es" sz="205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Datos móviles</a:t>
            </a:r>
            <a:endParaRPr sz="20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3397806" y="3239572"/>
            <a:ext cx="2348400" cy="16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¿Cuándo vale la pena encenderlos/apagarlos? Discutiremos cómo usar los datos celulares de manera efectiva.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79823" y="1723073"/>
            <a:ext cx="524708" cy="524708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6579823" y="2457689"/>
            <a:ext cx="2348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50"/>
              <a:buFont typeface="Libre Baskerville"/>
              <a:buNone/>
            </a:pPr>
            <a:r>
              <a:rPr lang="es" sz="205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Seguridad</a:t>
            </a:r>
            <a:endParaRPr sz="20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569006" y="3239572"/>
            <a:ext cx="35250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Evite las redes públicas no seguras. Aprenderemos las reglas de uso seguro </a:t>
            </a:r>
            <a:endParaRPr/>
          </a:p>
          <a:p>
            <a:pPr marL="0" marR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54240"/>
              </a:buClr>
              <a:buSzPts val="2400"/>
              <a:buFont typeface="DM Sans"/>
              <a:buNone/>
            </a:pPr>
            <a:r>
              <a:rPr lang="es" sz="2400">
                <a:solidFill>
                  <a:srgbClr val="454240"/>
                </a:solidFill>
                <a:latin typeface="DM Sans"/>
                <a:ea typeface="DM Sans"/>
                <a:cs typeface="DM Sans"/>
                <a:sym typeface="DM Sans"/>
              </a:rPr>
              <a:t>de Internet en lugares públicos.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3" descr="Una bandera azul con estrellas amarillas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98143" y="6442315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177" y="7352251"/>
            <a:ext cx="1525824" cy="8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/>
        </p:nvSpPr>
        <p:spPr>
          <a:xfrm>
            <a:off x="663497" y="1471060"/>
            <a:ext cx="13147288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s" sz="6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Wi-Fi?</a:t>
            </a:r>
            <a:endParaRPr sz="6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 sz="6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Wi-Fi es una tecnología que le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permite 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conectarse a Internet de forma inalámbrica. Gracias a ella, podemos utilizar Internet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 cables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casa o en una cafetería.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Wi-Fi funciona en un área específica: cuanto más cerca del enrutador, mejor es la señal.</a:t>
            </a: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El uso de Wi-Fi no usa tu plan de datos móviles.</a:t>
            </a:r>
            <a:endParaRPr/>
          </a:p>
        </p:txBody>
      </p:sp>
      <p:pic>
        <p:nvPicPr>
          <p:cNvPr id="88" name="Google Shape;88;p4" descr="Gratis Gratis Galería de Fotos Gratis con Inalámbrico, Fondo Blanco, Foto de la Hija de la Galerí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134" y="379140"/>
            <a:ext cx="4454563" cy="2969709"/>
          </a:xfrm>
          <a:custGeom>
            <a:avLst/>
            <a:gdLst/>
            <a:ahLst/>
            <a:cxnLst/>
            <a:rect l="l" t="t" r="r" b="b"/>
            <a:pathLst>
              <a:path w="4454563" h="2969709" extrusionOk="0">
                <a:moveTo>
                  <a:pt x="0" y="0"/>
                </a:moveTo>
                <a:cubicBezTo>
                  <a:pt x="209973" y="-17146"/>
                  <a:pt x="257659" y="9563"/>
                  <a:pt x="467729" y="0"/>
                </a:cubicBezTo>
                <a:cubicBezTo>
                  <a:pt x="677799" y="-9563"/>
                  <a:pt x="870220" y="1608"/>
                  <a:pt x="980004" y="0"/>
                </a:cubicBezTo>
                <a:cubicBezTo>
                  <a:pt x="1089788" y="-1608"/>
                  <a:pt x="1231817" y="37259"/>
                  <a:pt x="1403187" y="0"/>
                </a:cubicBezTo>
                <a:cubicBezTo>
                  <a:pt x="1574557" y="-37259"/>
                  <a:pt x="1773984" y="45947"/>
                  <a:pt x="1915462" y="0"/>
                </a:cubicBezTo>
                <a:cubicBezTo>
                  <a:pt x="2056940" y="-45947"/>
                  <a:pt x="2259504" y="59363"/>
                  <a:pt x="2561374" y="0"/>
                </a:cubicBezTo>
                <a:cubicBezTo>
                  <a:pt x="2863244" y="-59363"/>
                  <a:pt x="2836269" y="8910"/>
                  <a:pt x="3073648" y="0"/>
                </a:cubicBezTo>
                <a:cubicBezTo>
                  <a:pt x="3311027" y="-8910"/>
                  <a:pt x="3463579" y="4420"/>
                  <a:pt x="3675014" y="0"/>
                </a:cubicBezTo>
                <a:cubicBezTo>
                  <a:pt x="3886449" y="-4420"/>
                  <a:pt x="4283251" y="68063"/>
                  <a:pt x="4454563" y="0"/>
                </a:cubicBezTo>
                <a:cubicBezTo>
                  <a:pt x="4488284" y="188961"/>
                  <a:pt x="4382073" y="474995"/>
                  <a:pt x="4454563" y="623639"/>
                </a:cubicBezTo>
                <a:cubicBezTo>
                  <a:pt x="4527053" y="772283"/>
                  <a:pt x="4443326" y="987957"/>
                  <a:pt x="4454563" y="1128489"/>
                </a:cubicBezTo>
                <a:cubicBezTo>
                  <a:pt x="4465800" y="1269021"/>
                  <a:pt x="4434492" y="1643966"/>
                  <a:pt x="4454563" y="1781825"/>
                </a:cubicBezTo>
                <a:cubicBezTo>
                  <a:pt x="4474634" y="1919684"/>
                  <a:pt x="4422965" y="2143536"/>
                  <a:pt x="4454563" y="2435161"/>
                </a:cubicBezTo>
                <a:cubicBezTo>
                  <a:pt x="4486161" y="2726786"/>
                  <a:pt x="4416596" y="2731717"/>
                  <a:pt x="4454563" y="2969709"/>
                </a:cubicBezTo>
                <a:cubicBezTo>
                  <a:pt x="4236552" y="3014694"/>
                  <a:pt x="4002489" y="2940621"/>
                  <a:pt x="3808651" y="2969709"/>
                </a:cubicBezTo>
                <a:cubicBezTo>
                  <a:pt x="3614813" y="2998797"/>
                  <a:pt x="3407686" y="2931637"/>
                  <a:pt x="3251831" y="2969709"/>
                </a:cubicBezTo>
                <a:cubicBezTo>
                  <a:pt x="3095976" y="3007781"/>
                  <a:pt x="2821806" y="2966291"/>
                  <a:pt x="2605919" y="2969709"/>
                </a:cubicBezTo>
                <a:cubicBezTo>
                  <a:pt x="2390032" y="2973127"/>
                  <a:pt x="2355548" y="2939430"/>
                  <a:pt x="2182736" y="2969709"/>
                </a:cubicBezTo>
                <a:cubicBezTo>
                  <a:pt x="2009924" y="2999988"/>
                  <a:pt x="1853628" y="2925111"/>
                  <a:pt x="1581370" y="2969709"/>
                </a:cubicBezTo>
                <a:cubicBezTo>
                  <a:pt x="1309112" y="3014307"/>
                  <a:pt x="1138322" y="2924243"/>
                  <a:pt x="935458" y="2969709"/>
                </a:cubicBezTo>
                <a:cubicBezTo>
                  <a:pt x="732594" y="3015175"/>
                  <a:pt x="247939" y="2899459"/>
                  <a:pt x="0" y="2969709"/>
                </a:cubicBezTo>
                <a:cubicBezTo>
                  <a:pt x="-40322" y="2818167"/>
                  <a:pt x="63460" y="2561130"/>
                  <a:pt x="0" y="2435161"/>
                </a:cubicBezTo>
                <a:cubicBezTo>
                  <a:pt x="-63460" y="2309192"/>
                  <a:pt x="69128" y="2009013"/>
                  <a:pt x="0" y="1841220"/>
                </a:cubicBezTo>
                <a:cubicBezTo>
                  <a:pt x="-69128" y="1673427"/>
                  <a:pt x="26461" y="1483882"/>
                  <a:pt x="0" y="1276975"/>
                </a:cubicBezTo>
                <a:cubicBezTo>
                  <a:pt x="-26461" y="1070068"/>
                  <a:pt x="21024" y="922563"/>
                  <a:pt x="0" y="742427"/>
                </a:cubicBezTo>
                <a:cubicBezTo>
                  <a:pt x="-21024" y="562291"/>
                  <a:pt x="22264" y="325891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38575" y="636470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57" y="828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616" y="1568207"/>
            <a:ext cx="1038428" cy="103842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6"/>
          <p:cNvSpPr/>
          <p:nvPr/>
        </p:nvSpPr>
        <p:spPr>
          <a:xfrm>
            <a:off x="2420145" y="2087421"/>
            <a:ext cx="1762552" cy="37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63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Libre Baskerville"/>
              <a:buNone/>
            </a:pPr>
            <a:r>
              <a:rPr lang="es" sz="40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Wi-Fi</a:t>
            </a:r>
            <a:endParaRPr sz="40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 txBox="1"/>
          <p:nvPr/>
        </p:nvSpPr>
        <p:spPr>
          <a:xfrm>
            <a:off x="645407" y="3637807"/>
            <a:ext cx="10560205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Ve a  la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tu teléfono.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Busque  la opción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y tóquela.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3️(1) Seleccione su red Wi-Fi de la lista.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4️(1) Ingrese su contraseña (si es necesario) y presione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Conectar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6" descr="Gratis Gratis Galería Foto de la oficina en casa, Suéter marrón, Foto de la galería digit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17101" y="621475"/>
            <a:ext cx="3574430" cy="5361645"/>
          </a:xfrm>
          <a:custGeom>
            <a:avLst/>
            <a:gdLst/>
            <a:ahLst/>
            <a:cxnLst/>
            <a:rect l="l" t="t" r="r" b="b"/>
            <a:pathLst>
              <a:path w="3574430" h="5361645" extrusionOk="0">
                <a:moveTo>
                  <a:pt x="0" y="0"/>
                </a:moveTo>
                <a:cubicBezTo>
                  <a:pt x="227761" y="-29316"/>
                  <a:pt x="361878" y="40734"/>
                  <a:pt x="559994" y="0"/>
                </a:cubicBezTo>
                <a:cubicBezTo>
                  <a:pt x="758110" y="-40734"/>
                  <a:pt x="992856" y="45155"/>
                  <a:pt x="1155732" y="0"/>
                </a:cubicBezTo>
                <a:cubicBezTo>
                  <a:pt x="1318608" y="-45155"/>
                  <a:pt x="1625547" y="66730"/>
                  <a:pt x="1787215" y="0"/>
                </a:cubicBezTo>
                <a:cubicBezTo>
                  <a:pt x="1948883" y="-66730"/>
                  <a:pt x="2105702" y="53071"/>
                  <a:pt x="2311465" y="0"/>
                </a:cubicBezTo>
                <a:cubicBezTo>
                  <a:pt x="2517228" y="-53071"/>
                  <a:pt x="2714749" y="47831"/>
                  <a:pt x="2871459" y="0"/>
                </a:cubicBezTo>
                <a:cubicBezTo>
                  <a:pt x="3028169" y="-47831"/>
                  <a:pt x="3404206" y="26531"/>
                  <a:pt x="3574430" y="0"/>
                </a:cubicBezTo>
                <a:cubicBezTo>
                  <a:pt x="3606829" y="222810"/>
                  <a:pt x="3517283" y="387889"/>
                  <a:pt x="3574430" y="542122"/>
                </a:cubicBezTo>
                <a:cubicBezTo>
                  <a:pt x="3631577" y="696355"/>
                  <a:pt x="3569799" y="1028161"/>
                  <a:pt x="3574430" y="1245093"/>
                </a:cubicBezTo>
                <a:cubicBezTo>
                  <a:pt x="3579061" y="1462025"/>
                  <a:pt x="3572495" y="1516019"/>
                  <a:pt x="3574430" y="1733599"/>
                </a:cubicBezTo>
                <a:cubicBezTo>
                  <a:pt x="3576365" y="1951179"/>
                  <a:pt x="3506173" y="2121008"/>
                  <a:pt x="3574430" y="2329337"/>
                </a:cubicBezTo>
                <a:cubicBezTo>
                  <a:pt x="3642687" y="2537666"/>
                  <a:pt x="3562642" y="2678932"/>
                  <a:pt x="3574430" y="2817842"/>
                </a:cubicBezTo>
                <a:cubicBezTo>
                  <a:pt x="3586218" y="2956753"/>
                  <a:pt x="3542099" y="3126975"/>
                  <a:pt x="3574430" y="3306348"/>
                </a:cubicBezTo>
                <a:cubicBezTo>
                  <a:pt x="3606761" y="3485721"/>
                  <a:pt x="3538998" y="3676793"/>
                  <a:pt x="3574430" y="3848470"/>
                </a:cubicBezTo>
                <a:cubicBezTo>
                  <a:pt x="3609862" y="4020147"/>
                  <a:pt x="3538202" y="4321992"/>
                  <a:pt x="3574430" y="4497824"/>
                </a:cubicBezTo>
                <a:cubicBezTo>
                  <a:pt x="3610658" y="4673656"/>
                  <a:pt x="3529821" y="5099618"/>
                  <a:pt x="3574430" y="5361645"/>
                </a:cubicBezTo>
                <a:cubicBezTo>
                  <a:pt x="3303887" y="5379705"/>
                  <a:pt x="3236426" y="5327944"/>
                  <a:pt x="2978692" y="5361645"/>
                </a:cubicBezTo>
                <a:cubicBezTo>
                  <a:pt x="2720958" y="5395346"/>
                  <a:pt x="2678168" y="5318787"/>
                  <a:pt x="2382953" y="5361645"/>
                </a:cubicBezTo>
                <a:cubicBezTo>
                  <a:pt x="2087738" y="5404503"/>
                  <a:pt x="1973179" y="5358275"/>
                  <a:pt x="1751471" y="5361645"/>
                </a:cubicBezTo>
                <a:cubicBezTo>
                  <a:pt x="1529763" y="5365015"/>
                  <a:pt x="1382984" y="5354025"/>
                  <a:pt x="1155732" y="5361645"/>
                </a:cubicBezTo>
                <a:cubicBezTo>
                  <a:pt x="928480" y="5369265"/>
                  <a:pt x="810366" y="5304899"/>
                  <a:pt x="524250" y="5361645"/>
                </a:cubicBezTo>
                <a:cubicBezTo>
                  <a:pt x="238134" y="5418391"/>
                  <a:pt x="190587" y="5330487"/>
                  <a:pt x="0" y="5361645"/>
                </a:cubicBezTo>
                <a:cubicBezTo>
                  <a:pt x="-44727" y="5164657"/>
                  <a:pt x="38576" y="4995169"/>
                  <a:pt x="0" y="4873140"/>
                </a:cubicBezTo>
                <a:cubicBezTo>
                  <a:pt x="-38576" y="4751111"/>
                  <a:pt x="42879" y="4605832"/>
                  <a:pt x="0" y="4384634"/>
                </a:cubicBezTo>
                <a:cubicBezTo>
                  <a:pt x="-42879" y="4163436"/>
                  <a:pt x="64416" y="3913972"/>
                  <a:pt x="0" y="3788896"/>
                </a:cubicBezTo>
                <a:cubicBezTo>
                  <a:pt x="-64416" y="3663820"/>
                  <a:pt x="50457" y="3375126"/>
                  <a:pt x="0" y="3193157"/>
                </a:cubicBezTo>
                <a:cubicBezTo>
                  <a:pt x="-50457" y="3011188"/>
                  <a:pt x="7041" y="2763135"/>
                  <a:pt x="0" y="2490186"/>
                </a:cubicBezTo>
                <a:cubicBezTo>
                  <a:pt x="-7041" y="2217237"/>
                  <a:pt x="36756" y="2092364"/>
                  <a:pt x="0" y="1787215"/>
                </a:cubicBezTo>
                <a:cubicBezTo>
                  <a:pt x="-36756" y="1482066"/>
                  <a:pt x="16115" y="1442191"/>
                  <a:pt x="0" y="1352326"/>
                </a:cubicBezTo>
                <a:cubicBezTo>
                  <a:pt x="-16115" y="1262461"/>
                  <a:pt x="38404" y="1021553"/>
                  <a:pt x="0" y="810204"/>
                </a:cubicBezTo>
                <a:cubicBezTo>
                  <a:pt x="-38404" y="598855"/>
                  <a:pt x="69367" y="34112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" name="Google Shape;99;p6" descr="Una bandera azul con estrellas amarilla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26218" y="6211496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0032" y="686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/>
          <p:nvPr/>
        </p:nvSpPr>
        <p:spPr>
          <a:xfrm>
            <a:off x="481466" y="836979"/>
            <a:ext cx="13024624" cy="655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6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son los datos móviles?</a:t>
            </a:r>
            <a:endParaRPr sz="6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datos móviles son una forma de conectarse a Internet mediante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red de telefonía móvil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LTE, 5G).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Funciona dondequiera que tenga cobertura de operador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 se requiere Wi-Fi).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Consume el paquete de internet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tienes en tu suscripción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en una tarjeta.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Puedes activar y desactivar los datos móviles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configuración de tu teléfono.</a:t>
            </a:r>
            <a:endParaRPr/>
          </a:p>
        </p:txBody>
      </p:sp>
      <p:pic>
        <p:nvPicPr>
          <p:cNvPr id="106" name="Google Shape;106;p7" descr="Gratis Iphone 7 Negro En Mesa Marrón Galería de Fot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11434183" y="5033402"/>
            <a:ext cx="3128865" cy="2300636"/>
          </a:xfrm>
          <a:custGeom>
            <a:avLst/>
            <a:gdLst/>
            <a:ahLst/>
            <a:cxnLst/>
            <a:rect l="l" t="t" r="r" b="b"/>
            <a:pathLst>
              <a:path w="3128865" h="2300636" extrusionOk="0">
                <a:moveTo>
                  <a:pt x="0" y="0"/>
                </a:moveTo>
                <a:cubicBezTo>
                  <a:pt x="209968" y="-33726"/>
                  <a:pt x="323652" y="22028"/>
                  <a:pt x="552766" y="0"/>
                </a:cubicBezTo>
                <a:cubicBezTo>
                  <a:pt x="781880" y="-22028"/>
                  <a:pt x="906323" y="18467"/>
                  <a:pt x="1136821" y="0"/>
                </a:cubicBezTo>
                <a:cubicBezTo>
                  <a:pt x="1367319" y="-18467"/>
                  <a:pt x="1496969" y="41190"/>
                  <a:pt x="1627010" y="0"/>
                </a:cubicBezTo>
                <a:cubicBezTo>
                  <a:pt x="1757051" y="-41190"/>
                  <a:pt x="1920614" y="46747"/>
                  <a:pt x="2179776" y="0"/>
                </a:cubicBezTo>
                <a:cubicBezTo>
                  <a:pt x="2438938" y="-46747"/>
                  <a:pt x="2458063" y="53558"/>
                  <a:pt x="2638676" y="0"/>
                </a:cubicBezTo>
                <a:cubicBezTo>
                  <a:pt x="2819289" y="-53558"/>
                  <a:pt x="2929206" y="21292"/>
                  <a:pt x="3128865" y="0"/>
                </a:cubicBezTo>
                <a:cubicBezTo>
                  <a:pt x="3149032" y="162380"/>
                  <a:pt x="3101254" y="342675"/>
                  <a:pt x="3128865" y="598165"/>
                </a:cubicBezTo>
                <a:cubicBezTo>
                  <a:pt x="3156476" y="853656"/>
                  <a:pt x="3122930" y="928909"/>
                  <a:pt x="3128865" y="1150318"/>
                </a:cubicBezTo>
                <a:cubicBezTo>
                  <a:pt x="3134800" y="1371727"/>
                  <a:pt x="3105799" y="1578796"/>
                  <a:pt x="3128865" y="1771490"/>
                </a:cubicBezTo>
                <a:cubicBezTo>
                  <a:pt x="3151931" y="1964184"/>
                  <a:pt x="3085935" y="2150828"/>
                  <a:pt x="3128865" y="2300636"/>
                </a:cubicBezTo>
                <a:cubicBezTo>
                  <a:pt x="2949043" y="2344966"/>
                  <a:pt x="2845583" y="2297018"/>
                  <a:pt x="2607388" y="2300636"/>
                </a:cubicBezTo>
                <a:cubicBezTo>
                  <a:pt x="2369193" y="2304254"/>
                  <a:pt x="2295802" y="2271303"/>
                  <a:pt x="2117199" y="2300636"/>
                </a:cubicBezTo>
                <a:cubicBezTo>
                  <a:pt x="1938596" y="2329969"/>
                  <a:pt x="1824457" y="2277705"/>
                  <a:pt x="1533144" y="2300636"/>
                </a:cubicBezTo>
                <a:cubicBezTo>
                  <a:pt x="1241832" y="2323567"/>
                  <a:pt x="1246027" y="2255871"/>
                  <a:pt x="1105532" y="2300636"/>
                </a:cubicBezTo>
                <a:cubicBezTo>
                  <a:pt x="965037" y="2345401"/>
                  <a:pt x="729651" y="2285712"/>
                  <a:pt x="521477" y="2300636"/>
                </a:cubicBezTo>
                <a:cubicBezTo>
                  <a:pt x="313304" y="2315560"/>
                  <a:pt x="175377" y="2288106"/>
                  <a:pt x="0" y="2300636"/>
                </a:cubicBezTo>
                <a:cubicBezTo>
                  <a:pt x="-45035" y="2076817"/>
                  <a:pt x="13736" y="1890411"/>
                  <a:pt x="0" y="1725477"/>
                </a:cubicBezTo>
                <a:cubicBezTo>
                  <a:pt x="-13736" y="1560543"/>
                  <a:pt x="71540" y="1394278"/>
                  <a:pt x="0" y="1104305"/>
                </a:cubicBezTo>
                <a:cubicBezTo>
                  <a:pt x="-71540" y="814332"/>
                  <a:pt x="23511" y="776558"/>
                  <a:pt x="0" y="506140"/>
                </a:cubicBezTo>
                <a:cubicBezTo>
                  <a:pt x="-23511" y="235723"/>
                  <a:pt x="44022" y="16881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7" name="Google Shape;107;p7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24081" y="32967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701" y="1"/>
            <a:ext cx="1839626" cy="1057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/>
          <p:nvPr/>
        </p:nvSpPr>
        <p:spPr>
          <a:xfrm>
            <a:off x="680225" y="3520200"/>
            <a:ext cx="131718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Abre </a:t>
            </a:r>
            <a:r>
              <a:rPr lang="es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los Ajustes</a:t>
            </a: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tu teléfono.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2️(1) Seleccione </a:t>
            </a:r>
            <a:r>
              <a:rPr lang="es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móviles</a:t>
            </a: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s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Datos móviles</a:t>
            </a: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3️(1) Mueva el control deslizante para activar los </a:t>
            </a:r>
            <a:r>
              <a:rPr lang="es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datos móviles</a:t>
            </a: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4️( </a:t>
            </a:r>
            <a:r>
              <a:rPr lang="es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Recuerde</a:t>
            </a:r>
            <a:r>
              <a:rPr lang="e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¡el uso de datos puede consumir su paquete de Internet!</a:t>
            </a:r>
            <a:endParaRPr sz="1100"/>
          </a:p>
        </p:txBody>
      </p:sp>
      <p:pic>
        <p:nvPicPr>
          <p:cNvPr id="114" name="Google Shape;114;p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768" y="2018496"/>
            <a:ext cx="1023804" cy="102380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8"/>
          <p:cNvSpPr/>
          <p:nvPr/>
        </p:nvSpPr>
        <p:spPr>
          <a:xfrm>
            <a:off x="2160022" y="2471544"/>
            <a:ext cx="6147638" cy="656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63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Libre Baskerville"/>
              <a:buNone/>
            </a:pPr>
            <a:r>
              <a:rPr lang="es" sz="40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Datos móviles</a:t>
            </a:r>
            <a:endParaRPr sz="40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8" descr="Fotografía de enfoque selectivo gratuito de la persona que sostiene y el teléfono que muestra la galería de fotos de pantalla blanc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75527" y="998087"/>
            <a:ext cx="4430349" cy="2956194"/>
          </a:xfrm>
          <a:custGeom>
            <a:avLst/>
            <a:gdLst/>
            <a:ahLst/>
            <a:cxnLst/>
            <a:rect l="l" t="t" r="r" b="b"/>
            <a:pathLst>
              <a:path w="4430349" h="2956194" extrusionOk="0">
                <a:moveTo>
                  <a:pt x="0" y="0"/>
                </a:moveTo>
                <a:cubicBezTo>
                  <a:pt x="192841" y="-49183"/>
                  <a:pt x="268783" y="19665"/>
                  <a:pt x="420883" y="0"/>
                </a:cubicBezTo>
                <a:cubicBezTo>
                  <a:pt x="572983" y="-19665"/>
                  <a:pt x="847882" y="1354"/>
                  <a:pt x="1018980" y="0"/>
                </a:cubicBezTo>
                <a:cubicBezTo>
                  <a:pt x="1190078" y="-1354"/>
                  <a:pt x="1290444" y="440"/>
                  <a:pt x="1528470" y="0"/>
                </a:cubicBezTo>
                <a:cubicBezTo>
                  <a:pt x="1766496" y="-440"/>
                  <a:pt x="1800268" y="4279"/>
                  <a:pt x="2037961" y="0"/>
                </a:cubicBezTo>
                <a:cubicBezTo>
                  <a:pt x="2275654" y="-4279"/>
                  <a:pt x="2370032" y="10278"/>
                  <a:pt x="2591754" y="0"/>
                </a:cubicBezTo>
                <a:cubicBezTo>
                  <a:pt x="2813476" y="-10278"/>
                  <a:pt x="2908368" y="46726"/>
                  <a:pt x="3056941" y="0"/>
                </a:cubicBezTo>
                <a:cubicBezTo>
                  <a:pt x="3205514" y="-46726"/>
                  <a:pt x="3397560" y="18076"/>
                  <a:pt x="3655038" y="0"/>
                </a:cubicBezTo>
                <a:cubicBezTo>
                  <a:pt x="3912516" y="-18076"/>
                  <a:pt x="4082713" y="42713"/>
                  <a:pt x="4430349" y="0"/>
                </a:cubicBezTo>
                <a:cubicBezTo>
                  <a:pt x="4456025" y="195077"/>
                  <a:pt x="4379049" y="329427"/>
                  <a:pt x="4430349" y="502553"/>
                </a:cubicBezTo>
                <a:cubicBezTo>
                  <a:pt x="4481649" y="675679"/>
                  <a:pt x="4429680" y="832543"/>
                  <a:pt x="4430349" y="1034668"/>
                </a:cubicBezTo>
                <a:cubicBezTo>
                  <a:pt x="4431018" y="1236793"/>
                  <a:pt x="4370494" y="1386570"/>
                  <a:pt x="4430349" y="1566783"/>
                </a:cubicBezTo>
                <a:cubicBezTo>
                  <a:pt x="4490204" y="1746996"/>
                  <a:pt x="4365456" y="1960593"/>
                  <a:pt x="4430349" y="2128460"/>
                </a:cubicBezTo>
                <a:cubicBezTo>
                  <a:pt x="4495242" y="2296327"/>
                  <a:pt x="4426466" y="2750716"/>
                  <a:pt x="4430349" y="2956194"/>
                </a:cubicBezTo>
                <a:cubicBezTo>
                  <a:pt x="4272758" y="2981362"/>
                  <a:pt x="4100765" y="2932683"/>
                  <a:pt x="4009466" y="2956194"/>
                </a:cubicBezTo>
                <a:cubicBezTo>
                  <a:pt x="3918167" y="2979705"/>
                  <a:pt x="3705759" y="2926483"/>
                  <a:pt x="3588583" y="2956194"/>
                </a:cubicBezTo>
                <a:cubicBezTo>
                  <a:pt x="3471407" y="2985905"/>
                  <a:pt x="3183553" y="2922652"/>
                  <a:pt x="3079093" y="2956194"/>
                </a:cubicBezTo>
                <a:cubicBezTo>
                  <a:pt x="2974633" y="2989736"/>
                  <a:pt x="2765169" y="2913051"/>
                  <a:pt x="2613906" y="2956194"/>
                </a:cubicBezTo>
                <a:cubicBezTo>
                  <a:pt x="2462643" y="2999337"/>
                  <a:pt x="2298955" y="2950352"/>
                  <a:pt x="2193023" y="2956194"/>
                </a:cubicBezTo>
                <a:cubicBezTo>
                  <a:pt x="2087091" y="2962036"/>
                  <a:pt x="1797983" y="2928112"/>
                  <a:pt x="1683533" y="2956194"/>
                </a:cubicBezTo>
                <a:cubicBezTo>
                  <a:pt x="1569083" y="2984276"/>
                  <a:pt x="1376125" y="2903954"/>
                  <a:pt x="1174042" y="2956194"/>
                </a:cubicBezTo>
                <a:cubicBezTo>
                  <a:pt x="971959" y="3008434"/>
                  <a:pt x="813852" y="2910125"/>
                  <a:pt x="664552" y="2956194"/>
                </a:cubicBezTo>
                <a:cubicBezTo>
                  <a:pt x="515252" y="3002263"/>
                  <a:pt x="269618" y="2876468"/>
                  <a:pt x="0" y="2956194"/>
                </a:cubicBezTo>
                <a:cubicBezTo>
                  <a:pt x="-19742" y="2768283"/>
                  <a:pt x="67205" y="2583294"/>
                  <a:pt x="0" y="2305831"/>
                </a:cubicBezTo>
                <a:cubicBezTo>
                  <a:pt x="-67205" y="2028368"/>
                  <a:pt x="57875" y="1931845"/>
                  <a:pt x="0" y="1803278"/>
                </a:cubicBezTo>
                <a:cubicBezTo>
                  <a:pt x="-57875" y="1674711"/>
                  <a:pt x="9261" y="1452536"/>
                  <a:pt x="0" y="1212040"/>
                </a:cubicBezTo>
                <a:cubicBezTo>
                  <a:pt x="-9261" y="971544"/>
                  <a:pt x="49778" y="892981"/>
                  <a:pt x="0" y="620801"/>
                </a:cubicBezTo>
                <a:cubicBezTo>
                  <a:pt x="-49778" y="348621"/>
                  <a:pt x="39714" y="30099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" name="Google Shape;117;p8" descr="Una bandera azul con estrellas amarilla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6179" y="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66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"/>
          <p:cNvSpPr txBox="1"/>
          <p:nvPr/>
        </p:nvSpPr>
        <p:spPr>
          <a:xfrm>
            <a:off x="546409" y="1469704"/>
            <a:ext cx="12734694" cy="5139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Seguridad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Utilice siempre redes Wi-Fi seguras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Evite las redes públicas sin contraseña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ya que pueden ser peligrosas.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hagas clic en enlaces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sospechosos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no des contraseñas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sitios desconocidos.</a:t>
            </a:r>
            <a:endParaRPr/>
          </a:p>
        </p:txBody>
      </p:sp>
      <p:pic>
        <p:nvPicPr>
          <p:cNvPr id="124" name="Google Shape;124;p10" descr="Señal de STOP gratuita con el telón de fondo del tráfico borroso y una vibrante puesta de sol en Kissimmee, Florida. Foto de la galerí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7725" y="5363823"/>
            <a:ext cx="3645182" cy="2434449"/>
          </a:xfrm>
          <a:custGeom>
            <a:avLst/>
            <a:gdLst/>
            <a:ahLst/>
            <a:cxnLst/>
            <a:rect l="l" t="t" r="r" b="b"/>
            <a:pathLst>
              <a:path w="3645182" h="2434449" extrusionOk="0">
                <a:moveTo>
                  <a:pt x="0" y="0"/>
                </a:moveTo>
                <a:cubicBezTo>
                  <a:pt x="189035" y="-23462"/>
                  <a:pt x="337693" y="53636"/>
                  <a:pt x="557192" y="0"/>
                </a:cubicBezTo>
                <a:cubicBezTo>
                  <a:pt x="776691" y="-53636"/>
                  <a:pt x="876777" y="48413"/>
                  <a:pt x="968577" y="0"/>
                </a:cubicBezTo>
                <a:cubicBezTo>
                  <a:pt x="1060377" y="-48413"/>
                  <a:pt x="1272540" y="46359"/>
                  <a:pt x="1489317" y="0"/>
                </a:cubicBezTo>
                <a:cubicBezTo>
                  <a:pt x="1706094" y="-46359"/>
                  <a:pt x="1707547" y="40397"/>
                  <a:pt x="1900702" y="0"/>
                </a:cubicBezTo>
                <a:cubicBezTo>
                  <a:pt x="2093857" y="-40397"/>
                  <a:pt x="2264489" y="9091"/>
                  <a:pt x="2457894" y="0"/>
                </a:cubicBezTo>
                <a:cubicBezTo>
                  <a:pt x="2651299" y="-9091"/>
                  <a:pt x="2879500" y="60138"/>
                  <a:pt x="3051538" y="0"/>
                </a:cubicBezTo>
                <a:cubicBezTo>
                  <a:pt x="3223576" y="-60138"/>
                  <a:pt x="3502460" y="13928"/>
                  <a:pt x="3645182" y="0"/>
                </a:cubicBezTo>
                <a:cubicBezTo>
                  <a:pt x="3697092" y="213316"/>
                  <a:pt x="3602181" y="316098"/>
                  <a:pt x="3645182" y="511234"/>
                </a:cubicBezTo>
                <a:cubicBezTo>
                  <a:pt x="3688183" y="706370"/>
                  <a:pt x="3587036" y="816330"/>
                  <a:pt x="3645182" y="1022469"/>
                </a:cubicBezTo>
                <a:cubicBezTo>
                  <a:pt x="3703328" y="1228609"/>
                  <a:pt x="3594979" y="1397380"/>
                  <a:pt x="3645182" y="1533703"/>
                </a:cubicBezTo>
                <a:cubicBezTo>
                  <a:pt x="3695385" y="1670026"/>
                  <a:pt x="3603231" y="1995280"/>
                  <a:pt x="3645182" y="2434449"/>
                </a:cubicBezTo>
                <a:cubicBezTo>
                  <a:pt x="3480392" y="2462208"/>
                  <a:pt x="3362248" y="2400079"/>
                  <a:pt x="3160894" y="2434449"/>
                </a:cubicBezTo>
                <a:cubicBezTo>
                  <a:pt x="2959540" y="2468819"/>
                  <a:pt x="2850479" y="2402391"/>
                  <a:pt x="2603701" y="2434449"/>
                </a:cubicBezTo>
                <a:cubicBezTo>
                  <a:pt x="2356923" y="2466507"/>
                  <a:pt x="2285713" y="2381983"/>
                  <a:pt x="2082961" y="2434449"/>
                </a:cubicBezTo>
                <a:cubicBezTo>
                  <a:pt x="1880209" y="2486915"/>
                  <a:pt x="1813549" y="2401437"/>
                  <a:pt x="1598673" y="2434449"/>
                </a:cubicBezTo>
                <a:cubicBezTo>
                  <a:pt x="1383797" y="2467461"/>
                  <a:pt x="1290762" y="2419048"/>
                  <a:pt x="1187288" y="2434449"/>
                </a:cubicBezTo>
                <a:cubicBezTo>
                  <a:pt x="1083815" y="2449850"/>
                  <a:pt x="812686" y="2379296"/>
                  <a:pt x="666548" y="2434449"/>
                </a:cubicBezTo>
                <a:cubicBezTo>
                  <a:pt x="520410" y="2489602"/>
                  <a:pt x="133721" y="2387086"/>
                  <a:pt x="0" y="2434449"/>
                </a:cubicBezTo>
                <a:cubicBezTo>
                  <a:pt x="-27441" y="2226912"/>
                  <a:pt x="2764" y="2076414"/>
                  <a:pt x="0" y="1898870"/>
                </a:cubicBezTo>
                <a:cubicBezTo>
                  <a:pt x="-2764" y="1721326"/>
                  <a:pt x="26926" y="1678142"/>
                  <a:pt x="0" y="1485014"/>
                </a:cubicBezTo>
                <a:cubicBezTo>
                  <a:pt x="-26926" y="1291886"/>
                  <a:pt x="23676" y="1161906"/>
                  <a:pt x="0" y="1071158"/>
                </a:cubicBezTo>
                <a:cubicBezTo>
                  <a:pt x="-23676" y="980410"/>
                  <a:pt x="34245" y="646146"/>
                  <a:pt x="0" y="535579"/>
                </a:cubicBezTo>
                <a:cubicBezTo>
                  <a:pt x="-34245" y="425012"/>
                  <a:pt x="48768" y="13588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" name="Google Shape;125;p10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5072" y="25248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032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"/>
          <p:cNvSpPr txBox="1"/>
          <p:nvPr/>
        </p:nvSpPr>
        <p:spPr>
          <a:xfrm>
            <a:off x="452526" y="2688225"/>
            <a:ext cx="86073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Ejercicio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participante </a:t>
            </a:r>
            <a:r>
              <a:rPr lang="e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conecta a Wi-Fi</a:t>
            </a: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enciende los datos móviles</a:t>
            </a: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verifica su conexión.</a:t>
            </a:r>
            <a:endParaRPr/>
          </a:p>
        </p:txBody>
      </p:sp>
      <p:pic>
        <p:nvPicPr>
          <p:cNvPr id="132" name="Google Shape;132;p11" descr="Ejercicio para personas mayores alegres en tu smartpho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6302" y="334536"/>
            <a:ext cx="4460488" cy="4460488"/>
          </a:xfrm>
          <a:custGeom>
            <a:avLst/>
            <a:gdLst/>
            <a:ahLst/>
            <a:cxnLst/>
            <a:rect l="l" t="t" r="r" b="b"/>
            <a:pathLst>
              <a:path w="4460488" h="4460488" extrusionOk="0">
                <a:moveTo>
                  <a:pt x="0" y="0"/>
                </a:moveTo>
                <a:cubicBezTo>
                  <a:pt x="154581" y="-35356"/>
                  <a:pt x="442254" y="70733"/>
                  <a:pt x="602166" y="0"/>
                </a:cubicBezTo>
                <a:cubicBezTo>
                  <a:pt x="762078" y="-70733"/>
                  <a:pt x="1005693" y="76272"/>
                  <a:pt x="1248937" y="0"/>
                </a:cubicBezTo>
                <a:cubicBezTo>
                  <a:pt x="1492181" y="-76272"/>
                  <a:pt x="1512129" y="32952"/>
                  <a:pt x="1672683" y="0"/>
                </a:cubicBezTo>
                <a:cubicBezTo>
                  <a:pt x="1833237" y="-32952"/>
                  <a:pt x="1983516" y="49240"/>
                  <a:pt x="2230244" y="0"/>
                </a:cubicBezTo>
                <a:cubicBezTo>
                  <a:pt x="2476972" y="-49240"/>
                  <a:pt x="2691323" y="55912"/>
                  <a:pt x="2832410" y="0"/>
                </a:cubicBezTo>
                <a:cubicBezTo>
                  <a:pt x="2973497" y="-55912"/>
                  <a:pt x="3095438" y="50080"/>
                  <a:pt x="3345366" y="0"/>
                </a:cubicBezTo>
                <a:cubicBezTo>
                  <a:pt x="3595294" y="-50080"/>
                  <a:pt x="3785429" y="52214"/>
                  <a:pt x="3947532" y="0"/>
                </a:cubicBezTo>
                <a:cubicBezTo>
                  <a:pt x="4109635" y="-52214"/>
                  <a:pt x="4355005" y="37648"/>
                  <a:pt x="4460488" y="0"/>
                </a:cubicBezTo>
                <a:cubicBezTo>
                  <a:pt x="4498737" y="178092"/>
                  <a:pt x="4402025" y="372664"/>
                  <a:pt x="4460488" y="512956"/>
                </a:cubicBezTo>
                <a:cubicBezTo>
                  <a:pt x="4518951" y="653248"/>
                  <a:pt x="4392766" y="848527"/>
                  <a:pt x="4460488" y="1115122"/>
                </a:cubicBezTo>
                <a:cubicBezTo>
                  <a:pt x="4528210" y="1381717"/>
                  <a:pt x="4424135" y="1411212"/>
                  <a:pt x="4460488" y="1583473"/>
                </a:cubicBezTo>
                <a:cubicBezTo>
                  <a:pt x="4496841" y="1755734"/>
                  <a:pt x="4430427" y="1924844"/>
                  <a:pt x="4460488" y="2096429"/>
                </a:cubicBezTo>
                <a:cubicBezTo>
                  <a:pt x="4490549" y="2268014"/>
                  <a:pt x="4414132" y="2512515"/>
                  <a:pt x="4460488" y="2698595"/>
                </a:cubicBezTo>
                <a:cubicBezTo>
                  <a:pt x="4506844" y="2884675"/>
                  <a:pt x="4447853" y="3028642"/>
                  <a:pt x="4460488" y="3122342"/>
                </a:cubicBezTo>
                <a:cubicBezTo>
                  <a:pt x="4473123" y="3216042"/>
                  <a:pt x="4409119" y="3454837"/>
                  <a:pt x="4460488" y="3590693"/>
                </a:cubicBezTo>
                <a:cubicBezTo>
                  <a:pt x="4511857" y="3726549"/>
                  <a:pt x="4403603" y="4089299"/>
                  <a:pt x="4460488" y="4460488"/>
                </a:cubicBezTo>
                <a:cubicBezTo>
                  <a:pt x="4181732" y="4477393"/>
                  <a:pt x="4028250" y="4407723"/>
                  <a:pt x="3813717" y="4460488"/>
                </a:cubicBezTo>
                <a:cubicBezTo>
                  <a:pt x="3599184" y="4513253"/>
                  <a:pt x="3370318" y="4403726"/>
                  <a:pt x="3256156" y="4460488"/>
                </a:cubicBezTo>
                <a:cubicBezTo>
                  <a:pt x="3141994" y="4517250"/>
                  <a:pt x="2956992" y="4412787"/>
                  <a:pt x="2698595" y="4460488"/>
                </a:cubicBezTo>
                <a:cubicBezTo>
                  <a:pt x="2440198" y="4508189"/>
                  <a:pt x="2436735" y="4445416"/>
                  <a:pt x="2274849" y="4460488"/>
                </a:cubicBezTo>
                <a:cubicBezTo>
                  <a:pt x="2112963" y="4475560"/>
                  <a:pt x="1966666" y="4451149"/>
                  <a:pt x="1761893" y="4460488"/>
                </a:cubicBezTo>
                <a:cubicBezTo>
                  <a:pt x="1557120" y="4469827"/>
                  <a:pt x="1355797" y="4419051"/>
                  <a:pt x="1204332" y="4460488"/>
                </a:cubicBezTo>
                <a:cubicBezTo>
                  <a:pt x="1052867" y="4501925"/>
                  <a:pt x="855626" y="4403042"/>
                  <a:pt x="602166" y="4460488"/>
                </a:cubicBezTo>
                <a:cubicBezTo>
                  <a:pt x="348706" y="4517934"/>
                  <a:pt x="133248" y="4416258"/>
                  <a:pt x="0" y="4460488"/>
                </a:cubicBezTo>
                <a:cubicBezTo>
                  <a:pt x="-25790" y="4219736"/>
                  <a:pt x="31921" y="4150723"/>
                  <a:pt x="0" y="3947532"/>
                </a:cubicBezTo>
                <a:cubicBezTo>
                  <a:pt x="-31921" y="3744341"/>
                  <a:pt x="35483" y="3644795"/>
                  <a:pt x="0" y="3523786"/>
                </a:cubicBezTo>
                <a:cubicBezTo>
                  <a:pt x="-35483" y="3402777"/>
                  <a:pt x="37470" y="3241451"/>
                  <a:pt x="0" y="2966225"/>
                </a:cubicBezTo>
                <a:cubicBezTo>
                  <a:pt x="-37470" y="2690999"/>
                  <a:pt x="33814" y="2687419"/>
                  <a:pt x="0" y="2542478"/>
                </a:cubicBezTo>
                <a:cubicBezTo>
                  <a:pt x="-33814" y="2397537"/>
                  <a:pt x="44572" y="2173997"/>
                  <a:pt x="0" y="1984917"/>
                </a:cubicBezTo>
                <a:cubicBezTo>
                  <a:pt x="-44572" y="1795837"/>
                  <a:pt x="9430" y="1728211"/>
                  <a:pt x="0" y="1471961"/>
                </a:cubicBezTo>
                <a:cubicBezTo>
                  <a:pt x="-9430" y="1215711"/>
                  <a:pt x="7415" y="1133946"/>
                  <a:pt x="0" y="825190"/>
                </a:cubicBezTo>
                <a:cubicBezTo>
                  <a:pt x="-7415" y="516434"/>
                  <a:pt x="13180" y="21814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3" name="Google Shape;133;p11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521" y="48150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8980" y="6854449"/>
            <a:ext cx="2247796" cy="129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1590</Words>
  <Application>Microsoft Office PowerPoint</Application>
  <PresentationFormat>Custom</PresentationFormat>
  <Paragraphs>157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Arial</vt:lpstr>
      <vt:lpstr>DM Sans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  <cp:lastModifiedBy>Viktor Zvonar</cp:lastModifiedBy>
  <cp:revision>1</cp:revision>
  <dcterms:modified xsi:type="dcterms:W3CDTF">2026-03-11T23:32:35Z</dcterms:modified>
</cp:coreProperties>
</file>