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4630400" cy="8229600"/>
  <p:notesSz cx="8229600" cy="14630400"/>
  <p:embeddedFontLst>
    <p:embeddedFont>
      <p:font typeface="Alexandria" panose="020B0604020202020204" charset="-78"/>
      <p:regular r:id="rId31"/>
      <p:bold r:id="rId32"/>
    </p:embeddedFont>
    <p:embeddedFont>
      <p:font typeface="Libre Baskerville" panose="02000000000000000000" pitchFamily="2" charset="0"/>
      <p:regular r:id="rId33"/>
      <p:bold r:id="rId34"/>
      <p:italic r:id="rId35"/>
    </p:embeddedFont>
    <p:embeddedFont>
      <p:font typeface="Open Sans" panose="020B0606030504020204" pitchFamily="34" charset="0"/>
      <p:regular r:id="rId36"/>
      <p:bold r:id="rId37"/>
      <p:italic r:id="rId38"/>
      <p:boldItalic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2" roundtripDataSignature="AMtx7mjtcG3iYK/cuMeMwRKG5NytxYpXx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256" y="2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9.fntdata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customschemas.google.com/relationships/presentationmetadata" Target="meta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0"/>
            <a:ext cx="3000000" cy="300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6" name="Google Shape;36;p1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0"/>
            <a:ext cx="3000000" cy="300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6" name="Google Shape;126;p12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12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0"/>
            <a:ext cx="3000000" cy="300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8" name="Google Shape;138;p13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13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9" name="Google Shape;159;p14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• La tecnología nos permite mantenernos en contacto con nuestros seres queridos a través de mensajeros como WhatsApp, Messenger o correo electrónico. Podemos intercambiar mensajes rápidamente y mantener relaciones.</a:t>
            </a:r>
            <a:br>
              <a:rPr lang="e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e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• Gracias a plataformas de compra online como Allegro, Amazon o Lidl, podemos comprar sin salir de casa. Tenemos acceso a una amplia gama de productos sin tener que salir.</a:t>
            </a:r>
            <a:br>
              <a:rPr lang="e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e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• La tecnología también nos permite realizar videollamadas a distancia a través de aplicaciones como Zoom, Skype o WhatsApp. De esta manera, podemos vernos cara a cara, incluso cuando estamos lejos el uno del otro.</a:t>
            </a:r>
            <a:br>
              <a:rPr lang="e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e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• Servicios de música como YouTube o Spotify nos dan acceso a una enorme biblioteca de música. Podremos escuchar nuestras canciones favoritas y descubrir nuevos artistas.</a:t>
            </a:r>
            <a:endParaRPr/>
          </a:p>
        </p:txBody>
      </p:sp>
      <p:sp>
        <p:nvSpPr>
          <p:cNvPr id="160" name="Google Shape;160;p14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5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6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7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8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9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2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3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0"/>
            <a:ext cx="3000000" cy="300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0" name="Google Shape;50;p2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2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6" name="Google Shape;236;p24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24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6" name="Google Shape;246;p28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28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21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29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-762000" y="1096963"/>
            <a:ext cx="975360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1" name="Google Shape;271;p30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30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23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88" name="Google Shape;288;p31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31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24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2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0"/>
            <a:ext cx="3000000" cy="300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23" name="Google Shape;323;p33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p33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26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0"/>
            <a:ext cx="3000000" cy="300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38" name="Google Shape;338;p36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36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27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0"/>
            <a:ext cx="3000000" cy="300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58" name="Google Shape;358;p37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37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28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4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5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8" name="Google Shape;88;p8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8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9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-762000" y="1096963"/>
            <a:ext cx="975360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0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1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 master">
  <p:cSld name="Slide 1 master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39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8;p39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2 master">
  <p:cSld name="Slide 2 master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4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8 master">
  <p:cSld name="Slide 8 mast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4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4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3 master">
  <p:cSld name="Slide 3 mast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2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42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4 master">
  <p:cSld name="Slide 4 mast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3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43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5 master">
  <p:cSld name="Slide 5 mast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4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44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6 master">
  <p:cSld name="Slide 6 master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5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45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7 master">
  <p:cSld name="Slide 7 mast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6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46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9 master">
  <p:cSld name="Slide 9 mast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7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47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1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8.jp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0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"/>
          <p:cNvSpPr/>
          <p:nvPr/>
        </p:nvSpPr>
        <p:spPr>
          <a:xfrm>
            <a:off x="1737726" y="6419857"/>
            <a:ext cx="5896936" cy="362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Socios: EDUQ (Polonia) y Adiper (España)</a:t>
            </a:r>
            <a:endParaRPr sz="20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" name="Google Shape;40;p1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13250" y="210066"/>
            <a:ext cx="4917989" cy="7661188"/>
          </a:xfrm>
          <a:custGeom>
            <a:avLst/>
            <a:gdLst/>
            <a:ahLst/>
            <a:cxnLst/>
            <a:rect l="l" t="t" r="r" b="b"/>
            <a:pathLst>
              <a:path w="4917989" h="7661188" fill="none" extrusionOk="0">
                <a:moveTo>
                  <a:pt x="0" y="0"/>
                </a:moveTo>
                <a:cubicBezTo>
                  <a:pt x="184175" y="-38695"/>
                  <a:pt x="406004" y="11017"/>
                  <a:pt x="546443" y="0"/>
                </a:cubicBezTo>
                <a:cubicBezTo>
                  <a:pt x="686882" y="-11017"/>
                  <a:pt x="897950" y="5425"/>
                  <a:pt x="994527" y="0"/>
                </a:cubicBezTo>
                <a:cubicBezTo>
                  <a:pt x="1091104" y="-5425"/>
                  <a:pt x="1325819" y="61147"/>
                  <a:pt x="1639330" y="0"/>
                </a:cubicBezTo>
                <a:cubicBezTo>
                  <a:pt x="1952841" y="-61147"/>
                  <a:pt x="1964146" y="41903"/>
                  <a:pt x="2234953" y="0"/>
                </a:cubicBezTo>
                <a:cubicBezTo>
                  <a:pt x="2505760" y="-41903"/>
                  <a:pt x="2637083" y="26172"/>
                  <a:pt x="2879756" y="0"/>
                </a:cubicBezTo>
                <a:cubicBezTo>
                  <a:pt x="3122429" y="-26172"/>
                  <a:pt x="3142694" y="15723"/>
                  <a:pt x="3327839" y="0"/>
                </a:cubicBezTo>
                <a:cubicBezTo>
                  <a:pt x="3512984" y="-15723"/>
                  <a:pt x="3795309" y="35030"/>
                  <a:pt x="3923462" y="0"/>
                </a:cubicBezTo>
                <a:cubicBezTo>
                  <a:pt x="4051615" y="-35030"/>
                  <a:pt x="4617737" y="114238"/>
                  <a:pt x="4917989" y="0"/>
                </a:cubicBezTo>
                <a:cubicBezTo>
                  <a:pt x="4961103" y="169735"/>
                  <a:pt x="4877033" y="328561"/>
                  <a:pt x="4917989" y="436098"/>
                </a:cubicBezTo>
                <a:cubicBezTo>
                  <a:pt x="4958945" y="543635"/>
                  <a:pt x="4889666" y="709025"/>
                  <a:pt x="4917989" y="795585"/>
                </a:cubicBezTo>
                <a:cubicBezTo>
                  <a:pt x="4946312" y="882145"/>
                  <a:pt x="4873749" y="1057551"/>
                  <a:pt x="4917989" y="1231683"/>
                </a:cubicBezTo>
                <a:cubicBezTo>
                  <a:pt x="4962229" y="1405815"/>
                  <a:pt x="4834178" y="1694576"/>
                  <a:pt x="4917989" y="1974229"/>
                </a:cubicBezTo>
                <a:cubicBezTo>
                  <a:pt x="5001800" y="2253882"/>
                  <a:pt x="4838216" y="2343984"/>
                  <a:pt x="4917989" y="2640163"/>
                </a:cubicBezTo>
                <a:cubicBezTo>
                  <a:pt x="4997762" y="2936342"/>
                  <a:pt x="4890060" y="2924231"/>
                  <a:pt x="4917989" y="2999650"/>
                </a:cubicBezTo>
                <a:cubicBezTo>
                  <a:pt x="4945918" y="3075069"/>
                  <a:pt x="4839165" y="3349473"/>
                  <a:pt x="4917989" y="3665584"/>
                </a:cubicBezTo>
                <a:cubicBezTo>
                  <a:pt x="4996813" y="3981695"/>
                  <a:pt x="4855718" y="4038084"/>
                  <a:pt x="4917989" y="4331518"/>
                </a:cubicBezTo>
                <a:cubicBezTo>
                  <a:pt x="4980260" y="4624952"/>
                  <a:pt x="4858067" y="4869439"/>
                  <a:pt x="4917989" y="5074064"/>
                </a:cubicBezTo>
                <a:cubicBezTo>
                  <a:pt x="4977911" y="5278689"/>
                  <a:pt x="4893077" y="5342612"/>
                  <a:pt x="4917989" y="5586774"/>
                </a:cubicBezTo>
                <a:cubicBezTo>
                  <a:pt x="4942901" y="5830936"/>
                  <a:pt x="4858644" y="5912149"/>
                  <a:pt x="4917989" y="6099484"/>
                </a:cubicBezTo>
                <a:cubicBezTo>
                  <a:pt x="4977334" y="6286819"/>
                  <a:pt x="4917662" y="6356719"/>
                  <a:pt x="4917989" y="6458971"/>
                </a:cubicBezTo>
                <a:cubicBezTo>
                  <a:pt x="4918316" y="6561223"/>
                  <a:pt x="4878067" y="6770388"/>
                  <a:pt x="4917989" y="6895069"/>
                </a:cubicBezTo>
                <a:cubicBezTo>
                  <a:pt x="4957911" y="7019750"/>
                  <a:pt x="4843530" y="7304123"/>
                  <a:pt x="4917989" y="7661188"/>
                </a:cubicBezTo>
                <a:cubicBezTo>
                  <a:pt x="4696370" y="7668449"/>
                  <a:pt x="4682640" y="7610141"/>
                  <a:pt x="4469906" y="7661188"/>
                </a:cubicBezTo>
                <a:cubicBezTo>
                  <a:pt x="4257172" y="7712235"/>
                  <a:pt x="4221932" y="7617064"/>
                  <a:pt x="4071002" y="7661188"/>
                </a:cubicBezTo>
                <a:cubicBezTo>
                  <a:pt x="3920072" y="7705312"/>
                  <a:pt x="3718746" y="7642614"/>
                  <a:pt x="3524559" y="7661188"/>
                </a:cubicBezTo>
                <a:cubicBezTo>
                  <a:pt x="3330372" y="7679762"/>
                  <a:pt x="3197879" y="7658348"/>
                  <a:pt x="2879756" y="7661188"/>
                </a:cubicBezTo>
                <a:cubicBezTo>
                  <a:pt x="2561633" y="7664028"/>
                  <a:pt x="2607668" y="7654639"/>
                  <a:pt x="2382492" y="7661188"/>
                </a:cubicBezTo>
                <a:cubicBezTo>
                  <a:pt x="2157316" y="7667737"/>
                  <a:pt x="2071483" y="7630917"/>
                  <a:pt x="1836049" y="7661188"/>
                </a:cubicBezTo>
                <a:cubicBezTo>
                  <a:pt x="1600615" y="7691459"/>
                  <a:pt x="1496779" y="7651973"/>
                  <a:pt x="1338786" y="7661188"/>
                </a:cubicBezTo>
                <a:cubicBezTo>
                  <a:pt x="1180793" y="7670403"/>
                  <a:pt x="1045604" y="7642951"/>
                  <a:pt x="939882" y="7661188"/>
                </a:cubicBezTo>
                <a:cubicBezTo>
                  <a:pt x="834160" y="7679425"/>
                  <a:pt x="314830" y="7592838"/>
                  <a:pt x="0" y="7661188"/>
                </a:cubicBezTo>
                <a:cubicBezTo>
                  <a:pt x="-14150" y="7497429"/>
                  <a:pt x="27714" y="7452484"/>
                  <a:pt x="0" y="7301701"/>
                </a:cubicBezTo>
                <a:cubicBezTo>
                  <a:pt x="-27714" y="7150918"/>
                  <a:pt x="44746" y="6872365"/>
                  <a:pt x="0" y="6635767"/>
                </a:cubicBezTo>
                <a:cubicBezTo>
                  <a:pt x="-44746" y="6399169"/>
                  <a:pt x="22595" y="6403881"/>
                  <a:pt x="0" y="6276281"/>
                </a:cubicBezTo>
                <a:cubicBezTo>
                  <a:pt x="-22595" y="6148681"/>
                  <a:pt x="69216" y="5852659"/>
                  <a:pt x="0" y="5610347"/>
                </a:cubicBezTo>
                <a:cubicBezTo>
                  <a:pt x="-69216" y="5368035"/>
                  <a:pt x="46197" y="5305543"/>
                  <a:pt x="0" y="5174249"/>
                </a:cubicBezTo>
                <a:cubicBezTo>
                  <a:pt x="-46197" y="5042955"/>
                  <a:pt x="4914" y="4914549"/>
                  <a:pt x="0" y="4814762"/>
                </a:cubicBezTo>
                <a:cubicBezTo>
                  <a:pt x="-4914" y="4714975"/>
                  <a:pt x="9942" y="4540880"/>
                  <a:pt x="0" y="4455275"/>
                </a:cubicBezTo>
                <a:cubicBezTo>
                  <a:pt x="-9942" y="4369670"/>
                  <a:pt x="24700" y="4019882"/>
                  <a:pt x="0" y="3789341"/>
                </a:cubicBezTo>
                <a:cubicBezTo>
                  <a:pt x="-24700" y="3558800"/>
                  <a:pt x="32436" y="3508846"/>
                  <a:pt x="0" y="3276631"/>
                </a:cubicBezTo>
                <a:cubicBezTo>
                  <a:pt x="-32436" y="3044416"/>
                  <a:pt x="3621" y="2935822"/>
                  <a:pt x="0" y="2840533"/>
                </a:cubicBezTo>
                <a:cubicBezTo>
                  <a:pt x="-3621" y="2745244"/>
                  <a:pt x="47499" y="2555403"/>
                  <a:pt x="0" y="2404434"/>
                </a:cubicBezTo>
                <a:cubicBezTo>
                  <a:pt x="-47499" y="2253465"/>
                  <a:pt x="54708" y="1997905"/>
                  <a:pt x="0" y="1891724"/>
                </a:cubicBezTo>
                <a:cubicBezTo>
                  <a:pt x="-54708" y="1785543"/>
                  <a:pt x="70773" y="1453836"/>
                  <a:pt x="0" y="1149178"/>
                </a:cubicBezTo>
                <a:cubicBezTo>
                  <a:pt x="-70773" y="844520"/>
                  <a:pt x="46542" y="478071"/>
                  <a:pt x="0" y="0"/>
                </a:cubicBezTo>
                <a:close/>
              </a:path>
              <a:path w="4917989" h="7661188" extrusionOk="0">
                <a:moveTo>
                  <a:pt x="0" y="0"/>
                </a:moveTo>
                <a:cubicBezTo>
                  <a:pt x="109444" y="-20578"/>
                  <a:pt x="379190" y="30872"/>
                  <a:pt x="546443" y="0"/>
                </a:cubicBezTo>
                <a:cubicBezTo>
                  <a:pt x="713696" y="-30872"/>
                  <a:pt x="868275" y="37337"/>
                  <a:pt x="1092886" y="0"/>
                </a:cubicBezTo>
                <a:cubicBezTo>
                  <a:pt x="1317497" y="-37337"/>
                  <a:pt x="1391233" y="45237"/>
                  <a:pt x="1491790" y="0"/>
                </a:cubicBezTo>
                <a:cubicBezTo>
                  <a:pt x="1592347" y="-45237"/>
                  <a:pt x="1701839" y="5249"/>
                  <a:pt x="1890694" y="0"/>
                </a:cubicBezTo>
                <a:cubicBezTo>
                  <a:pt x="2079549" y="-5249"/>
                  <a:pt x="2173930" y="2545"/>
                  <a:pt x="2387957" y="0"/>
                </a:cubicBezTo>
                <a:cubicBezTo>
                  <a:pt x="2601984" y="-2545"/>
                  <a:pt x="2751861" y="65355"/>
                  <a:pt x="3032760" y="0"/>
                </a:cubicBezTo>
                <a:cubicBezTo>
                  <a:pt x="3313659" y="-65355"/>
                  <a:pt x="3300079" y="16977"/>
                  <a:pt x="3431663" y="0"/>
                </a:cubicBezTo>
                <a:cubicBezTo>
                  <a:pt x="3563247" y="-16977"/>
                  <a:pt x="3820383" y="74247"/>
                  <a:pt x="4076466" y="0"/>
                </a:cubicBezTo>
                <a:cubicBezTo>
                  <a:pt x="4332549" y="-74247"/>
                  <a:pt x="4614242" y="2619"/>
                  <a:pt x="4917989" y="0"/>
                </a:cubicBezTo>
                <a:cubicBezTo>
                  <a:pt x="4941795" y="151807"/>
                  <a:pt x="4917669" y="262374"/>
                  <a:pt x="4917989" y="359487"/>
                </a:cubicBezTo>
                <a:cubicBezTo>
                  <a:pt x="4918309" y="456600"/>
                  <a:pt x="4868014" y="593017"/>
                  <a:pt x="4917989" y="795585"/>
                </a:cubicBezTo>
                <a:cubicBezTo>
                  <a:pt x="4967964" y="998153"/>
                  <a:pt x="4886284" y="1095558"/>
                  <a:pt x="4917989" y="1308295"/>
                </a:cubicBezTo>
                <a:cubicBezTo>
                  <a:pt x="4949694" y="1521032"/>
                  <a:pt x="4903027" y="1593835"/>
                  <a:pt x="4917989" y="1821005"/>
                </a:cubicBezTo>
                <a:cubicBezTo>
                  <a:pt x="4932951" y="2048175"/>
                  <a:pt x="4896628" y="2171081"/>
                  <a:pt x="4917989" y="2486939"/>
                </a:cubicBezTo>
                <a:cubicBezTo>
                  <a:pt x="4939350" y="2802797"/>
                  <a:pt x="4909058" y="2725272"/>
                  <a:pt x="4917989" y="2846426"/>
                </a:cubicBezTo>
                <a:cubicBezTo>
                  <a:pt x="4926920" y="2967580"/>
                  <a:pt x="4850015" y="3405876"/>
                  <a:pt x="4917989" y="3588972"/>
                </a:cubicBezTo>
                <a:cubicBezTo>
                  <a:pt x="4985963" y="3772068"/>
                  <a:pt x="4871933" y="3852177"/>
                  <a:pt x="4917989" y="4025070"/>
                </a:cubicBezTo>
                <a:cubicBezTo>
                  <a:pt x="4964045" y="4197963"/>
                  <a:pt x="4915921" y="4288013"/>
                  <a:pt x="4917989" y="4537781"/>
                </a:cubicBezTo>
                <a:cubicBezTo>
                  <a:pt x="4920057" y="4787549"/>
                  <a:pt x="4885971" y="4785773"/>
                  <a:pt x="4917989" y="4897267"/>
                </a:cubicBezTo>
                <a:cubicBezTo>
                  <a:pt x="4950007" y="5008761"/>
                  <a:pt x="4840217" y="5263846"/>
                  <a:pt x="4917989" y="5563201"/>
                </a:cubicBezTo>
                <a:cubicBezTo>
                  <a:pt x="4995761" y="5862556"/>
                  <a:pt x="4883962" y="5919581"/>
                  <a:pt x="4917989" y="6229135"/>
                </a:cubicBezTo>
                <a:cubicBezTo>
                  <a:pt x="4952016" y="6538689"/>
                  <a:pt x="4907472" y="6792125"/>
                  <a:pt x="4917989" y="6971681"/>
                </a:cubicBezTo>
                <a:cubicBezTo>
                  <a:pt x="4928506" y="7151237"/>
                  <a:pt x="4845927" y="7324942"/>
                  <a:pt x="4917989" y="7661188"/>
                </a:cubicBezTo>
                <a:cubicBezTo>
                  <a:pt x="4790556" y="7713640"/>
                  <a:pt x="4509269" y="7628034"/>
                  <a:pt x="4371546" y="7661188"/>
                </a:cubicBezTo>
                <a:cubicBezTo>
                  <a:pt x="4233823" y="7694342"/>
                  <a:pt x="4099234" y="7614443"/>
                  <a:pt x="3923462" y="7661188"/>
                </a:cubicBezTo>
                <a:cubicBezTo>
                  <a:pt x="3747690" y="7707933"/>
                  <a:pt x="3503229" y="7610220"/>
                  <a:pt x="3327839" y="7661188"/>
                </a:cubicBezTo>
                <a:cubicBezTo>
                  <a:pt x="3152449" y="7712156"/>
                  <a:pt x="2997979" y="7658158"/>
                  <a:pt x="2732216" y="7661188"/>
                </a:cubicBezTo>
                <a:cubicBezTo>
                  <a:pt x="2466453" y="7664218"/>
                  <a:pt x="2428169" y="7626574"/>
                  <a:pt x="2136593" y="7661188"/>
                </a:cubicBezTo>
                <a:cubicBezTo>
                  <a:pt x="1845017" y="7695802"/>
                  <a:pt x="1826454" y="7646283"/>
                  <a:pt x="1639330" y="7661188"/>
                </a:cubicBezTo>
                <a:cubicBezTo>
                  <a:pt x="1452206" y="7676093"/>
                  <a:pt x="1395504" y="7616313"/>
                  <a:pt x="1240426" y="7661188"/>
                </a:cubicBezTo>
                <a:cubicBezTo>
                  <a:pt x="1085348" y="7706063"/>
                  <a:pt x="914023" y="7596593"/>
                  <a:pt x="595623" y="7661188"/>
                </a:cubicBezTo>
                <a:cubicBezTo>
                  <a:pt x="277223" y="7725783"/>
                  <a:pt x="139557" y="7637156"/>
                  <a:pt x="0" y="7661188"/>
                </a:cubicBezTo>
                <a:cubicBezTo>
                  <a:pt x="-37888" y="7490668"/>
                  <a:pt x="36661" y="7229795"/>
                  <a:pt x="0" y="6918642"/>
                </a:cubicBezTo>
                <a:cubicBezTo>
                  <a:pt x="-36661" y="6607489"/>
                  <a:pt x="35923" y="6495081"/>
                  <a:pt x="0" y="6329320"/>
                </a:cubicBezTo>
                <a:cubicBezTo>
                  <a:pt x="-35923" y="6163559"/>
                  <a:pt x="4218" y="6049625"/>
                  <a:pt x="0" y="5816610"/>
                </a:cubicBezTo>
                <a:cubicBezTo>
                  <a:pt x="-4218" y="5583595"/>
                  <a:pt x="5837" y="5551686"/>
                  <a:pt x="0" y="5303899"/>
                </a:cubicBezTo>
                <a:cubicBezTo>
                  <a:pt x="-5837" y="5056112"/>
                  <a:pt x="3391" y="5041092"/>
                  <a:pt x="0" y="4867801"/>
                </a:cubicBezTo>
                <a:cubicBezTo>
                  <a:pt x="-3391" y="4694510"/>
                  <a:pt x="65531" y="4364268"/>
                  <a:pt x="0" y="4201867"/>
                </a:cubicBezTo>
                <a:cubicBezTo>
                  <a:pt x="-65531" y="4039466"/>
                  <a:pt x="4130" y="3889784"/>
                  <a:pt x="0" y="3612545"/>
                </a:cubicBezTo>
                <a:cubicBezTo>
                  <a:pt x="-4130" y="3335306"/>
                  <a:pt x="11121" y="3313036"/>
                  <a:pt x="0" y="3176446"/>
                </a:cubicBezTo>
                <a:cubicBezTo>
                  <a:pt x="-11121" y="3039856"/>
                  <a:pt x="13593" y="2855420"/>
                  <a:pt x="0" y="2740348"/>
                </a:cubicBezTo>
                <a:cubicBezTo>
                  <a:pt x="-13593" y="2625276"/>
                  <a:pt x="27574" y="2472969"/>
                  <a:pt x="0" y="2304250"/>
                </a:cubicBezTo>
                <a:cubicBezTo>
                  <a:pt x="-27574" y="2135531"/>
                  <a:pt x="1707" y="2092228"/>
                  <a:pt x="0" y="1944763"/>
                </a:cubicBezTo>
                <a:cubicBezTo>
                  <a:pt x="-1707" y="1797298"/>
                  <a:pt x="3664" y="1455741"/>
                  <a:pt x="0" y="1202217"/>
                </a:cubicBezTo>
                <a:cubicBezTo>
                  <a:pt x="-3664" y="948693"/>
                  <a:pt x="19145" y="849200"/>
                  <a:pt x="0" y="689507"/>
                </a:cubicBezTo>
                <a:cubicBezTo>
                  <a:pt x="-19145" y="529814"/>
                  <a:pt x="53991" y="180661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grpSp>
        <p:nvGrpSpPr>
          <p:cNvPr id="41" name="Google Shape;41;p1"/>
          <p:cNvGrpSpPr/>
          <p:nvPr/>
        </p:nvGrpSpPr>
        <p:grpSpPr>
          <a:xfrm>
            <a:off x="865065" y="-11427"/>
            <a:ext cx="8088570" cy="5141427"/>
            <a:chOff x="865065" y="-11427"/>
            <a:chExt cx="8088570" cy="5141427"/>
          </a:xfrm>
        </p:grpSpPr>
        <p:sp>
          <p:nvSpPr>
            <p:cNvPr id="42" name="Google Shape;42;p1"/>
            <p:cNvSpPr/>
            <p:nvPr/>
          </p:nvSpPr>
          <p:spPr>
            <a:xfrm>
              <a:off x="865065" y="3429000"/>
              <a:ext cx="7469400" cy="170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01136"/>
                </a:lnSpc>
                <a:spcBef>
                  <a:spcPts val="0"/>
                </a:spcBef>
                <a:spcAft>
                  <a:spcPts val="0"/>
                </a:spcAft>
                <a:buClr>
                  <a:srgbClr val="056AA0"/>
                </a:buClr>
                <a:buSzPts val="4400"/>
                <a:buFont typeface="Arial"/>
                <a:buNone/>
              </a:pPr>
              <a:r>
                <a:rPr lang="es" sz="4400" b="1" i="0" u="none" strike="noStrike" cap="none">
                  <a:solidFill>
                    <a:srgbClr val="056AA0"/>
                  </a:solidFill>
                  <a:latin typeface="Arial"/>
                  <a:ea typeface="Arial"/>
                  <a:cs typeface="Arial"/>
                  <a:sym typeface="Arial"/>
                </a:rPr>
                <a:t>Las personas mayores crean oportunidades digitales para sus compañeros</a:t>
              </a:r>
              <a:endParaRPr sz="4400" b="0" i="0" u="none" strike="noStrike" cap="none">
                <a:solidFill>
                  <a:srgbClr val="D05F1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3" name="Google Shape;43;p1" descr="Un logotipo con un círculo y un círculo en el centro&#10;&#10;Descripción generada automáticamente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708935" y="-11427"/>
              <a:ext cx="1890762" cy="18907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" name="Google Shape;44;p1" descr="Una bandera azul con estrellas amarillas&#10;&#10;Descripción generada automáticamente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89617" y="36300"/>
              <a:ext cx="1764018" cy="17872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" name="Google Shape;45;p1" descr="Una mano azul y un fondo negro&#10;&#10;Descripción generada automáticamente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4879274" y="23911"/>
              <a:ext cx="1890763" cy="189076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6" name="Google Shape;46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45607" y="453705"/>
            <a:ext cx="2043748" cy="1175155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1"/>
          <p:cNvSpPr txBox="1"/>
          <p:nvPr/>
        </p:nvSpPr>
        <p:spPr>
          <a:xfrm>
            <a:off x="305725" y="1809752"/>
            <a:ext cx="8588100" cy="10512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400" b="0" i="0" u="none" strike="noStrike" cap="none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Financiado por la Unión Europea. Sin embargo, los puntos de vista y opiniones expresados son únicamente los del autor o autores y no reflejan necesariamente los de la Unión Europea o de la Agencia Ejecutiva Europea de Educación y Cultura (EACEA). Ni la Unión Europea ni la EACEA pueden ser consideradas responsables de ellos.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2"/>
          <p:cNvSpPr/>
          <p:nvPr/>
        </p:nvSpPr>
        <p:spPr>
          <a:xfrm>
            <a:off x="6307859" y="1313602"/>
            <a:ext cx="7556421" cy="1417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50"/>
              <a:buFont typeface="Libre Baskerville"/>
              <a:buNone/>
            </a:pPr>
            <a:r>
              <a:rPr lang="es" sz="4450" b="1">
                <a:solidFill>
                  <a:srgbClr val="C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Cómo ayudar a las personas mayores </a:t>
            </a:r>
            <a:endParaRPr sz="4450" b="1">
              <a:solidFill>
                <a:srgbClr val="C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marL="0" marR="0" lvl="0" indent="0" algn="l" rtl="0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50"/>
              <a:buFont typeface="Libre Baskerville"/>
              <a:buNone/>
            </a:pPr>
            <a:r>
              <a:rPr lang="es" sz="4450" b="1">
                <a:solidFill>
                  <a:srgbClr val="C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¿Sorprender a tus nietos</a:t>
            </a:r>
            <a:r>
              <a:rPr lang="es" sz="4450">
                <a:solidFill>
                  <a:srgbClr val="C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?</a:t>
            </a:r>
            <a:endParaRPr sz="445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12"/>
          <p:cNvSpPr/>
          <p:nvPr/>
        </p:nvSpPr>
        <p:spPr>
          <a:xfrm>
            <a:off x="6307859" y="3939274"/>
            <a:ext cx="7556400" cy="11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352"/>
              </a:lnSpc>
              <a:spcBef>
                <a:spcPts val="0"/>
              </a:spcBef>
              <a:spcAft>
                <a:spcPts val="0"/>
              </a:spcAft>
              <a:buClr>
                <a:srgbClr val="403CCF"/>
              </a:buClr>
              <a:buSzPts val="3550"/>
              <a:buFont typeface="Libre Baskerville"/>
              <a:buNone/>
            </a:pPr>
            <a:r>
              <a:rPr lang="es" sz="3550">
                <a:solidFill>
                  <a:srgbClr val="403CC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Primeros pasos. Diviértete con el mundo digital </a:t>
            </a:r>
            <a:endParaRPr sz="35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2"/>
          <p:cNvSpPr/>
          <p:nvPr/>
        </p:nvSpPr>
        <p:spPr>
          <a:xfrm>
            <a:off x="6307859" y="5626448"/>
            <a:ext cx="7556400" cy="14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9495A"/>
              </a:buClr>
              <a:buSzPts val="2400"/>
              <a:buFont typeface="Open Sans"/>
              <a:buNone/>
            </a:pPr>
            <a:r>
              <a:rPr lang="es" sz="2400">
                <a:solidFill>
                  <a:srgbClr val="49495A"/>
                </a:solidFill>
                <a:latin typeface="Open Sans"/>
                <a:ea typeface="Open Sans"/>
                <a:cs typeface="Open Sans"/>
                <a:sym typeface="Open Sans"/>
              </a:rPr>
              <a:t>¡Bienvenidos a nuestro primer taller, que le abrirá las puertas al fascinante mundo de las tecnologías modernas!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2" name="Google Shape;132;p12" descr="hombre con camisa de vestir blanca con anteojos de montura negra"/>
          <p:cNvPicPr preferRelativeResize="0"/>
          <p:nvPr/>
        </p:nvPicPr>
        <p:blipFill rotWithShape="1">
          <a:blip r:embed="rId3">
            <a:alphaModFix/>
          </a:blip>
          <a:srcRect l="36364"/>
          <a:stretch/>
        </p:blipFill>
        <p:spPr>
          <a:xfrm>
            <a:off x="902044" y="1834978"/>
            <a:ext cx="4259860" cy="45596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2" descr="Chica con camisa blanca y negra con cuello redondo"/>
          <p:cNvPicPr preferRelativeResize="0"/>
          <p:nvPr/>
        </p:nvPicPr>
        <p:blipFill rotWithShape="1">
          <a:blip r:embed="rId4">
            <a:alphaModFix/>
          </a:blip>
          <a:srcRect r="32977"/>
          <a:stretch/>
        </p:blipFill>
        <p:spPr>
          <a:xfrm>
            <a:off x="2880470" y="4692225"/>
            <a:ext cx="2987643" cy="2971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2" descr="Una bandera azul con estrellas amarillas&#10;&#10;Descripción generada automáticament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63576" y="47698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525832" y="6925680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13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5486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13"/>
          <p:cNvSpPr/>
          <p:nvPr/>
        </p:nvSpPr>
        <p:spPr>
          <a:xfrm>
            <a:off x="6430566" y="1218386"/>
            <a:ext cx="8770340" cy="1417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50"/>
              <a:buFont typeface="Libre Baskerville"/>
              <a:buNone/>
            </a:pPr>
            <a:r>
              <a:rPr lang="es" sz="4450">
                <a:solidFill>
                  <a:srgbClr val="C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¿De qué se trata?</a:t>
            </a:r>
            <a:endParaRPr sz="445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3"/>
          <p:cNvSpPr/>
          <p:nvPr/>
        </p:nvSpPr>
        <p:spPr>
          <a:xfrm>
            <a:off x="6372583" y="2952073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AE8F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3"/>
          <p:cNvSpPr/>
          <p:nvPr/>
        </p:nvSpPr>
        <p:spPr>
          <a:xfrm>
            <a:off x="6551772" y="3037084"/>
            <a:ext cx="151805" cy="3402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495A"/>
              </a:buClr>
              <a:buSzPts val="2650"/>
              <a:buFont typeface="Libre Baskerville"/>
              <a:buNone/>
            </a:pPr>
            <a:r>
              <a:rPr lang="es" sz="2650">
                <a:solidFill>
                  <a:srgbClr val="49495A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1</a:t>
            </a:r>
            <a:endParaRPr sz="26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13"/>
          <p:cNvSpPr/>
          <p:nvPr/>
        </p:nvSpPr>
        <p:spPr>
          <a:xfrm>
            <a:off x="7109699" y="2952073"/>
            <a:ext cx="2835235" cy="354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49495A"/>
              </a:buClr>
              <a:buSzPts val="2200"/>
              <a:buFont typeface="Libre Baskerville"/>
              <a:buNone/>
            </a:pPr>
            <a:r>
              <a:rPr lang="es" sz="2200">
                <a:solidFill>
                  <a:srgbClr val="49495A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Objetivo del taller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13"/>
          <p:cNvSpPr/>
          <p:nvPr/>
        </p:nvSpPr>
        <p:spPr>
          <a:xfrm>
            <a:off x="7109699" y="3442492"/>
            <a:ext cx="2927747" cy="2540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9495A"/>
              </a:buClr>
              <a:buSzPts val="2000"/>
              <a:buFont typeface="Open Sans"/>
              <a:buNone/>
            </a:pPr>
            <a:r>
              <a:rPr lang="es" sz="2000">
                <a:solidFill>
                  <a:srgbClr val="49495A"/>
                </a:solidFill>
                <a:latin typeface="Open Sans"/>
                <a:ea typeface="Open Sans"/>
                <a:cs typeface="Open Sans"/>
                <a:sym typeface="Open Sans"/>
              </a:rPr>
              <a:t>Mostrando cómo la tecnología moderna puede hacer la vida más fácil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13"/>
          <p:cNvSpPr/>
          <p:nvPr/>
        </p:nvSpPr>
        <p:spPr>
          <a:xfrm>
            <a:off x="10264260" y="2952073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AE8F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13"/>
          <p:cNvSpPr/>
          <p:nvPr/>
        </p:nvSpPr>
        <p:spPr>
          <a:xfrm>
            <a:off x="10414636" y="3037084"/>
            <a:ext cx="209550" cy="3402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495A"/>
              </a:buClr>
              <a:buSzPts val="2650"/>
              <a:buFont typeface="Libre Baskerville"/>
              <a:buNone/>
            </a:pPr>
            <a:r>
              <a:rPr lang="es" sz="2650">
                <a:solidFill>
                  <a:srgbClr val="49495A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2</a:t>
            </a:r>
            <a:endParaRPr sz="26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13"/>
          <p:cNvSpPr/>
          <p:nvPr/>
        </p:nvSpPr>
        <p:spPr>
          <a:xfrm>
            <a:off x="11093888" y="2952073"/>
            <a:ext cx="2835235" cy="354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49495A"/>
              </a:buClr>
              <a:buSzPts val="2200"/>
              <a:buFont typeface="Libre Baskerville"/>
              <a:buNone/>
            </a:pPr>
            <a:r>
              <a:rPr lang="es" sz="2200">
                <a:solidFill>
                  <a:srgbClr val="49495A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¿A quién va dirigido?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3"/>
          <p:cNvSpPr/>
          <p:nvPr/>
        </p:nvSpPr>
        <p:spPr>
          <a:xfrm>
            <a:off x="11093888" y="3905292"/>
            <a:ext cx="3338700" cy="18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9495A"/>
              </a:buClr>
              <a:buSzPts val="2000"/>
              <a:buFont typeface="Open Sans"/>
              <a:buNone/>
            </a:pPr>
            <a:r>
              <a:rPr lang="es" sz="2000">
                <a:solidFill>
                  <a:srgbClr val="49495A"/>
                </a:solidFill>
                <a:latin typeface="Open Sans"/>
                <a:ea typeface="Open Sans"/>
                <a:cs typeface="Open Sans"/>
                <a:sym typeface="Open Sans"/>
              </a:rPr>
              <a:t>Para todas las personas mayores, no se requiere experiencia previa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13"/>
          <p:cNvSpPr/>
          <p:nvPr/>
        </p:nvSpPr>
        <p:spPr>
          <a:xfrm>
            <a:off x="6280190" y="6000155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AE8F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13"/>
          <p:cNvSpPr/>
          <p:nvPr/>
        </p:nvSpPr>
        <p:spPr>
          <a:xfrm>
            <a:off x="6430566" y="6085166"/>
            <a:ext cx="209550" cy="3402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495A"/>
              </a:buClr>
              <a:buSzPts val="2650"/>
              <a:buFont typeface="Libre Baskerville"/>
              <a:buNone/>
            </a:pPr>
            <a:r>
              <a:rPr lang="es" sz="2650">
                <a:solidFill>
                  <a:srgbClr val="49495A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3</a:t>
            </a:r>
            <a:endParaRPr sz="26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13"/>
          <p:cNvSpPr/>
          <p:nvPr/>
        </p:nvSpPr>
        <p:spPr>
          <a:xfrm>
            <a:off x="7017306" y="6000155"/>
            <a:ext cx="2835235" cy="354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49495A"/>
              </a:buClr>
              <a:buSzPts val="2200"/>
              <a:buFont typeface="Libre Baskerville"/>
              <a:buNone/>
            </a:pPr>
            <a:r>
              <a:rPr lang="es" sz="2200">
                <a:solidFill>
                  <a:srgbClr val="49495A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Impacto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13"/>
          <p:cNvSpPr/>
          <p:nvPr/>
        </p:nvSpPr>
        <p:spPr>
          <a:xfrm>
            <a:off x="7017306" y="6490574"/>
            <a:ext cx="6819305" cy="725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9495A"/>
              </a:buClr>
              <a:buSzPts val="2000"/>
              <a:buFont typeface="Open Sans"/>
              <a:buNone/>
            </a:pPr>
            <a:r>
              <a:rPr lang="es" sz="2000">
                <a:solidFill>
                  <a:srgbClr val="49495A"/>
                </a:solidFill>
                <a:latin typeface="Open Sans"/>
                <a:ea typeface="Open Sans"/>
                <a:cs typeface="Open Sans"/>
                <a:sym typeface="Open Sans"/>
              </a:rPr>
              <a:t>Estén preparados para el hecho de que serán ustedes los que enseñarán algo nuevo a la generación más joven.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5" name="Google Shape;155;p13" descr="Una bandera azul con estrellas amarillas&#10;&#10;Descripción generada automá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3909" y="36300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191125" y="7308225"/>
            <a:ext cx="1378450" cy="792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p14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6472" y="246928"/>
            <a:ext cx="10778804" cy="2005324"/>
          </a:xfrm>
          <a:custGeom>
            <a:avLst/>
            <a:gdLst/>
            <a:ahLst/>
            <a:cxnLst/>
            <a:rect l="l" t="t" r="r" b="b"/>
            <a:pathLst>
              <a:path w="10778804" h="2005324" fill="none" extrusionOk="0">
                <a:moveTo>
                  <a:pt x="0" y="0"/>
                </a:moveTo>
                <a:cubicBezTo>
                  <a:pt x="179582" y="-39056"/>
                  <a:pt x="217659" y="34442"/>
                  <a:pt x="383246" y="0"/>
                </a:cubicBezTo>
                <a:cubicBezTo>
                  <a:pt x="548833" y="-34442"/>
                  <a:pt x="832224" y="75409"/>
                  <a:pt x="1089857" y="0"/>
                </a:cubicBezTo>
                <a:cubicBezTo>
                  <a:pt x="1347490" y="-75409"/>
                  <a:pt x="1560786" y="59110"/>
                  <a:pt x="1904255" y="0"/>
                </a:cubicBezTo>
                <a:cubicBezTo>
                  <a:pt x="2247724" y="-59110"/>
                  <a:pt x="2303705" y="44452"/>
                  <a:pt x="2503078" y="0"/>
                </a:cubicBezTo>
                <a:cubicBezTo>
                  <a:pt x="2702451" y="-44452"/>
                  <a:pt x="2877456" y="3428"/>
                  <a:pt x="2994112" y="0"/>
                </a:cubicBezTo>
                <a:cubicBezTo>
                  <a:pt x="3110768" y="-3428"/>
                  <a:pt x="3442841" y="7419"/>
                  <a:pt x="3592935" y="0"/>
                </a:cubicBezTo>
                <a:cubicBezTo>
                  <a:pt x="3743029" y="-7419"/>
                  <a:pt x="3955325" y="41944"/>
                  <a:pt x="4299545" y="0"/>
                </a:cubicBezTo>
                <a:cubicBezTo>
                  <a:pt x="4643765" y="-41944"/>
                  <a:pt x="4718063" y="32278"/>
                  <a:pt x="4898368" y="0"/>
                </a:cubicBezTo>
                <a:cubicBezTo>
                  <a:pt x="5078673" y="-32278"/>
                  <a:pt x="5205247" y="11197"/>
                  <a:pt x="5389402" y="0"/>
                </a:cubicBezTo>
                <a:cubicBezTo>
                  <a:pt x="5573557" y="-11197"/>
                  <a:pt x="5607263" y="1271"/>
                  <a:pt x="5772648" y="0"/>
                </a:cubicBezTo>
                <a:cubicBezTo>
                  <a:pt x="5938033" y="-1271"/>
                  <a:pt x="6152330" y="39896"/>
                  <a:pt x="6371471" y="0"/>
                </a:cubicBezTo>
                <a:cubicBezTo>
                  <a:pt x="6590612" y="-39896"/>
                  <a:pt x="6688636" y="35335"/>
                  <a:pt x="6970293" y="0"/>
                </a:cubicBezTo>
                <a:cubicBezTo>
                  <a:pt x="7251950" y="-35335"/>
                  <a:pt x="7330677" y="4778"/>
                  <a:pt x="7569116" y="0"/>
                </a:cubicBezTo>
                <a:cubicBezTo>
                  <a:pt x="7807555" y="-4778"/>
                  <a:pt x="7743707" y="26529"/>
                  <a:pt x="7844574" y="0"/>
                </a:cubicBezTo>
                <a:cubicBezTo>
                  <a:pt x="7945441" y="-26529"/>
                  <a:pt x="8217431" y="54120"/>
                  <a:pt x="8335608" y="0"/>
                </a:cubicBezTo>
                <a:cubicBezTo>
                  <a:pt x="8453785" y="-54120"/>
                  <a:pt x="8503561" y="11626"/>
                  <a:pt x="8611067" y="0"/>
                </a:cubicBezTo>
                <a:cubicBezTo>
                  <a:pt x="8718573" y="-11626"/>
                  <a:pt x="8820428" y="27223"/>
                  <a:pt x="8886525" y="0"/>
                </a:cubicBezTo>
                <a:cubicBezTo>
                  <a:pt x="8952622" y="-27223"/>
                  <a:pt x="9071369" y="10188"/>
                  <a:pt x="9161983" y="0"/>
                </a:cubicBezTo>
                <a:cubicBezTo>
                  <a:pt x="9252597" y="-10188"/>
                  <a:pt x="9528499" y="3167"/>
                  <a:pt x="9653018" y="0"/>
                </a:cubicBezTo>
                <a:cubicBezTo>
                  <a:pt x="9777538" y="-3167"/>
                  <a:pt x="9855586" y="10991"/>
                  <a:pt x="9928476" y="0"/>
                </a:cubicBezTo>
                <a:cubicBezTo>
                  <a:pt x="10001366" y="-10991"/>
                  <a:pt x="10079583" y="2279"/>
                  <a:pt x="10203934" y="0"/>
                </a:cubicBezTo>
                <a:cubicBezTo>
                  <a:pt x="10328285" y="-2279"/>
                  <a:pt x="10659671" y="44073"/>
                  <a:pt x="10778804" y="0"/>
                </a:cubicBezTo>
                <a:cubicBezTo>
                  <a:pt x="10823173" y="155072"/>
                  <a:pt x="10728271" y="257599"/>
                  <a:pt x="10778804" y="441171"/>
                </a:cubicBezTo>
                <a:cubicBezTo>
                  <a:pt x="10829337" y="624743"/>
                  <a:pt x="10724437" y="751416"/>
                  <a:pt x="10778804" y="922449"/>
                </a:cubicBezTo>
                <a:cubicBezTo>
                  <a:pt x="10833171" y="1093482"/>
                  <a:pt x="10743834" y="1334630"/>
                  <a:pt x="10778804" y="1463887"/>
                </a:cubicBezTo>
                <a:cubicBezTo>
                  <a:pt x="10813774" y="1593144"/>
                  <a:pt x="10731396" y="1775655"/>
                  <a:pt x="10778804" y="2005324"/>
                </a:cubicBezTo>
                <a:cubicBezTo>
                  <a:pt x="10670442" y="2011616"/>
                  <a:pt x="10473748" y="1951620"/>
                  <a:pt x="10287770" y="2005324"/>
                </a:cubicBezTo>
                <a:cubicBezTo>
                  <a:pt x="10101792" y="2059028"/>
                  <a:pt x="10034664" y="1947450"/>
                  <a:pt x="9796735" y="2005324"/>
                </a:cubicBezTo>
                <a:cubicBezTo>
                  <a:pt x="9558806" y="2063198"/>
                  <a:pt x="9236919" y="1943689"/>
                  <a:pt x="8982337" y="2005324"/>
                </a:cubicBezTo>
                <a:cubicBezTo>
                  <a:pt x="8727755" y="2066959"/>
                  <a:pt x="8605289" y="1977276"/>
                  <a:pt x="8383514" y="2005324"/>
                </a:cubicBezTo>
                <a:cubicBezTo>
                  <a:pt x="8161739" y="2033372"/>
                  <a:pt x="7907882" y="1967171"/>
                  <a:pt x="7784692" y="2005324"/>
                </a:cubicBezTo>
                <a:cubicBezTo>
                  <a:pt x="7661502" y="2043477"/>
                  <a:pt x="7448526" y="2001816"/>
                  <a:pt x="7293657" y="2005324"/>
                </a:cubicBezTo>
                <a:cubicBezTo>
                  <a:pt x="7138788" y="2008832"/>
                  <a:pt x="6826252" y="1944446"/>
                  <a:pt x="6694835" y="2005324"/>
                </a:cubicBezTo>
                <a:cubicBezTo>
                  <a:pt x="6563418" y="2066202"/>
                  <a:pt x="6500679" y="2002945"/>
                  <a:pt x="6419377" y="2005324"/>
                </a:cubicBezTo>
                <a:cubicBezTo>
                  <a:pt x="6338075" y="2007703"/>
                  <a:pt x="5947640" y="1955892"/>
                  <a:pt x="5712766" y="2005324"/>
                </a:cubicBezTo>
                <a:cubicBezTo>
                  <a:pt x="5477892" y="2054756"/>
                  <a:pt x="5146925" y="1979721"/>
                  <a:pt x="4898368" y="2005324"/>
                </a:cubicBezTo>
                <a:cubicBezTo>
                  <a:pt x="4649811" y="2030927"/>
                  <a:pt x="4419646" y="1957060"/>
                  <a:pt x="4299545" y="2005324"/>
                </a:cubicBezTo>
                <a:cubicBezTo>
                  <a:pt x="4179444" y="2053588"/>
                  <a:pt x="3757583" y="1995799"/>
                  <a:pt x="3485147" y="2005324"/>
                </a:cubicBezTo>
                <a:cubicBezTo>
                  <a:pt x="3212711" y="2014849"/>
                  <a:pt x="3265202" y="1964994"/>
                  <a:pt x="3101900" y="2005324"/>
                </a:cubicBezTo>
                <a:cubicBezTo>
                  <a:pt x="2938598" y="2045654"/>
                  <a:pt x="2908856" y="1994058"/>
                  <a:pt x="2826442" y="2005324"/>
                </a:cubicBezTo>
                <a:cubicBezTo>
                  <a:pt x="2744028" y="2016590"/>
                  <a:pt x="2575776" y="1969996"/>
                  <a:pt x="2335408" y="2005324"/>
                </a:cubicBezTo>
                <a:cubicBezTo>
                  <a:pt x="2095040" y="2040652"/>
                  <a:pt x="1931425" y="1981419"/>
                  <a:pt x="1736585" y="2005324"/>
                </a:cubicBezTo>
                <a:cubicBezTo>
                  <a:pt x="1541745" y="2029229"/>
                  <a:pt x="1531395" y="2003445"/>
                  <a:pt x="1461127" y="2005324"/>
                </a:cubicBezTo>
                <a:cubicBezTo>
                  <a:pt x="1390859" y="2007203"/>
                  <a:pt x="1181463" y="1979849"/>
                  <a:pt x="970092" y="2005324"/>
                </a:cubicBezTo>
                <a:cubicBezTo>
                  <a:pt x="758722" y="2030799"/>
                  <a:pt x="722283" y="2001899"/>
                  <a:pt x="586846" y="2005324"/>
                </a:cubicBezTo>
                <a:cubicBezTo>
                  <a:pt x="451409" y="2008749"/>
                  <a:pt x="141526" y="1982775"/>
                  <a:pt x="0" y="2005324"/>
                </a:cubicBezTo>
                <a:cubicBezTo>
                  <a:pt x="-31922" y="1819681"/>
                  <a:pt x="41839" y="1755693"/>
                  <a:pt x="0" y="1564153"/>
                </a:cubicBezTo>
                <a:cubicBezTo>
                  <a:pt x="-41839" y="1372613"/>
                  <a:pt x="54965" y="1228113"/>
                  <a:pt x="0" y="1082875"/>
                </a:cubicBezTo>
                <a:cubicBezTo>
                  <a:pt x="-54965" y="937637"/>
                  <a:pt x="36753" y="705282"/>
                  <a:pt x="0" y="601597"/>
                </a:cubicBezTo>
                <a:cubicBezTo>
                  <a:pt x="-36753" y="497912"/>
                  <a:pt x="29009" y="190094"/>
                  <a:pt x="0" y="0"/>
                </a:cubicBezTo>
                <a:close/>
              </a:path>
              <a:path w="10778804" h="2005324" extrusionOk="0">
                <a:moveTo>
                  <a:pt x="0" y="0"/>
                </a:moveTo>
                <a:cubicBezTo>
                  <a:pt x="121436" y="-46954"/>
                  <a:pt x="351141" y="57142"/>
                  <a:pt x="598822" y="0"/>
                </a:cubicBezTo>
                <a:cubicBezTo>
                  <a:pt x="846503" y="-57142"/>
                  <a:pt x="1058955" y="15987"/>
                  <a:pt x="1305433" y="0"/>
                </a:cubicBezTo>
                <a:cubicBezTo>
                  <a:pt x="1551911" y="-15987"/>
                  <a:pt x="1807679" y="77042"/>
                  <a:pt x="2012043" y="0"/>
                </a:cubicBezTo>
                <a:cubicBezTo>
                  <a:pt x="2216407" y="-77042"/>
                  <a:pt x="2318799" y="57823"/>
                  <a:pt x="2610866" y="0"/>
                </a:cubicBezTo>
                <a:cubicBezTo>
                  <a:pt x="2902933" y="-57823"/>
                  <a:pt x="2871080" y="34886"/>
                  <a:pt x="3101900" y="0"/>
                </a:cubicBezTo>
                <a:cubicBezTo>
                  <a:pt x="3332720" y="-34886"/>
                  <a:pt x="3308493" y="20112"/>
                  <a:pt x="3377359" y="0"/>
                </a:cubicBezTo>
                <a:cubicBezTo>
                  <a:pt x="3446225" y="-20112"/>
                  <a:pt x="3732957" y="35308"/>
                  <a:pt x="3868393" y="0"/>
                </a:cubicBezTo>
                <a:cubicBezTo>
                  <a:pt x="4003829" y="-35308"/>
                  <a:pt x="4143231" y="35247"/>
                  <a:pt x="4251639" y="0"/>
                </a:cubicBezTo>
                <a:cubicBezTo>
                  <a:pt x="4360047" y="-35247"/>
                  <a:pt x="4554052" y="40337"/>
                  <a:pt x="4742674" y="0"/>
                </a:cubicBezTo>
                <a:cubicBezTo>
                  <a:pt x="4931296" y="-40337"/>
                  <a:pt x="4888032" y="3243"/>
                  <a:pt x="5018132" y="0"/>
                </a:cubicBezTo>
                <a:cubicBezTo>
                  <a:pt x="5148232" y="-3243"/>
                  <a:pt x="5354360" y="16993"/>
                  <a:pt x="5616955" y="0"/>
                </a:cubicBezTo>
                <a:cubicBezTo>
                  <a:pt x="5879550" y="-16993"/>
                  <a:pt x="5968731" y="19794"/>
                  <a:pt x="6107989" y="0"/>
                </a:cubicBezTo>
                <a:cubicBezTo>
                  <a:pt x="6247247" y="-19794"/>
                  <a:pt x="6552201" y="71656"/>
                  <a:pt x="6814599" y="0"/>
                </a:cubicBezTo>
                <a:cubicBezTo>
                  <a:pt x="7076997" y="-71656"/>
                  <a:pt x="6967526" y="1948"/>
                  <a:pt x="7090058" y="0"/>
                </a:cubicBezTo>
                <a:cubicBezTo>
                  <a:pt x="7212590" y="-1948"/>
                  <a:pt x="7740238" y="41023"/>
                  <a:pt x="7904456" y="0"/>
                </a:cubicBezTo>
                <a:cubicBezTo>
                  <a:pt x="8068674" y="-41023"/>
                  <a:pt x="8154763" y="19133"/>
                  <a:pt x="8287703" y="0"/>
                </a:cubicBezTo>
                <a:cubicBezTo>
                  <a:pt x="8420643" y="-19133"/>
                  <a:pt x="8604527" y="55840"/>
                  <a:pt x="8886525" y="0"/>
                </a:cubicBezTo>
                <a:cubicBezTo>
                  <a:pt x="9168523" y="-55840"/>
                  <a:pt x="9165726" y="12872"/>
                  <a:pt x="9377559" y="0"/>
                </a:cubicBezTo>
                <a:cubicBezTo>
                  <a:pt x="9589392" y="-12872"/>
                  <a:pt x="9620570" y="3134"/>
                  <a:pt x="9760806" y="0"/>
                </a:cubicBezTo>
                <a:cubicBezTo>
                  <a:pt x="9901042" y="-3134"/>
                  <a:pt x="10004505" y="480"/>
                  <a:pt x="10144052" y="0"/>
                </a:cubicBezTo>
                <a:cubicBezTo>
                  <a:pt x="10283599" y="-480"/>
                  <a:pt x="10518628" y="43587"/>
                  <a:pt x="10778804" y="0"/>
                </a:cubicBezTo>
                <a:cubicBezTo>
                  <a:pt x="10781288" y="191910"/>
                  <a:pt x="10751505" y="378596"/>
                  <a:pt x="10778804" y="541437"/>
                </a:cubicBezTo>
                <a:cubicBezTo>
                  <a:pt x="10806103" y="704278"/>
                  <a:pt x="10738015" y="897254"/>
                  <a:pt x="10778804" y="1082875"/>
                </a:cubicBezTo>
                <a:cubicBezTo>
                  <a:pt x="10819593" y="1268496"/>
                  <a:pt x="10770549" y="1628147"/>
                  <a:pt x="10778804" y="2005324"/>
                </a:cubicBezTo>
                <a:cubicBezTo>
                  <a:pt x="10374796" y="2030165"/>
                  <a:pt x="10243997" y="1908169"/>
                  <a:pt x="9964405" y="2005324"/>
                </a:cubicBezTo>
                <a:cubicBezTo>
                  <a:pt x="9684813" y="2102479"/>
                  <a:pt x="9665340" y="1967778"/>
                  <a:pt x="9473371" y="2005324"/>
                </a:cubicBezTo>
                <a:cubicBezTo>
                  <a:pt x="9281402" y="2042870"/>
                  <a:pt x="9226866" y="1982506"/>
                  <a:pt x="8982337" y="2005324"/>
                </a:cubicBezTo>
                <a:cubicBezTo>
                  <a:pt x="8737808" y="2028142"/>
                  <a:pt x="8517415" y="1983860"/>
                  <a:pt x="8383514" y="2005324"/>
                </a:cubicBezTo>
                <a:cubicBezTo>
                  <a:pt x="8249613" y="2026788"/>
                  <a:pt x="7974098" y="1979308"/>
                  <a:pt x="7569116" y="2005324"/>
                </a:cubicBezTo>
                <a:cubicBezTo>
                  <a:pt x="7164134" y="2031340"/>
                  <a:pt x="7369833" y="1973998"/>
                  <a:pt x="7293657" y="2005324"/>
                </a:cubicBezTo>
                <a:cubicBezTo>
                  <a:pt x="7217481" y="2036650"/>
                  <a:pt x="7045014" y="1997979"/>
                  <a:pt x="6910411" y="2005324"/>
                </a:cubicBezTo>
                <a:cubicBezTo>
                  <a:pt x="6775808" y="2012669"/>
                  <a:pt x="6681576" y="1984507"/>
                  <a:pt x="6527165" y="2005324"/>
                </a:cubicBezTo>
                <a:cubicBezTo>
                  <a:pt x="6372754" y="2026141"/>
                  <a:pt x="6082303" y="2002147"/>
                  <a:pt x="5928342" y="2005324"/>
                </a:cubicBezTo>
                <a:cubicBezTo>
                  <a:pt x="5774381" y="2008501"/>
                  <a:pt x="5579494" y="1965405"/>
                  <a:pt x="5437308" y="2005324"/>
                </a:cubicBezTo>
                <a:cubicBezTo>
                  <a:pt x="5295122" y="2045243"/>
                  <a:pt x="5183096" y="2005042"/>
                  <a:pt x="5054061" y="2005324"/>
                </a:cubicBezTo>
                <a:cubicBezTo>
                  <a:pt x="4925026" y="2005606"/>
                  <a:pt x="4840136" y="2004975"/>
                  <a:pt x="4778603" y="2005324"/>
                </a:cubicBezTo>
                <a:cubicBezTo>
                  <a:pt x="4717070" y="2005673"/>
                  <a:pt x="4527861" y="2003919"/>
                  <a:pt x="4395357" y="2005324"/>
                </a:cubicBezTo>
                <a:cubicBezTo>
                  <a:pt x="4262853" y="2006729"/>
                  <a:pt x="4137204" y="1994074"/>
                  <a:pt x="3904322" y="2005324"/>
                </a:cubicBezTo>
                <a:cubicBezTo>
                  <a:pt x="3671441" y="2016574"/>
                  <a:pt x="3522830" y="1969986"/>
                  <a:pt x="3413288" y="2005324"/>
                </a:cubicBezTo>
                <a:cubicBezTo>
                  <a:pt x="3303746" y="2040662"/>
                  <a:pt x="3081265" y="1996084"/>
                  <a:pt x="2814465" y="2005324"/>
                </a:cubicBezTo>
                <a:cubicBezTo>
                  <a:pt x="2547665" y="2014564"/>
                  <a:pt x="2565808" y="1960189"/>
                  <a:pt x="2431219" y="2005324"/>
                </a:cubicBezTo>
                <a:cubicBezTo>
                  <a:pt x="2296630" y="2050459"/>
                  <a:pt x="2054316" y="1942444"/>
                  <a:pt x="1832397" y="2005324"/>
                </a:cubicBezTo>
                <a:cubicBezTo>
                  <a:pt x="1610478" y="2068204"/>
                  <a:pt x="1568990" y="1969534"/>
                  <a:pt x="1449150" y="2005324"/>
                </a:cubicBezTo>
                <a:cubicBezTo>
                  <a:pt x="1329310" y="2041114"/>
                  <a:pt x="939231" y="1983164"/>
                  <a:pt x="742540" y="2005324"/>
                </a:cubicBezTo>
                <a:cubicBezTo>
                  <a:pt x="545849" y="2027484"/>
                  <a:pt x="182948" y="1925517"/>
                  <a:pt x="0" y="2005324"/>
                </a:cubicBezTo>
                <a:cubicBezTo>
                  <a:pt x="-35951" y="1865910"/>
                  <a:pt x="24210" y="1693868"/>
                  <a:pt x="0" y="1463887"/>
                </a:cubicBezTo>
                <a:cubicBezTo>
                  <a:pt x="-24210" y="1233906"/>
                  <a:pt x="21035" y="1154607"/>
                  <a:pt x="0" y="962556"/>
                </a:cubicBezTo>
                <a:cubicBezTo>
                  <a:pt x="-21035" y="770505"/>
                  <a:pt x="56979" y="212466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63" name="Google Shape;163;p14"/>
          <p:cNvSpPr/>
          <p:nvPr/>
        </p:nvSpPr>
        <p:spPr>
          <a:xfrm>
            <a:off x="650607" y="2838152"/>
            <a:ext cx="9822894" cy="680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882"/>
              </a:lnSpc>
              <a:spcBef>
                <a:spcPts val="0"/>
              </a:spcBef>
              <a:spcAft>
                <a:spcPts val="0"/>
              </a:spcAft>
              <a:buClr>
                <a:srgbClr val="403CCF"/>
              </a:buClr>
              <a:buSzPts val="4250"/>
              <a:buFont typeface="Libre Baskerville"/>
              <a:buNone/>
            </a:pPr>
            <a:r>
              <a:rPr lang="es" sz="4250" dirty="0">
                <a:solidFill>
                  <a:srgbClr val="403CC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¿Qué se puede hacer con la tecnología?</a:t>
            </a:r>
            <a:endParaRPr sz="42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4" name="Google Shape;164;p14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2119" y="5051227"/>
            <a:ext cx="544354" cy="544354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14"/>
          <p:cNvSpPr/>
          <p:nvPr/>
        </p:nvSpPr>
        <p:spPr>
          <a:xfrm>
            <a:off x="762119" y="5660827"/>
            <a:ext cx="3513300" cy="6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619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Libre Baskerville"/>
              <a:buNone/>
            </a:pPr>
            <a:r>
              <a:rPr lang="es" sz="2100" b="1">
                <a:solidFill>
                  <a:srgbClr val="C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Mantente conectado</a:t>
            </a:r>
            <a:endParaRPr sz="2100" b="1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14"/>
          <p:cNvSpPr/>
          <p:nvPr/>
        </p:nvSpPr>
        <p:spPr>
          <a:xfrm>
            <a:off x="762118" y="6243161"/>
            <a:ext cx="4850661" cy="15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9495A"/>
              </a:buClr>
              <a:buSzPts val="2000"/>
              <a:buFont typeface="Open Sans"/>
              <a:buNone/>
            </a:pPr>
            <a:r>
              <a:rPr lang="es" sz="2000" dirty="0">
                <a:solidFill>
                  <a:srgbClr val="49495A"/>
                </a:solidFill>
                <a:latin typeface="Open Sans"/>
                <a:ea typeface="Open Sans"/>
                <a:cs typeface="Open Sans"/>
                <a:sym typeface="Open Sans"/>
              </a:rPr>
              <a:t>WhatsApp, Messenger, correos electrónicos te permiten comunicarte rápidamente con tus seres queridos.</a:t>
            </a: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7" name="Google Shape;167;p14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78435" y="4898827"/>
            <a:ext cx="544354" cy="544354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14"/>
          <p:cNvSpPr/>
          <p:nvPr/>
        </p:nvSpPr>
        <p:spPr>
          <a:xfrm>
            <a:off x="7478435" y="5660827"/>
            <a:ext cx="2925000" cy="3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619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Libre Baskerville"/>
              <a:buNone/>
            </a:pPr>
            <a:r>
              <a:rPr lang="es" sz="2100" b="1">
                <a:solidFill>
                  <a:srgbClr val="C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Chatear en video</a:t>
            </a:r>
            <a:endParaRPr sz="2100" b="1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14"/>
          <p:cNvSpPr/>
          <p:nvPr/>
        </p:nvSpPr>
        <p:spPr>
          <a:xfrm>
            <a:off x="7478435" y="6224276"/>
            <a:ext cx="4445700" cy="20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9495A"/>
              </a:buClr>
              <a:buSzPts val="2000"/>
              <a:buFont typeface="Open Sans"/>
              <a:buNone/>
            </a:pPr>
            <a:r>
              <a:rPr lang="es" sz="2000" dirty="0">
                <a:solidFill>
                  <a:srgbClr val="49495A"/>
                </a:solidFill>
                <a:latin typeface="Open Sans"/>
                <a:ea typeface="Open Sans"/>
                <a:cs typeface="Open Sans"/>
                <a:sym typeface="Open Sans"/>
              </a:rPr>
              <a:t>Zoom, Skype, WhatsApp permiten conversaciones cara a cara a distancia.</a:t>
            </a: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0" name="Google Shape;170;p14" descr="Una bandera azul con estrellas amarillas&#10;&#10;Descripción generada automáticament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540092" y="36300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525832" y="6925680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15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119" y="4670227"/>
            <a:ext cx="544354" cy="544354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15"/>
          <p:cNvSpPr/>
          <p:nvPr/>
        </p:nvSpPr>
        <p:spPr>
          <a:xfrm>
            <a:off x="762119" y="5432227"/>
            <a:ext cx="5267978" cy="680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619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Libre Baskerville"/>
              <a:buNone/>
            </a:pPr>
            <a:r>
              <a:rPr lang="es" sz="2100" b="1">
                <a:solidFill>
                  <a:srgbClr val="C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Ir de compras sin salir de casa</a:t>
            </a:r>
            <a:endParaRPr sz="2100" b="1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15"/>
          <p:cNvSpPr/>
          <p:nvPr/>
        </p:nvSpPr>
        <p:spPr>
          <a:xfrm>
            <a:off x="762119" y="6243161"/>
            <a:ext cx="3772811" cy="1665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9495A"/>
              </a:buClr>
              <a:buSzPts val="2000"/>
              <a:buFont typeface="Open Sans"/>
              <a:buNone/>
            </a:pPr>
            <a:r>
              <a:rPr lang="es" sz="2000">
                <a:solidFill>
                  <a:srgbClr val="49495A"/>
                </a:solidFill>
                <a:latin typeface="Open Sans"/>
                <a:ea typeface="Open Sans"/>
                <a:cs typeface="Open Sans"/>
                <a:sym typeface="Open Sans"/>
              </a:rPr>
              <a:t>Mercadona, Amazon, Lidl en línea: todo lo que necesita, disponible en línea.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9" name="Google Shape;179;p15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78435" y="4670227"/>
            <a:ext cx="544354" cy="544354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15"/>
          <p:cNvSpPr/>
          <p:nvPr/>
        </p:nvSpPr>
        <p:spPr>
          <a:xfrm>
            <a:off x="7478435" y="5432227"/>
            <a:ext cx="2721888" cy="340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619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100"/>
              <a:buFont typeface="Libre Baskerville"/>
              <a:buNone/>
            </a:pPr>
            <a:r>
              <a:rPr lang="es" sz="2100" b="1">
                <a:solidFill>
                  <a:srgbClr val="C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Escuchar música</a:t>
            </a:r>
            <a:endParaRPr sz="2100" b="1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15"/>
          <p:cNvSpPr/>
          <p:nvPr/>
        </p:nvSpPr>
        <p:spPr>
          <a:xfrm>
            <a:off x="7478434" y="6243161"/>
            <a:ext cx="3772811" cy="1486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9495A"/>
              </a:buClr>
              <a:buSzPts val="2000"/>
              <a:buFont typeface="Open Sans"/>
              <a:buNone/>
            </a:pPr>
            <a:r>
              <a:rPr lang="es" sz="2000">
                <a:solidFill>
                  <a:srgbClr val="49495A"/>
                </a:solidFill>
                <a:latin typeface="Open Sans"/>
                <a:ea typeface="Open Sans"/>
                <a:cs typeface="Open Sans"/>
                <a:sym typeface="Open Sans"/>
              </a:rPr>
              <a:t>YouTube y Spotify ofrecen acceso a una enorme biblioteca de música.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15"/>
          <p:cNvSpPr/>
          <p:nvPr/>
        </p:nvSpPr>
        <p:spPr>
          <a:xfrm>
            <a:off x="1133150" y="2128567"/>
            <a:ext cx="9822894" cy="680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882"/>
              </a:lnSpc>
              <a:spcBef>
                <a:spcPts val="0"/>
              </a:spcBef>
              <a:spcAft>
                <a:spcPts val="0"/>
              </a:spcAft>
              <a:buClr>
                <a:srgbClr val="403CCF"/>
              </a:buClr>
              <a:buSzPts val="4250"/>
              <a:buFont typeface="Libre Baskerville"/>
              <a:buNone/>
            </a:pPr>
            <a:r>
              <a:rPr lang="es" sz="4250">
                <a:solidFill>
                  <a:srgbClr val="403CC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¿Qué más?</a:t>
            </a:r>
            <a:endParaRPr sz="4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3" name="Google Shape;183;p15" descr="Una persona con barba blanca y gafas&#10;&#10;El contenido generado por IA puede ser incorrecto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33494" y="459850"/>
            <a:ext cx="7757832" cy="2972058"/>
          </a:xfrm>
          <a:custGeom>
            <a:avLst/>
            <a:gdLst/>
            <a:ahLst/>
            <a:cxnLst/>
            <a:rect l="l" t="t" r="r" b="b"/>
            <a:pathLst>
              <a:path w="7757832" h="2972058" fill="none" extrusionOk="0">
                <a:moveTo>
                  <a:pt x="0" y="0"/>
                </a:moveTo>
                <a:cubicBezTo>
                  <a:pt x="78619" y="-25287"/>
                  <a:pt x="271542" y="39430"/>
                  <a:pt x="364021" y="0"/>
                </a:cubicBezTo>
                <a:cubicBezTo>
                  <a:pt x="456500" y="-39430"/>
                  <a:pt x="631659" y="12408"/>
                  <a:pt x="728043" y="0"/>
                </a:cubicBezTo>
                <a:cubicBezTo>
                  <a:pt x="824427" y="-12408"/>
                  <a:pt x="1029749" y="40635"/>
                  <a:pt x="1247221" y="0"/>
                </a:cubicBezTo>
                <a:cubicBezTo>
                  <a:pt x="1464693" y="-40635"/>
                  <a:pt x="1483985" y="45136"/>
                  <a:pt x="1688820" y="0"/>
                </a:cubicBezTo>
                <a:cubicBezTo>
                  <a:pt x="1893655" y="-45136"/>
                  <a:pt x="1997801" y="37325"/>
                  <a:pt x="2130420" y="0"/>
                </a:cubicBezTo>
                <a:cubicBezTo>
                  <a:pt x="2263039" y="-37325"/>
                  <a:pt x="2392071" y="47479"/>
                  <a:pt x="2649598" y="0"/>
                </a:cubicBezTo>
                <a:cubicBezTo>
                  <a:pt x="2907125" y="-47479"/>
                  <a:pt x="2968874" y="38672"/>
                  <a:pt x="3246354" y="0"/>
                </a:cubicBezTo>
                <a:cubicBezTo>
                  <a:pt x="3523834" y="-38672"/>
                  <a:pt x="3495196" y="6735"/>
                  <a:pt x="3610376" y="0"/>
                </a:cubicBezTo>
                <a:cubicBezTo>
                  <a:pt x="3725556" y="-6735"/>
                  <a:pt x="3972257" y="3913"/>
                  <a:pt x="4284710" y="0"/>
                </a:cubicBezTo>
                <a:cubicBezTo>
                  <a:pt x="4597163" y="-3913"/>
                  <a:pt x="4708700" y="12060"/>
                  <a:pt x="4881467" y="0"/>
                </a:cubicBezTo>
                <a:cubicBezTo>
                  <a:pt x="5054234" y="-12060"/>
                  <a:pt x="5123470" y="39200"/>
                  <a:pt x="5245488" y="0"/>
                </a:cubicBezTo>
                <a:cubicBezTo>
                  <a:pt x="5367506" y="-39200"/>
                  <a:pt x="5650455" y="36362"/>
                  <a:pt x="5919823" y="0"/>
                </a:cubicBezTo>
                <a:cubicBezTo>
                  <a:pt x="6189192" y="-36362"/>
                  <a:pt x="6249283" y="37541"/>
                  <a:pt x="6439001" y="0"/>
                </a:cubicBezTo>
                <a:cubicBezTo>
                  <a:pt x="6628719" y="-37541"/>
                  <a:pt x="6832840" y="61626"/>
                  <a:pt x="7035757" y="0"/>
                </a:cubicBezTo>
                <a:cubicBezTo>
                  <a:pt x="7238674" y="-61626"/>
                  <a:pt x="7514793" y="5210"/>
                  <a:pt x="7757832" y="0"/>
                </a:cubicBezTo>
                <a:cubicBezTo>
                  <a:pt x="7812202" y="156666"/>
                  <a:pt x="7699760" y="305476"/>
                  <a:pt x="7757832" y="564691"/>
                </a:cubicBezTo>
                <a:cubicBezTo>
                  <a:pt x="7815904" y="823906"/>
                  <a:pt x="7699429" y="1012186"/>
                  <a:pt x="7757832" y="1188823"/>
                </a:cubicBezTo>
                <a:cubicBezTo>
                  <a:pt x="7816235" y="1365460"/>
                  <a:pt x="7693568" y="1586182"/>
                  <a:pt x="7757832" y="1812955"/>
                </a:cubicBezTo>
                <a:cubicBezTo>
                  <a:pt x="7822096" y="2039728"/>
                  <a:pt x="7730892" y="2147805"/>
                  <a:pt x="7757832" y="2377646"/>
                </a:cubicBezTo>
                <a:cubicBezTo>
                  <a:pt x="7784772" y="2607487"/>
                  <a:pt x="7698733" y="2797451"/>
                  <a:pt x="7757832" y="2972058"/>
                </a:cubicBezTo>
                <a:cubicBezTo>
                  <a:pt x="7420872" y="3016910"/>
                  <a:pt x="7234620" y="2951112"/>
                  <a:pt x="7005919" y="2972058"/>
                </a:cubicBezTo>
                <a:cubicBezTo>
                  <a:pt x="6777218" y="2993004"/>
                  <a:pt x="6700773" y="2916248"/>
                  <a:pt x="6486741" y="2972058"/>
                </a:cubicBezTo>
                <a:cubicBezTo>
                  <a:pt x="6272709" y="3027868"/>
                  <a:pt x="6076580" y="2951762"/>
                  <a:pt x="5967563" y="2972058"/>
                </a:cubicBezTo>
                <a:cubicBezTo>
                  <a:pt x="5858546" y="2992354"/>
                  <a:pt x="5722905" y="2960216"/>
                  <a:pt x="5603542" y="2972058"/>
                </a:cubicBezTo>
                <a:cubicBezTo>
                  <a:pt x="5484179" y="2983900"/>
                  <a:pt x="5219097" y="2899392"/>
                  <a:pt x="4851629" y="2972058"/>
                </a:cubicBezTo>
                <a:cubicBezTo>
                  <a:pt x="4484161" y="3044724"/>
                  <a:pt x="4564097" y="2945059"/>
                  <a:pt x="4487607" y="2972058"/>
                </a:cubicBezTo>
                <a:cubicBezTo>
                  <a:pt x="4411117" y="2999057"/>
                  <a:pt x="4259618" y="2930987"/>
                  <a:pt x="4123586" y="2972058"/>
                </a:cubicBezTo>
                <a:cubicBezTo>
                  <a:pt x="3987554" y="3013129"/>
                  <a:pt x="3882228" y="2953154"/>
                  <a:pt x="3681986" y="2972058"/>
                </a:cubicBezTo>
                <a:cubicBezTo>
                  <a:pt x="3481744" y="2990962"/>
                  <a:pt x="3362248" y="2953353"/>
                  <a:pt x="3162808" y="2972058"/>
                </a:cubicBezTo>
                <a:cubicBezTo>
                  <a:pt x="2963368" y="2990763"/>
                  <a:pt x="2925815" y="2949665"/>
                  <a:pt x="2798787" y="2972058"/>
                </a:cubicBezTo>
                <a:cubicBezTo>
                  <a:pt x="2671759" y="2994451"/>
                  <a:pt x="2534090" y="2936125"/>
                  <a:pt x="2279609" y="2972058"/>
                </a:cubicBezTo>
                <a:cubicBezTo>
                  <a:pt x="2025128" y="3007991"/>
                  <a:pt x="1807412" y="2921145"/>
                  <a:pt x="1605274" y="2972058"/>
                </a:cubicBezTo>
                <a:cubicBezTo>
                  <a:pt x="1403137" y="3022971"/>
                  <a:pt x="1399229" y="2928842"/>
                  <a:pt x="1241253" y="2972058"/>
                </a:cubicBezTo>
                <a:cubicBezTo>
                  <a:pt x="1083277" y="3015274"/>
                  <a:pt x="851555" y="2937306"/>
                  <a:pt x="722075" y="2972058"/>
                </a:cubicBezTo>
                <a:cubicBezTo>
                  <a:pt x="592595" y="3006810"/>
                  <a:pt x="312295" y="2964930"/>
                  <a:pt x="0" y="2972058"/>
                </a:cubicBezTo>
                <a:cubicBezTo>
                  <a:pt x="-54523" y="2778422"/>
                  <a:pt x="31898" y="2685887"/>
                  <a:pt x="0" y="2466808"/>
                </a:cubicBezTo>
                <a:cubicBezTo>
                  <a:pt x="-31898" y="2247729"/>
                  <a:pt x="15932" y="2137079"/>
                  <a:pt x="0" y="1902117"/>
                </a:cubicBezTo>
                <a:cubicBezTo>
                  <a:pt x="-15932" y="1667155"/>
                  <a:pt x="15405" y="1582520"/>
                  <a:pt x="0" y="1277985"/>
                </a:cubicBezTo>
                <a:cubicBezTo>
                  <a:pt x="-15405" y="973450"/>
                  <a:pt x="49779" y="909916"/>
                  <a:pt x="0" y="743014"/>
                </a:cubicBezTo>
                <a:cubicBezTo>
                  <a:pt x="-49779" y="576112"/>
                  <a:pt x="62341" y="157405"/>
                  <a:pt x="0" y="0"/>
                </a:cubicBezTo>
                <a:close/>
              </a:path>
              <a:path w="7757832" h="2972058" extrusionOk="0">
                <a:moveTo>
                  <a:pt x="0" y="0"/>
                </a:moveTo>
                <a:cubicBezTo>
                  <a:pt x="121471" y="-26401"/>
                  <a:pt x="266873" y="38202"/>
                  <a:pt x="519178" y="0"/>
                </a:cubicBezTo>
                <a:cubicBezTo>
                  <a:pt x="771483" y="-38202"/>
                  <a:pt x="941725" y="16170"/>
                  <a:pt x="1271091" y="0"/>
                </a:cubicBezTo>
                <a:cubicBezTo>
                  <a:pt x="1600457" y="-16170"/>
                  <a:pt x="1732124" y="59790"/>
                  <a:pt x="1867847" y="0"/>
                </a:cubicBezTo>
                <a:cubicBezTo>
                  <a:pt x="2003570" y="-59790"/>
                  <a:pt x="2260653" y="55154"/>
                  <a:pt x="2387025" y="0"/>
                </a:cubicBezTo>
                <a:cubicBezTo>
                  <a:pt x="2513397" y="-55154"/>
                  <a:pt x="2606551" y="9637"/>
                  <a:pt x="2751047" y="0"/>
                </a:cubicBezTo>
                <a:cubicBezTo>
                  <a:pt x="2895543" y="-9637"/>
                  <a:pt x="3106256" y="58882"/>
                  <a:pt x="3425381" y="0"/>
                </a:cubicBezTo>
                <a:cubicBezTo>
                  <a:pt x="3744506" y="-58882"/>
                  <a:pt x="3822602" y="51608"/>
                  <a:pt x="4022138" y="0"/>
                </a:cubicBezTo>
                <a:cubicBezTo>
                  <a:pt x="4221674" y="-51608"/>
                  <a:pt x="4212654" y="29044"/>
                  <a:pt x="4386159" y="0"/>
                </a:cubicBezTo>
                <a:cubicBezTo>
                  <a:pt x="4559664" y="-29044"/>
                  <a:pt x="4777435" y="32808"/>
                  <a:pt x="5060493" y="0"/>
                </a:cubicBezTo>
                <a:cubicBezTo>
                  <a:pt x="5343551" y="-32808"/>
                  <a:pt x="5372530" y="10328"/>
                  <a:pt x="5502093" y="0"/>
                </a:cubicBezTo>
                <a:cubicBezTo>
                  <a:pt x="5631656" y="-10328"/>
                  <a:pt x="5827271" y="9974"/>
                  <a:pt x="5943693" y="0"/>
                </a:cubicBezTo>
                <a:cubicBezTo>
                  <a:pt x="6060115" y="-9974"/>
                  <a:pt x="6201345" y="45594"/>
                  <a:pt x="6385292" y="0"/>
                </a:cubicBezTo>
                <a:cubicBezTo>
                  <a:pt x="6569239" y="-45594"/>
                  <a:pt x="6899967" y="62684"/>
                  <a:pt x="7059627" y="0"/>
                </a:cubicBezTo>
                <a:cubicBezTo>
                  <a:pt x="7219288" y="-62684"/>
                  <a:pt x="7451585" y="52481"/>
                  <a:pt x="7757832" y="0"/>
                </a:cubicBezTo>
                <a:cubicBezTo>
                  <a:pt x="7782199" y="321074"/>
                  <a:pt x="7712277" y="521424"/>
                  <a:pt x="7757832" y="653853"/>
                </a:cubicBezTo>
                <a:cubicBezTo>
                  <a:pt x="7803387" y="786282"/>
                  <a:pt x="7750714" y="1054159"/>
                  <a:pt x="7757832" y="1307706"/>
                </a:cubicBezTo>
                <a:cubicBezTo>
                  <a:pt x="7764950" y="1561253"/>
                  <a:pt x="7740927" y="1683654"/>
                  <a:pt x="7757832" y="1812955"/>
                </a:cubicBezTo>
                <a:cubicBezTo>
                  <a:pt x="7774737" y="1942256"/>
                  <a:pt x="7748107" y="2236668"/>
                  <a:pt x="7757832" y="2407367"/>
                </a:cubicBezTo>
                <a:cubicBezTo>
                  <a:pt x="7767557" y="2578066"/>
                  <a:pt x="7710707" y="2735602"/>
                  <a:pt x="7757832" y="2972058"/>
                </a:cubicBezTo>
                <a:cubicBezTo>
                  <a:pt x="7522512" y="3017727"/>
                  <a:pt x="7460873" y="2960940"/>
                  <a:pt x="7238654" y="2972058"/>
                </a:cubicBezTo>
                <a:cubicBezTo>
                  <a:pt x="7016435" y="2983176"/>
                  <a:pt x="6964501" y="2962198"/>
                  <a:pt x="6874633" y="2972058"/>
                </a:cubicBezTo>
                <a:cubicBezTo>
                  <a:pt x="6784765" y="2981918"/>
                  <a:pt x="6353050" y="2924145"/>
                  <a:pt x="6200298" y="2972058"/>
                </a:cubicBezTo>
                <a:cubicBezTo>
                  <a:pt x="6047547" y="3019971"/>
                  <a:pt x="5912040" y="2913228"/>
                  <a:pt x="5681120" y="2972058"/>
                </a:cubicBezTo>
                <a:cubicBezTo>
                  <a:pt x="5450200" y="3030888"/>
                  <a:pt x="5356336" y="2952611"/>
                  <a:pt x="5161942" y="2972058"/>
                </a:cubicBezTo>
                <a:cubicBezTo>
                  <a:pt x="4967548" y="2991505"/>
                  <a:pt x="4872164" y="2961930"/>
                  <a:pt x="4720342" y="2972058"/>
                </a:cubicBezTo>
                <a:cubicBezTo>
                  <a:pt x="4568520" y="2982186"/>
                  <a:pt x="4479069" y="2937739"/>
                  <a:pt x="4356321" y="2972058"/>
                </a:cubicBezTo>
                <a:cubicBezTo>
                  <a:pt x="4233573" y="3006377"/>
                  <a:pt x="3934776" y="2907075"/>
                  <a:pt x="3759565" y="2972058"/>
                </a:cubicBezTo>
                <a:cubicBezTo>
                  <a:pt x="3584354" y="3037041"/>
                  <a:pt x="3413256" y="2942654"/>
                  <a:pt x="3162808" y="2972058"/>
                </a:cubicBezTo>
                <a:cubicBezTo>
                  <a:pt x="2912360" y="3001462"/>
                  <a:pt x="2852656" y="2922187"/>
                  <a:pt x="2721209" y="2972058"/>
                </a:cubicBezTo>
                <a:cubicBezTo>
                  <a:pt x="2589762" y="3021929"/>
                  <a:pt x="2343740" y="2939538"/>
                  <a:pt x="2124452" y="2972058"/>
                </a:cubicBezTo>
                <a:cubicBezTo>
                  <a:pt x="1905164" y="3004578"/>
                  <a:pt x="1672919" y="2912029"/>
                  <a:pt x="1372540" y="2972058"/>
                </a:cubicBezTo>
                <a:cubicBezTo>
                  <a:pt x="1072161" y="3032087"/>
                  <a:pt x="992629" y="2956006"/>
                  <a:pt x="775783" y="2972058"/>
                </a:cubicBezTo>
                <a:cubicBezTo>
                  <a:pt x="558937" y="2988110"/>
                  <a:pt x="344001" y="2922323"/>
                  <a:pt x="0" y="2972058"/>
                </a:cubicBezTo>
                <a:cubicBezTo>
                  <a:pt x="-19901" y="2726521"/>
                  <a:pt x="37244" y="2548808"/>
                  <a:pt x="0" y="2407367"/>
                </a:cubicBezTo>
                <a:cubicBezTo>
                  <a:pt x="-37244" y="2265926"/>
                  <a:pt x="60926" y="2035693"/>
                  <a:pt x="0" y="1872397"/>
                </a:cubicBezTo>
                <a:cubicBezTo>
                  <a:pt x="-60926" y="1709101"/>
                  <a:pt x="34039" y="1442960"/>
                  <a:pt x="0" y="1277985"/>
                </a:cubicBezTo>
                <a:cubicBezTo>
                  <a:pt x="-34039" y="1113010"/>
                  <a:pt x="33148" y="934945"/>
                  <a:pt x="0" y="772735"/>
                </a:cubicBezTo>
                <a:cubicBezTo>
                  <a:pt x="-33148" y="610525"/>
                  <a:pt x="79177" y="204662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84" name="Google Shape;184;p15" descr="Una bandera azul con estrellas amarillas&#10;&#10;Descripción generada automáticament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577163" y="6092691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1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432" y="6530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6"/>
          <p:cNvSpPr/>
          <p:nvPr/>
        </p:nvSpPr>
        <p:spPr>
          <a:xfrm>
            <a:off x="929502" y="3300399"/>
            <a:ext cx="7096897" cy="1961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882"/>
              </a:lnSpc>
              <a:spcBef>
                <a:spcPts val="0"/>
              </a:spcBef>
              <a:spcAft>
                <a:spcPts val="0"/>
              </a:spcAft>
              <a:buClr>
                <a:srgbClr val="403CCF"/>
              </a:buClr>
              <a:buSzPts val="4250"/>
              <a:buFont typeface="Libre Baskerville"/>
              <a:buNone/>
            </a:pPr>
            <a:r>
              <a:rPr lang="es" sz="4250">
                <a:solidFill>
                  <a:srgbClr val="403CC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¿Y cómo te beneficias?</a:t>
            </a:r>
            <a:endParaRPr/>
          </a:p>
          <a:p>
            <a:pPr marL="0" marR="0" lvl="0" indent="0" algn="l" rtl="0">
              <a:lnSpc>
                <a:spcPct val="125882"/>
              </a:lnSpc>
              <a:spcBef>
                <a:spcPts val="0"/>
              </a:spcBef>
              <a:spcAft>
                <a:spcPts val="0"/>
              </a:spcAft>
              <a:buClr>
                <a:srgbClr val="403CCF"/>
              </a:buClr>
              <a:buSzPts val="4250"/>
              <a:buFont typeface="Libre Baskerville"/>
              <a:buNone/>
            </a:pPr>
            <a:r>
              <a:rPr lang="es" sz="4250">
                <a:solidFill>
                  <a:srgbClr val="403CC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De la tecnología </a:t>
            </a:r>
            <a:endParaRPr/>
          </a:p>
          <a:p>
            <a:pPr marL="0" marR="0" lvl="0" indent="0" algn="l" rtl="0">
              <a:lnSpc>
                <a:spcPct val="125882"/>
              </a:lnSpc>
              <a:spcBef>
                <a:spcPts val="0"/>
              </a:spcBef>
              <a:spcAft>
                <a:spcPts val="0"/>
              </a:spcAft>
              <a:buClr>
                <a:srgbClr val="403CCF"/>
              </a:buClr>
              <a:buSzPts val="4250"/>
              <a:buFont typeface="Libre Baskerville"/>
              <a:buNone/>
            </a:pPr>
            <a:r>
              <a:rPr lang="es" sz="4250">
                <a:solidFill>
                  <a:srgbClr val="403CC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en la vida cotidiana?</a:t>
            </a:r>
            <a:endParaRPr sz="4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1" name="Google Shape;191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45843" y="1322173"/>
            <a:ext cx="5585254" cy="5585254"/>
          </a:xfrm>
          <a:custGeom>
            <a:avLst/>
            <a:gdLst/>
            <a:ahLst/>
            <a:cxnLst/>
            <a:rect l="l" t="t" r="r" b="b"/>
            <a:pathLst>
              <a:path w="5585254" h="5585254" fill="none" extrusionOk="0">
                <a:moveTo>
                  <a:pt x="0" y="0"/>
                </a:moveTo>
                <a:cubicBezTo>
                  <a:pt x="206538" y="-28861"/>
                  <a:pt x="400688" y="4483"/>
                  <a:pt x="558525" y="0"/>
                </a:cubicBezTo>
                <a:cubicBezTo>
                  <a:pt x="716363" y="-4483"/>
                  <a:pt x="851680" y="119"/>
                  <a:pt x="1117051" y="0"/>
                </a:cubicBezTo>
                <a:cubicBezTo>
                  <a:pt x="1382422" y="-119"/>
                  <a:pt x="1385000" y="3622"/>
                  <a:pt x="1563871" y="0"/>
                </a:cubicBezTo>
                <a:cubicBezTo>
                  <a:pt x="1742742" y="-3622"/>
                  <a:pt x="2009790" y="31594"/>
                  <a:pt x="2178249" y="0"/>
                </a:cubicBezTo>
                <a:cubicBezTo>
                  <a:pt x="2346708" y="-31594"/>
                  <a:pt x="2457217" y="1603"/>
                  <a:pt x="2625069" y="0"/>
                </a:cubicBezTo>
                <a:cubicBezTo>
                  <a:pt x="2792921" y="-1603"/>
                  <a:pt x="3043145" y="30045"/>
                  <a:pt x="3239447" y="0"/>
                </a:cubicBezTo>
                <a:cubicBezTo>
                  <a:pt x="3435749" y="-30045"/>
                  <a:pt x="3604868" y="56432"/>
                  <a:pt x="3797973" y="0"/>
                </a:cubicBezTo>
                <a:cubicBezTo>
                  <a:pt x="3991078" y="-56432"/>
                  <a:pt x="4081407" y="25350"/>
                  <a:pt x="4244793" y="0"/>
                </a:cubicBezTo>
                <a:cubicBezTo>
                  <a:pt x="4408179" y="-25350"/>
                  <a:pt x="4576717" y="35205"/>
                  <a:pt x="4747466" y="0"/>
                </a:cubicBezTo>
                <a:cubicBezTo>
                  <a:pt x="4918215" y="-35205"/>
                  <a:pt x="5204588" y="6311"/>
                  <a:pt x="5585254" y="0"/>
                </a:cubicBezTo>
                <a:cubicBezTo>
                  <a:pt x="5624811" y="102085"/>
                  <a:pt x="5567444" y="295935"/>
                  <a:pt x="5585254" y="502673"/>
                </a:cubicBezTo>
                <a:cubicBezTo>
                  <a:pt x="5603064" y="709411"/>
                  <a:pt x="5562659" y="784358"/>
                  <a:pt x="5585254" y="1005346"/>
                </a:cubicBezTo>
                <a:cubicBezTo>
                  <a:pt x="5607849" y="1226334"/>
                  <a:pt x="5576302" y="1329115"/>
                  <a:pt x="5585254" y="1452166"/>
                </a:cubicBezTo>
                <a:cubicBezTo>
                  <a:pt x="5594206" y="1575217"/>
                  <a:pt x="5559675" y="1718833"/>
                  <a:pt x="5585254" y="1898986"/>
                </a:cubicBezTo>
                <a:cubicBezTo>
                  <a:pt x="5610833" y="2079139"/>
                  <a:pt x="5566875" y="2141436"/>
                  <a:pt x="5585254" y="2289954"/>
                </a:cubicBezTo>
                <a:cubicBezTo>
                  <a:pt x="5603633" y="2438472"/>
                  <a:pt x="5506303" y="2756395"/>
                  <a:pt x="5585254" y="2960185"/>
                </a:cubicBezTo>
                <a:cubicBezTo>
                  <a:pt x="5664205" y="3163975"/>
                  <a:pt x="5534434" y="3240744"/>
                  <a:pt x="5585254" y="3407005"/>
                </a:cubicBezTo>
                <a:cubicBezTo>
                  <a:pt x="5636074" y="3573266"/>
                  <a:pt x="5584306" y="3772465"/>
                  <a:pt x="5585254" y="3909678"/>
                </a:cubicBezTo>
                <a:cubicBezTo>
                  <a:pt x="5586202" y="4046891"/>
                  <a:pt x="5561427" y="4206018"/>
                  <a:pt x="5585254" y="4468203"/>
                </a:cubicBezTo>
                <a:cubicBezTo>
                  <a:pt x="5609081" y="4730388"/>
                  <a:pt x="5577337" y="4829109"/>
                  <a:pt x="5585254" y="5026729"/>
                </a:cubicBezTo>
                <a:cubicBezTo>
                  <a:pt x="5593171" y="5224349"/>
                  <a:pt x="5560108" y="5416032"/>
                  <a:pt x="5585254" y="5585254"/>
                </a:cubicBezTo>
                <a:cubicBezTo>
                  <a:pt x="5418294" y="5591505"/>
                  <a:pt x="5158341" y="5550603"/>
                  <a:pt x="4915024" y="5585254"/>
                </a:cubicBezTo>
                <a:cubicBezTo>
                  <a:pt x="4671707" y="5619905"/>
                  <a:pt x="4582649" y="5542372"/>
                  <a:pt x="4300646" y="5585254"/>
                </a:cubicBezTo>
                <a:cubicBezTo>
                  <a:pt x="4018643" y="5628136"/>
                  <a:pt x="3970498" y="5546842"/>
                  <a:pt x="3797973" y="5585254"/>
                </a:cubicBezTo>
                <a:cubicBezTo>
                  <a:pt x="3625448" y="5623666"/>
                  <a:pt x="3381279" y="5554015"/>
                  <a:pt x="3127742" y="5585254"/>
                </a:cubicBezTo>
                <a:cubicBezTo>
                  <a:pt x="2874205" y="5616493"/>
                  <a:pt x="2731656" y="5516692"/>
                  <a:pt x="2457512" y="5585254"/>
                </a:cubicBezTo>
                <a:cubicBezTo>
                  <a:pt x="2183368" y="5653816"/>
                  <a:pt x="2003713" y="5570432"/>
                  <a:pt x="1787281" y="5585254"/>
                </a:cubicBezTo>
                <a:cubicBezTo>
                  <a:pt x="1570849" y="5600076"/>
                  <a:pt x="1473958" y="5574014"/>
                  <a:pt x="1172903" y="5585254"/>
                </a:cubicBezTo>
                <a:cubicBezTo>
                  <a:pt x="871848" y="5596494"/>
                  <a:pt x="816450" y="5540165"/>
                  <a:pt x="670230" y="5585254"/>
                </a:cubicBezTo>
                <a:cubicBezTo>
                  <a:pt x="524010" y="5630343"/>
                  <a:pt x="289368" y="5579762"/>
                  <a:pt x="0" y="5585254"/>
                </a:cubicBezTo>
                <a:cubicBezTo>
                  <a:pt x="-39566" y="5447896"/>
                  <a:pt x="51956" y="5287535"/>
                  <a:pt x="0" y="5082581"/>
                </a:cubicBezTo>
                <a:cubicBezTo>
                  <a:pt x="-51956" y="4877627"/>
                  <a:pt x="1143" y="4747388"/>
                  <a:pt x="0" y="4579908"/>
                </a:cubicBezTo>
                <a:cubicBezTo>
                  <a:pt x="-1143" y="4412428"/>
                  <a:pt x="36479" y="4323860"/>
                  <a:pt x="0" y="4077235"/>
                </a:cubicBezTo>
                <a:cubicBezTo>
                  <a:pt x="-36479" y="3830610"/>
                  <a:pt x="19621" y="3801199"/>
                  <a:pt x="0" y="3574563"/>
                </a:cubicBezTo>
                <a:cubicBezTo>
                  <a:pt x="-19621" y="3347927"/>
                  <a:pt x="14142" y="3317907"/>
                  <a:pt x="0" y="3183595"/>
                </a:cubicBezTo>
                <a:cubicBezTo>
                  <a:pt x="-14142" y="3049283"/>
                  <a:pt x="39440" y="2759896"/>
                  <a:pt x="0" y="2625069"/>
                </a:cubicBezTo>
                <a:cubicBezTo>
                  <a:pt x="-39440" y="2490242"/>
                  <a:pt x="55232" y="2180542"/>
                  <a:pt x="0" y="2066544"/>
                </a:cubicBezTo>
                <a:cubicBezTo>
                  <a:pt x="-55232" y="1952546"/>
                  <a:pt x="23576" y="1774219"/>
                  <a:pt x="0" y="1563871"/>
                </a:cubicBezTo>
                <a:cubicBezTo>
                  <a:pt x="-23576" y="1353523"/>
                  <a:pt x="8814" y="1221788"/>
                  <a:pt x="0" y="1061198"/>
                </a:cubicBezTo>
                <a:cubicBezTo>
                  <a:pt x="-8814" y="900608"/>
                  <a:pt x="89223" y="367565"/>
                  <a:pt x="0" y="0"/>
                </a:cubicBezTo>
                <a:close/>
              </a:path>
              <a:path w="5585254" h="5585254" extrusionOk="0">
                <a:moveTo>
                  <a:pt x="0" y="0"/>
                </a:moveTo>
                <a:cubicBezTo>
                  <a:pt x="89425" y="-30835"/>
                  <a:pt x="305985" y="14774"/>
                  <a:pt x="390968" y="0"/>
                </a:cubicBezTo>
                <a:cubicBezTo>
                  <a:pt x="475951" y="-14774"/>
                  <a:pt x="787168" y="43639"/>
                  <a:pt x="893641" y="0"/>
                </a:cubicBezTo>
                <a:cubicBezTo>
                  <a:pt x="1000114" y="-43639"/>
                  <a:pt x="1149751" y="14516"/>
                  <a:pt x="1340461" y="0"/>
                </a:cubicBezTo>
                <a:cubicBezTo>
                  <a:pt x="1531171" y="-14516"/>
                  <a:pt x="1653637" y="33690"/>
                  <a:pt x="1898986" y="0"/>
                </a:cubicBezTo>
                <a:cubicBezTo>
                  <a:pt x="2144336" y="-33690"/>
                  <a:pt x="2229207" y="6766"/>
                  <a:pt x="2401659" y="0"/>
                </a:cubicBezTo>
                <a:cubicBezTo>
                  <a:pt x="2574111" y="-6766"/>
                  <a:pt x="2793196" y="30448"/>
                  <a:pt x="2904332" y="0"/>
                </a:cubicBezTo>
                <a:cubicBezTo>
                  <a:pt x="3015468" y="-30448"/>
                  <a:pt x="3306386" y="64800"/>
                  <a:pt x="3462857" y="0"/>
                </a:cubicBezTo>
                <a:cubicBezTo>
                  <a:pt x="3619328" y="-64800"/>
                  <a:pt x="3692616" y="42617"/>
                  <a:pt x="3909678" y="0"/>
                </a:cubicBezTo>
                <a:cubicBezTo>
                  <a:pt x="4126740" y="-42617"/>
                  <a:pt x="4357727" y="41862"/>
                  <a:pt x="4579908" y="0"/>
                </a:cubicBezTo>
                <a:cubicBezTo>
                  <a:pt x="4802089" y="-41862"/>
                  <a:pt x="4892681" y="36880"/>
                  <a:pt x="5082581" y="0"/>
                </a:cubicBezTo>
                <a:cubicBezTo>
                  <a:pt x="5272481" y="-36880"/>
                  <a:pt x="5454883" y="15018"/>
                  <a:pt x="5585254" y="0"/>
                </a:cubicBezTo>
                <a:cubicBezTo>
                  <a:pt x="5598154" y="169213"/>
                  <a:pt x="5558738" y="201667"/>
                  <a:pt x="5585254" y="390968"/>
                </a:cubicBezTo>
                <a:cubicBezTo>
                  <a:pt x="5611770" y="580269"/>
                  <a:pt x="5559323" y="594527"/>
                  <a:pt x="5585254" y="781936"/>
                </a:cubicBezTo>
                <a:cubicBezTo>
                  <a:pt x="5611185" y="969345"/>
                  <a:pt x="5567336" y="1070756"/>
                  <a:pt x="5585254" y="1172903"/>
                </a:cubicBezTo>
                <a:cubicBezTo>
                  <a:pt x="5603172" y="1275050"/>
                  <a:pt x="5571423" y="1486250"/>
                  <a:pt x="5585254" y="1619724"/>
                </a:cubicBezTo>
                <a:cubicBezTo>
                  <a:pt x="5599085" y="1753198"/>
                  <a:pt x="5555705" y="1919758"/>
                  <a:pt x="5585254" y="2122397"/>
                </a:cubicBezTo>
                <a:cubicBezTo>
                  <a:pt x="5614803" y="2325036"/>
                  <a:pt x="5579457" y="2496758"/>
                  <a:pt x="5585254" y="2736774"/>
                </a:cubicBezTo>
                <a:cubicBezTo>
                  <a:pt x="5591051" y="2976790"/>
                  <a:pt x="5552196" y="3038244"/>
                  <a:pt x="5585254" y="3183595"/>
                </a:cubicBezTo>
                <a:cubicBezTo>
                  <a:pt x="5618312" y="3328946"/>
                  <a:pt x="5585178" y="3562932"/>
                  <a:pt x="5585254" y="3742120"/>
                </a:cubicBezTo>
                <a:cubicBezTo>
                  <a:pt x="5585330" y="3921308"/>
                  <a:pt x="5518958" y="4088204"/>
                  <a:pt x="5585254" y="4412351"/>
                </a:cubicBezTo>
                <a:cubicBezTo>
                  <a:pt x="5651550" y="4736498"/>
                  <a:pt x="5547558" y="4821912"/>
                  <a:pt x="5585254" y="5082581"/>
                </a:cubicBezTo>
                <a:cubicBezTo>
                  <a:pt x="5622950" y="5343250"/>
                  <a:pt x="5565855" y="5391647"/>
                  <a:pt x="5585254" y="5585254"/>
                </a:cubicBezTo>
                <a:cubicBezTo>
                  <a:pt x="5372022" y="5632107"/>
                  <a:pt x="5357186" y="5543331"/>
                  <a:pt x="5138434" y="5585254"/>
                </a:cubicBezTo>
                <a:cubicBezTo>
                  <a:pt x="4919682" y="5627177"/>
                  <a:pt x="4721305" y="5573459"/>
                  <a:pt x="4468203" y="5585254"/>
                </a:cubicBezTo>
                <a:cubicBezTo>
                  <a:pt x="4215101" y="5597049"/>
                  <a:pt x="4231545" y="5560780"/>
                  <a:pt x="4077235" y="5585254"/>
                </a:cubicBezTo>
                <a:cubicBezTo>
                  <a:pt x="3922925" y="5609728"/>
                  <a:pt x="3751751" y="5549468"/>
                  <a:pt x="3518710" y="5585254"/>
                </a:cubicBezTo>
                <a:cubicBezTo>
                  <a:pt x="3285670" y="5621040"/>
                  <a:pt x="3180419" y="5574204"/>
                  <a:pt x="2960185" y="5585254"/>
                </a:cubicBezTo>
                <a:cubicBezTo>
                  <a:pt x="2739951" y="5596304"/>
                  <a:pt x="2473203" y="5572825"/>
                  <a:pt x="2345807" y="5585254"/>
                </a:cubicBezTo>
                <a:cubicBezTo>
                  <a:pt x="2218411" y="5597683"/>
                  <a:pt x="1835169" y="5532420"/>
                  <a:pt x="1675576" y="5585254"/>
                </a:cubicBezTo>
                <a:cubicBezTo>
                  <a:pt x="1515983" y="5638088"/>
                  <a:pt x="1372863" y="5577459"/>
                  <a:pt x="1228756" y="5585254"/>
                </a:cubicBezTo>
                <a:cubicBezTo>
                  <a:pt x="1084649" y="5593049"/>
                  <a:pt x="741946" y="5527099"/>
                  <a:pt x="614378" y="5585254"/>
                </a:cubicBezTo>
                <a:cubicBezTo>
                  <a:pt x="486810" y="5643409"/>
                  <a:pt x="196965" y="5558819"/>
                  <a:pt x="0" y="5585254"/>
                </a:cubicBezTo>
                <a:cubicBezTo>
                  <a:pt x="-14534" y="5469758"/>
                  <a:pt x="11231" y="5288751"/>
                  <a:pt x="0" y="5138434"/>
                </a:cubicBezTo>
                <a:cubicBezTo>
                  <a:pt x="-11231" y="4988117"/>
                  <a:pt x="9597" y="4739071"/>
                  <a:pt x="0" y="4635761"/>
                </a:cubicBezTo>
                <a:cubicBezTo>
                  <a:pt x="-9597" y="4532451"/>
                  <a:pt x="68502" y="4274610"/>
                  <a:pt x="0" y="3965530"/>
                </a:cubicBezTo>
                <a:cubicBezTo>
                  <a:pt x="-68502" y="3656450"/>
                  <a:pt x="29823" y="3735136"/>
                  <a:pt x="0" y="3518710"/>
                </a:cubicBezTo>
                <a:cubicBezTo>
                  <a:pt x="-29823" y="3302284"/>
                  <a:pt x="74049" y="3154138"/>
                  <a:pt x="0" y="2848480"/>
                </a:cubicBezTo>
                <a:cubicBezTo>
                  <a:pt x="-74049" y="2542822"/>
                  <a:pt x="15587" y="2491995"/>
                  <a:pt x="0" y="2289954"/>
                </a:cubicBezTo>
                <a:cubicBezTo>
                  <a:pt x="-15587" y="2087913"/>
                  <a:pt x="3501" y="1936409"/>
                  <a:pt x="0" y="1843134"/>
                </a:cubicBezTo>
                <a:cubicBezTo>
                  <a:pt x="-3501" y="1749859"/>
                  <a:pt x="58644" y="1342375"/>
                  <a:pt x="0" y="1172903"/>
                </a:cubicBezTo>
                <a:cubicBezTo>
                  <a:pt x="-58644" y="1003431"/>
                  <a:pt x="1248" y="774530"/>
                  <a:pt x="0" y="670230"/>
                </a:cubicBezTo>
                <a:cubicBezTo>
                  <a:pt x="-1248" y="565930"/>
                  <a:pt x="24006" y="184707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92" name="Google Shape;192;p16" descr="Una bandera azul con estrellas amarillas&#10;&#10;Descripción generada automá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9303" y="271078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525832" y="705445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7"/>
          <p:cNvSpPr txBox="1"/>
          <p:nvPr/>
        </p:nvSpPr>
        <p:spPr>
          <a:xfrm>
            <a:off x="3744097" y="1455986"/>
            <a:ext cx="9774195" cy="760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1590"/>
              </a:lnSpc>
              <a:spcBef>
                <a:spcPts val="0"/>
              </a:spcBef>
              <a:spcAft>
                <a:spcPts val="0"/>
              </a:spcAft>
              <a:buClr>
                <a:srgbClr val="403CCF"/>
              </a:buClr>
              <a:buSzPts val="4400"/>
              <a:buFont typeface="Libre Baskerville"/>
              <a:buNone/>
            </a:pPr>
            <a:r>
              <a:rPr lang="es" sz="4400">
                <a:solidFill>
                  <a:srgbClr val="403CC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¿Es fácil la tecnología?</a:t>
            </a: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9" name="Google Shape;199;p17" descr="Gratis Primer plano de una mano sosteniendo un colorido cubo de Rubik sobre un fondo neutro. foto almacenad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72288" y="2929555"/>
            <a:ext cx="7000875" cy="4662583"/>
          </a:xfrm>
          <a:custGeom>
            <a:avLst/>
            <a:gdLst/>
            <a:ahLst/>
            <a:cxnLst/>
            <a:rect l="l" t="t" r="r" b="b"/>
            <a:pathLst>
              <a:path w="4762500" h="3171825" extrusionOk="0">
                <a:moveTo>
                  <a:pt x="0" y="0"/>
                </a:moveTo>
                <a:cubicBezTo>
                  <a:pt x="276232" y="-77922"/>
                  <a:pt x="544625" y="73730"/>
                  <a:pt x="690563" y="0"/>
                </a:cubicBezTo>
                <a:cubicBezTo>
                  <a:pt x="836501" y="-73730"/>
                  <a:pt x="1096456" y="48266"/>
                  <a:pt x="1285875" y="0"/>
                </a:cubicBezTo>
                <a:cubicBezTo>
                  <a:pt x="1475294" y="-48266"/>
                  <a:pt x="1660202" y="71845"/>
                  <a:pt x="1976438" y="0"/>
                </a:cubicBezTo>
                <a:cubicBezTo>
                  <a:pt x="2292674" y="-71845"/>
                  <a:pt x="2304555" y="34028"/>
                  <a:pt x="2524125" y="0"/>
                </a:cubicBezTo>
                <a:cubicBezTo>
                  <a:pt x="2743695" y="-34028"/>
                  <a:pt x="2783060" y="58100"/>
                  <a:pt x="3024188" y="0"/>
                </a:cubicBezTo>
                <a:cubicBezTo>
                  <a:pt x="3265316" y="-58100"/>
                  <a:pt x="3326110" y="24536"/>
                  <a:pt x="3476625" y="0"/>
                </a:cubicBezTo>
                <a:cubicBezTo>
                  <a:pt x="3627140" y="-24536"/>
                  <a:pt x="3931885" y="28468"/>
                  <a:pt x="4119563" y="0"/>
                </a:cubicBezTo>
                <a:cubicBezTo>
                  <a:pt x="4307241" y="-28468"/>
                  <a:pt x="4508142" y="26498"/>
                  <a:pt x="4762500" y="0"/>
                </a:cubicBezTo>
                <a:cubicBezTo>
                  <a:pt x="4810931" y="116083"/>
                  <a:pt x="4724167" y="295904"/>
                  <a:pt x="4762500" y="465201"/>
                </a:cubicBezTo>
                <a:cubicBezTo>
                  <a:pt x="4800833" y="634498"/>
                  <a:pt x="4760947" y="740214"/>
                  <a:pt x="4762500" y="993839"/>
                </a:cubicBezTo>
                <a:cubicBezTo>
                  <a:pt x="4764053" y="1247464"/>
                  <a:pt x="4725070" y="1229831"/>
                  <a:pt x="4762500" y="1427321"/>
                </a:cubicBezTo>
                <a:cubicBezTo>
                  <a:pt x="4799930" y="1624811"/>
                  <a:pt x="4711063" y="1763446"/>
                  <a:pt x="4762500" y="1987677"/>
                </a:cubicBezTo>
                <a:cubicBezTo>
                  <a:pt x="4813937" y="2211908"/>
                  <a:pt x="4761006" y="2222974"/>
                  <a:pt x="4762500" y="2452878"/>
                </a:cubicBezTo>
                <a:cubicBezTo>
                  <a:pt x="4763994" y="2682782"/>
                  <a:pt x="4698092" y="2923941"/>
                  <a:pt x="4762500" y="3171825"/>
                </a:cubicBezTo>
                <a:cubicBezTo>
                  <a:pt x="4597917" y="3186169"/>
                  <a:pt x="4529340" y="3163399"/>
                  <a:pt x="4310063" y="3171825"/>
                </a:cubicBezTo>
                <a:cubicBezTo>
                  <a:pt x="4090786" y="3180251"/>
                  <a:pt x="3772857" y="3161562"/>
                  <a:pt x="3619500" y="3171825"/>
                </a:cubicBezTo>
                <a:cubicBezTo>
                  <a:pt x="3466143" y="3182088"/>
                  <a:pt x="3304512" y="3128890"/>
                  <a:pt x="3167063" y="3171825"/>
                </a:cubicBezTo>
                <a:cubicBezTo>
                  <a:pt x="3029614" y="3214760"/>
                  <a:pt x="2662929" y="3120139"/>
                  <a:pt x="2524125" y="3171825"/>
                </a:cubicBezTo>
                <a:cubicBezTo>
                  <a:pt x="2385321" y="3223511"/>
                  <a:pt x="2114384" y="3142099"/>
                  <a:pt x="1833563" y="3171825"/>
                </a:cubicBezTo>
                <a:cubicBezTo>
                  <a:pt x="1552742" y="3201551"/>
                  <a:pt x="1436117" y="3131364"/>
                  <a:pt x="1333500" y="3171825"/>
                </a:cubicBezTo>
                <a:cubicBezTo>
                  <a:pt x="1230883" y="3212286"/>
                  <a:pt x="1051731" y="3133585"/>
                  <a:pt x="881063" y="3171825"/>
                </a:cubicBezTo>
                <a:cubicBezTo>
                  <a:pt x="710395" y="3210065"/>
                  <a:pt x="425267" y="3163340"/>
                  <a:pt x="0" y="3171825"/>
                </a:cubicBezTo>
                <a:cubicBezTo>
                  <a:pt x="-31154" y="3018108"/>
                  <a:pt x="52478" y="2930321"/>
                  <a:pt x="0" y="2706624"/>
                </a:cubicBezTo>
                <a:cubicBezTo>
                  <a:pt x="-52478" y="2482927"/>
                  <a:pt x="43324" y="2306180"/>
                  <a:pt x="0" y="2146268"/>
                </a:cubicBezTo>
                <a:cubicBezTo>
                  <a:pt x="-43324" y="1986356"/>
                  <a:pt x="39823" y="1846255"/>
                  <a:pt x="0" y="1681067"/>
                </a:cubicBezTo>
                <a:cubicBezTo>
                  <a:pt x="-39823" y="1515879"/>
                  <a:pt x="10154" y="1350115"/>
                  <a:pt x="0" y="1247585"/>
                </a:cubicBezTo>
                <a:cubicBezTo>
                  <a:pt x="-10154" y="1145055"/>
                  <a:pt x="409" y="877836"/>
                  <a:pt x="0" y="750665"/>
                </a:cubicBezTo>
                <a:cubicBezTo>
                  <a:pt x="-409" y="623494"/>
                  <a:pt x="82947" y="256297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0" name="Google Shape;200;p17" descr="Una bandera azul con estrellas amarillas&#10;&#10;Descripción generada automá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9260" y="258722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1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525832" y="6925680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8"/>
          <p:cNvSpPr txBox="1"/>
          <p:nvPr/>
        </p:nvSpPr>
        <p:spPr>
          <a:xfrm>
            <a:off x="461769" y="2514300"/>
            <a:ext cx="5993026" cy="4832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Los mayores desafíos para las personas mayores en </a:t>
            </a:r>
            <a:r>
              <a:rPr lang="es" sz="28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Polonia:</a:t>
            </a:r>
            <a:r>
              <a:rPr lang="es" sz="2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❌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Dificultades con las contraseñas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el 40% de las personas mayores tienen un problema con esto.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❌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Reservar citas médicas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el 46% no sabe cómo hacerlo en línea.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❌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Llamadas telefónicas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el 3.0% tiene dificultades para usar un teléfono inteligente.</a:t>
            </a:r>
            <a:endParaRPr/>
          </a:p>
        </p:txBody>
      </p:sp>
      <p:pic>
        <p:nvPicPr>
          <p:cNvPr id="207" name="Google Shape;207;p18" descr="Gratis Parientes femeninas encantadas sentadas juntas en el banco de madera en el parque y navegando por el teléfono móvil mientras aprenden usando la foto de archiv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28703" y="1638257"/>
            <a:ext cx="6939928" cy="4626618"/>
          </a:xfrm>
          <a:custGeom>
            <a:avLst/>
            <a:gdLst/>
            <a:ahLst/>
            <a:cxnLst/>
            <a:rect l="l" t="t" r="r" b="b"/>
            <a:pathLst>
              <a:path w="6939928" h="4626618" extrusionOk="0">
                <a:moveTo>
                  <a:pt x="0" y="0"/>
                </a:moveTo>
                <a:cubicBezTo>
                  <a:pt x="103771" y="-6982"/>
                  <a:pt x="286633" y="4760"/>
                  <a:pt x="370129" y="0"/>
                </a:cubicBezTo>
                <a:cubicBezTo>
                  <a:pt x="453625" y="-4760"/>
                  <a:pt x="628380" y="40432"/>
                  <a:pt x="740259" y="0"/>
                </a:cubicBezTo>
                <a:cubicBezTo>
                  <a:pt x="852138" y="-40432"/>
                  <a:pt x="1134150" y="21164"/>
                  <a:pt x="1318586" y="0"/>
                </a:cubicBezTo>
                <a:cubicBezTo>
                  <a:pt x="1503022" y="-21164"/>
                  <a:pt x="1799476" y="66400"/>
                  <a:pt x="1966313" y="0"/>
                </a:cubicBezTo>
                <a:cubicBezTo>
                  <a:pt x="2133150" y="-66400"/>
                  <a:pt x="2350009" y="45324"/>
                  <a:pt x="2544640" y="0"/>
                </a:cubicBezTo>
                <a:cubicBezTo>
                  <a:pt x="2739271" y="-45324"/>
                  <a:pt x="2953745" y="56350"/>
                  <a:pt x="3122968" y="0"/>
                </a:cubicBezTo>
                <a:cubicBezTo>
                  <a:pt x="3292191" y="-56350"/>
                  <a:pt x="3568081" y="53457"/>
                  <a:pt x="3701295" y="0"/>
                </a:cubicBezTo>
                <a:cubicBezTo>
                  <a:pt x="3834509" y="-53457"/>
                  <a:pt x="3989732" y="646"/>
                  <a:pt x="4140824" y="0"/>
                </a:cubicBezTo>
                <a:cubicBezTo>
                  <a:pt x="4291916" y="-646"/>
                  <a:pt x="4489482" y="63290"/>
                  <a:pt x="4788550" y="0"/>
                </a:cubicBezTo>
                <a:cubicBezTo>
                  <a:pt x="5087618" y="-63290"/>
                  <a:pt x="5175833" y="26648"/>
                  <a:pt x="5297478" y="0"/>
                </a:cubicBezTo>
                <a:cubicBezTo>
                  <a:pt x="5419123" y="-26648"/>
                  <a:pt x="5562446" y="6352"/>
                  <a:pt x="5667608" y="0"/>
                </a:cubicBezTo>
                <a:cubicBezTo>
                  <a:pt x="5772770" y="-6352"/>
                  <a:pt x="6132450" y="40781"/>
                  <a:pt x="6315334" y="0"/>
                </a:cubicBezTo>
                <a:cubicBezTo>
                  <a:pt x="6498218" y="-40781"/>
                  <a:pt x="6814684" y="21151"/>
                  <a:pt x="6939928" y="0"/>
                </a:cubicBezTo>
                <a:cubicBezTo>
                  <a:pt x="6946100" y="230678"/>
                  <a:pt x="6898670" y="338787"/>
                  <a:pt x="6939928" y="624593"/>
                </a:cubicBezTo>
                <a:cubicBezTo>
                  <a:pt x="6981186" y="910399"/>
                  <a:pt x="6933555" y="1076530"/>
                  <a:pt x="6939928" y="1202921"/>
                </a:cubicBezTo>
                <a:cubicBezTo>
                  <a:pt x="6946301" y="1329312"/>
                  <a:pt x="6918467" y="1512900"/>
                  <a:pt x="6939928" y="1688716"/>
                </a:cubicBezTo>
                <a:cubicBezTo>
                  <a:pt x="6961389" y="1864533"/>
                  <a:pt x="6925789" y="2038611"/>
                  <a:pt x="6939928" y="2174510"/>
                </a:cubicBezTo>
                <a:cubicBezTo>
                  <a:pt x="6954067" y="2310409"/>
                  <a:pt x="6935507" y="2527161"/>
                  <a:pt x="6939928" y="2706572"/>
                </a:cubicBezTo>
                <a:cubicBezTo>
                  <a:pt x="6944349" y="2885983"/>
                  <a:pt x="6937568" y="3026745"/>
                  <a:pt x="6939928" y="3146100"/>
                </a:cubicBezTo>
                <a:cubicBezTo>
                  <a:pt x="6942288" y="3265455"/>
                  <a:pt x="6895908" y="3526808"/>
                  <a:pt x="6939928" y="3724427"/>
                </a:cubicBezTo>
                <a:cubicBezTo>
                  <a:pt x="6983948" y="3922046"/>
                  <a:pt x="6855399" y="4226456"/>
                  <a:pt x="6939928" y="4626618"/>
                </a:cubicBezTo>
                <a:cubicBezTo>
                  <a:pt x="6773776" y="4655515"/>
                  <a:pt x="6679131" y="4623356"/>
                  <a:pt x="6569799" y="4626618"/>
                </a:cubicBezTo>
                <a:cubicBezTo>
                  <a:pt x="6460467" y="4629880"/>
                  <a:pt x="6285311" y="4587160"/>
                  <a:pt x="6060870" y="4626618"/>
                </a:cubicBezTo>
                <a:cubicBezTo>
                  <a:pt x="5836429" y="4666076"/>
                  <a:pt x="5677711" y="4616623"/>
                  <a:pt x="5482543" y="4626618"/>
                </a:cubicBezTo>
                <a:cubicBezTo>
                  <a:pt x="5287375" y="4636613"/>
                  <a:pt x="5156965" y="4585769"/>
                  <a:pt x="5043014" y="4626618"/>
                </a:cubicBezTo>
                <a:cubicBezTo>
                  <a:pt x="4929063" y="4667467"/>
                  <a:pt x="4841636" y="4620787"/>
                  <a:pt x="4672885" y="4626618"/>
                </a:cubicBezTo>
                <a:cubicBezTo>
                  <a:pt x="4504134" y="4632449"/>
                  <a:pt x="4161896" y="4565571"/>
                  <a:pt x="4025158" y="4626618"/>
                </a:cubicBezTo>
                <a:cubicBezTo>
                  <a:pt x="3888420" y="4687665"/>
                  <a:pt x="3789473" y="4576451"/>
                  <a:pt x="3585629" y="4626618"/>
                </a:cubicBezTo>
                <a:cubicBezTo>
                  <a:pt x="3381785" y="4676785"/>
                  <a:pt x="3366676" y="4606107"/>
                  <a:pt x="3215500" y="4626618"/>
                </a:cubicBezTo>
                <a:cubicBezTo>
                  <a:pt x="3064324" y="4647129"/>
                  <a:pt x="2969900" y="4615721"/>
                  <a:pt x="2775971" y="4626618"/>
                </a:cubicBezTo>
                <a:cubicBezTo>
                  <a:pt x="2582042" y="4637515"/>
                  <a:pt x="2410602" y="4566082"/>
                  <a:pt x="2197644" y="4626618"/>
                </a:cubicBezTo>
                <a:cubicBezTo>
                  <a:pt x="1984686" y="4687154"/>
                  <a:pt x="1738896" y="4579014"/>
                  <a:pt x="1549917" y="4626618"/>
                </a:cubicBezTo>
                <a:cubicBezTo>
                  <a:pt x="1360938" y="4674222"/>
                  <a:pt x="1098834" y="4581707"/>
                  <a:pt x="902191" y="4626618"/>
                </a:cubicBezTo>
                <a:cubicBezTo>
                  <a:pt x="705548" y="4671529"/>
                  <a:pt x="637518" y="4593407"/>
                  <a:pt x="532061" y="4626618"/>
                </a:cubicBezTo>
                <a:cubicBezTo>
                  <a:pt x="426604" y="4659829"/>
                  <a:pt x="166840" y="4623296"/>
                  <a:pt x="0" y="4626618"/>
                </a:cubicBezTo>
                <a:cubicBezTo>
                  <a:pt x="-29305" y="4411171"/>
                  <a:pt x="52625" y="4282189"/>
                  <a:pt x="0" y="4094557"/>
                </a:cubicBezTo>
                <a:cubicBezTo>
                  <a:pt x="-52625" y="3906925"/>
                  <a:pt x="13362" y="3809255"/>
                  <a:pt x="0" y="3655028"/>
                </a:cubicBezTo>
                <a:cubicBezTo>
                  <a:pt x="-13362" y="3500801"/>
                  <a:pt x="7352" y="3322080"/>
                  <a:pt x="0" y="3169233"/>
                </a:cubicBezTo>
                <a:cubicBezTo>
                  <a:pt x="-7352" y="3016386"/>
                  <a:pt x="17817" y="2846777"/>
                  <a:pt x="0" y="2729705"/>
                </a:cubicBezTo>
                <a:cubicBezTo>
                  <a:pt x="-17817" y="2612633"/>
                  <a:pt x="26065" y="2274237"/>
                  <a:pt x="0" y="2105111"/>
                </a:cubicBezTo>
                <a:cubicBezTo>
                  <a:pt x="-26065" y="1935985"/>
                  <a:pt x="34588" y="1709009"/>
                  <a:pt x="0" y="1434252"/>
                </a:cubicBezTo>
                <a:cubicBezTo>
                  <a:pt x="-34588" y="1159495"/>
                  <a:pt x="60725" y="1049868"/>
                  <a:pt x="0" y="763392"/>
                </a:cubicBezTo>
                <a:cubicBezTo>
                  <a:pt x="-60725" y="476916"/>
                  <a:pt x="29341" y="178729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8" name="Google Shape;208;p18" descr="Una bandera azul con estrellas amarillas&#10;&#10;Descripción generada automá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8753" y="234008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1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525832" y="6925680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9"/>
          <p:cNvSpPr txBox="1"/>
          <p:nvPr/>
        </p:nvSpPr>
        <p:spPr>
          <a:xfrm>
            <a:off x="8217242" y="2457289"/>
            <a:ext cx="6190800" cy="48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Los mayores retos para las personas mayores en </a:t>
            </a:r>
            <a:r>
              <a:rPr lang="es" sz="28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España:</a:t>
            </a:r>
            <a:r>
              <a:rPr lang="es" sz="2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❌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problema de seguridad mayor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hay más estafas en Internet.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❌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Dificultades con los correos electrónicos y las redes sociales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❌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están dispuestos a aprender en grupo.</a:t>
            </a:r>
            <a:endParaRPr sz="2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5" name="Google Shape;215;p19" descr="Gratis Hombre mayor relajándose en el interior usando un teléfono inteligente, usando anteojos y un suéter acogedor. foto almacenad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6054" y="1698753"/>
            <a:ext cx="7241697" cy="4832093"/>
          </a:xfrm>
          <a:custGeom>
            <a:avLst/>
            <a:gdLst/>
            <a:ahLst/>
            <a:cxnLst/>
            <a:rect l="l" t="t" r="r" b="b"/>
            <a:pathLst>
              <a:path w="7241697" h="4832093" extrusionOk="0">
                <a:moveTo>
                  <a:pt x="0" y="0"/>
                </a:moveTo>
                <a:cubicBezTo>
                  <a:pt x="180720" y="-45482"/>
                  <a:pt x="364215" y="28216"/>
                  <a:pt x="484637" y="0"/>
                </a:cubicBezTo>
                <a:cubicBezTo>
                  <a:pt x="605059" y="-28216"/>
                  <a:pt x="848980" y="57019"/>
                  <a:pt x="1186524" y="0"/>
                </a:cubicBezTo>
                <a:cubicBezTo>
                  <a:pt x="1524068" y="-57019"/>
                  <a:pt x="1590360" y="29919"/>
                  <a:pt x="1743578" y="0"/>
                </a:cubicBezTo>
                <a:cubicBezTo>
                  <a:pt x="1896796" y="-29919"/>
                  <a:pt x="2245082" y="43075"/>
                  <a:pt x="2373048" y="0"/>
                </a:cubicBezTo>
                <a:cubicBezTo>
                  <a:pt x="2501014" y="-43075"/>
                  <a:pt x="2584819" y="28305"/>
                  <a:pt x="2712851" y="0"/>
                </a:cubicBezTo>
                <a:cubicBezTo>
                  <a:pt x="2840883" y="-28305"/>
                  <a:pt x="3022821" y="15292"/>
                  <a:pt x="3125071" y="0"/>
                </a:cubicBezTo>
                <a:cubicBezTo>
                  <a:pt x="3227321" y="-15292"/>
                  <a:pt x="3575447" y="80384"/>
                  <a:pt x="3826958" y="0"/>
                </a:cubicBezTo>
                <a:cubicBezTo>
                  <a:pt x="4078469" y="-80384"/>
                  <a:pt x="4160967" y="52977"/>
                  <a:pt x="4384012" y="0"/>
                </a:cubicBezTo>
                <a:cubicBezTo>
                  <a:pt x="4607057" y="-52977"/>
                  <a:pt x="4817876" y="3716"/>
                  <a:pt x="5013483" y="0"/>
                </a:cubicBezTo>
                <a:cubicBezTo>
                  <a:pt x="5209090" y="-3716"/>
                  <a:pt x="5322839" y="42394"/>
                  <a:pt x="5498119" y="0"/>
                </a:cubicBezTo>
                <a:cubicBezTo>
                  <a:pt x="5673399" y="-42394"/>
                  <a:pt x="5901756" y="24156"/>
                  <a:pt x="6055173" y="0"/>
                </a:cubicBezTo>
                <a:cubicBezTo>
                  <a:pt x="6208590" y="-24156"/>
                  <a:pt x="6302015" y="10647"/>
                  <a:pt x="6467392" y="0"/>
                </a:cubicBezTo>
                <a:cubicBezTo>
                  <a:pt x="6632769" y="-10647"/>
                  <a:pt x="7068340" y="13895"/>
                  <a:pt x="7241697" y="0"/>
                </a:cubicBezTo>
                <a:cubicBezTo>
                  <a:pt x="7283140" y="112893"/>
                  <a:pt x="7223414" y="342415"/>
                  <a:pt x="7241697" y="440257"/>
                </a:cubicBezTo>
                <a:cubicBezTo>
                  <a:pt x="7259980" y="538099"/>
                  <a:pt x="7232748" y="701782"/>
                  <a:pt x="7241697" y="880515"/>
                </a:cubicBezTo>
                <a:cubicBezTo>
                  <a:pt x="7250646" y="1059248"/>
                  <a:pt x="7240212" y="1327372"/>
                  <a:pt x="7241697" y="1465735"/>
                </a:cubicBezTo>
                <a:cubicBezTo>
                  <a:pt x="7243182" y="1604098"/>
                  <a:pt x="7193940" y="1771361"/>
                  <a:pt x="7241697" y="1905992"/>
                </a:cubicBezTo>
                <a:cubicBezTo>
                  <a:pt x="7289454" y="2040623"/>
                  <a:pt x="7225547" y="2393737"/>
                  <a:pt x="7241697" y="2539533"/>
                </a:cubicBezTo>
                <a:cubicBezTo>
                  <a:pt x="7257847" y="2685329"/>
                  <a:pt x="7189006" y="2927514"/>
                  <a:pt x="7241697" y="3076433"/>
                </a:cubicBezTo>
                <a:cubicBezTo>
                  <a:pt x="7294388" y="3225352"/>
                  <a:pt x="7181983" y="3419542"/>
                  <a:pt x="7241697" y="3613332"/>
                </a:cubicBezTo>
                <a:cubicBezTo>
                  <a:pt x="7301411" y="3807122"/>
                  <a:pt x="7210158" y="3936966"/>
                  <a:pt x="7241697" y="4246873"/>
                </a:cubicBezTo>
                <a:cubicBezTo>
                  <a:pt x="7273236" y="4556780"/>
                  <a:pt x="7201366" y="4609783"/>
                  <a:pt x="7241697" y="4832093"/>
                </a:cubicBezTo>
                <a:cubicBezTo>
                  <a:pt x="7031901" y="4882129"/>
                  <a:pt x="6836361" y="4771561"/>
                  <a:pt x="6684643" y="4832093"/>
                </a:cubicBezTo>
                <a:cubicBezTo>
                  <a:pt x="6532925" y="4892625"/>
                  <a:pt x="6374590" y="4823410"/>
                  <a:pt x="6272424" y="4832093"/>
                </a:cubicBezTo>
                <a:cubicBezTo>
                  <a:pt x="6170258" y="4840776"/>
                  <a:pt x="5955430" y="4804814"/>
                  <a:pt x="5787787" y="4832093"/>
                </a:cubicBezTo>
                <a:cubicBezTo>
                  <a:pt x="5620144" y="4859372"/>
                  <a:pt x="5401441" y="4813764"/>
                  <a:pt x="5085900" y="4832093"/>
                </a:cubicBezTo>
                <a:cubicBezTo>
                  <a:pt x="4770359" y="4850422"/>
                  <a:pt x="4842794" y="4791061"/>
                  <a:pt x="4601263" y="4832093"/>
                </a:cubicBezTo>
                <a:cubicBezTo>
                  <a:pt x="4359732" y="4873125"/>
                  <a:pt x="4293999" y="4779314"/>
                  <a:pt x="4044209" y="4832093"/>
                </a:cubicBezTo>
                <a:cubicBezTo>
                  <a:pt x="3794419" y="4884872"/>
                  <a:pt x="3771928" y="4811993"/>
                  <a:pt x="3631990" y="4832093"/>
                </a:cubicBezTo>
                <a:cubicBezTo>
                  <a:pt x="3492052" y="4852193"/>
                  <a:pt x="3151426" y="4821270"/>
                  <a:pt x="2930102" y="4832093"/>
                </a:cubicBezTo>
                <a:cubicBezTo>
                  <a:pt x="2708778" y="4842916"/>
                  <a:pt x="2472870" y="4779262"/>
                  <a:pt x="2300631" y="4832093"/>
                </a:cubicBezTo>
                <a:cubicBezTo>
                  <a:pt x="2128392" y="4884924"/>
                  <a:pt x="2023615" y="4791150"/>
                  <a:pt x="1888412" y="4832093"/>
                </a:cubicBezTo>
                <a:cubicBezTo>
                  <a:pt x="1753209" y="4873036"/>
                  <a:pt x="1648501" y="4814427"/>
                  <a:pt x="1476192" y="4832093"/>
                </a:cubicBezTo>
                <a:cubicBezTo>
                  <a:pt x="1303883" y="4849759"/>
                  <a:pt x="1296442" y="4793222"/>
                  <a:pt x="1136389" y="4832093"/>
                </a:cubicBezTo>
                <a:cubicBezTo>
                  <a:pt x="976336" y="4870964"/>
                  <a:pt x="692638" y="4771204"/>
                  <a:pt x="506919" y="4832093"/>
                </a:cubicBezTo>
                <a:cubicBezTo>
                  <a:pt x="321200" y="4892982"/>
                  <a:pt x="243003" y="4822706"/>
                  <a:pt x="0" y="4832093"/>
                </a:cubicBezTo>
                <a:cubicBezTo>
                  <a:pt x="-53648" y="4622864"/>
                  <a:pt x="32993" y="4534342"/>
                  <a:pt x="0" y="4343515"/>
                </a:cubicBezTo>
                <a:cubicBezTo>
                  <a:pt x="-32993" y="4152688"/>
                  <a:pt x="40364" y="3931082"/>
                  <a:pt x="0" y="3758295"/>
                </a:cubicBezTo>
                <a:cubicBezTo>
                  <a:pt x="-40364" y="3585508"/>
                  <a:pt x="53240" y="3411200"/>
                  <a:pt x="0" y="3221395"/>
                </a:cubicBezTo>
                <a:cubicBezTo>
                  <a:pt x="-53240" y="3031590"/>
                  <a:pt x="29140" y="2953776"/>
                  <a:pt x="0" y="2781138"/>
                </a:cubicBezTo>
                <a:cubicBezTo>
                  <a:pt x="-29140" y="2608500"/>
                  <a:pt x="50478" y="2364778"/>
                  <a:pt x="0" y="2244239"/>
                </a:cubicBezTo>
                <a:cubicBezTo>
                  <a:pt x="-50478" y="2123700"/>
                  <a:pt x="2525" y="2010364"/>
                  <a:pt x="0" y="1852302"/>
                </a:cubicBezTo>
                <a:cubicBezTo>
                  <a:pt x="-2525" y="1694240"/>
                  <a:pt x="40331" y="1504446"/>
                  <a:pt x="0" y="1218761"/>
                </a:cubicBezTo>
                <a:cubicBezTo>
                  <a:pt x="-40331" y="933076"/>
                  <a:pt x="44680" y="955960"/>
                  <a:pt x="0" y="730183"/>
                </a:cubicBezTo>
                <a:cubicBezTo>
                  <a:pt x="-44680" y="504406"/>
                  <a:pt x="61025" y="350608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16" name="Google Shape;216;p19" descr="Una bandera azul con estrellas amarillas&#10;&#10;Descripción generada automá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132320" y="559219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525832" y="6925680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2"/>
          <p:cNvSpPr txBox="1"/>
          <p:nvPr/>
        </p:nvSpPr>
        <p:spPr>
          <a:xfrm>
            <a:off x="2211858" y="2947612"/>
            <a:ext cx="7611763" cy="2123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¿Te sientes de la misma manera cuando intentas usar las nuevas tecnologías?</a:t>
            </a: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3" name="Google Shape;223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99992" y="1761364"/>
            <a:ext cx="3180951" cy="52819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22" descr="Una bandera azul con estrellas amarillas&#10;&#10;Descripción generada automá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7840" y="456430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2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525832" y="6925680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3"/>
          <p:cNvSpPr txBox="1"/>
          <p:nvPr/>
        </p:nvSpPr>
        <p:spPr>
          <a:xfrm>
            <a:off x="7615705" y="1924721"/>
            <a:ext cx="6561300" cy="3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¿Quién ha tenido alguna vez un problema con el uso de un teléfono inteligente u otra herramienta y le ha pedido ayuda a su nieto?</a:t>
            </a: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1" name="Google Shape;231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9075" y="1507525"/>
            <a:ext cx="5721178" cy="5721178"/>
          </a:xfrm>
          <a:custGeom>
            <a:avLst/>
            <a:gdLst/>
            <a:ahLst/>
            <a:cxnLst/>
            <a:rect l="l" t="t" r="r" b="b"/>
            <a:pathLst>
              <a:path w="5721178" h="5721178" fill="none" extrusionOk="0">
                <a:moveTo>
                  <a:pt x="0" y="0"/>
                </a:moveTo>
                <a:cubicBezTo>
                  <a:pt x="126214" y="-20085"/>
                  <a:pt x="287446" y="22329"/>
                  <a:pt x="572118" y="0"/>
                </a:cubicBezTo>
                <a:cubicBezTo>
                  <a:pt x="856790" y="-22329"/>
                  <a:pt x="970752" y="26353"/>
                  <a:pt x="1201447" y="0"/>
                </a:cubicBezTo>
                <a:cubicBezTo>
                  <a:pt x="1432142" y="-26353"/>
                  <a:pt x="1688469" y="81370"/>
                  <a:pt x="1887989" y="0"/>
                </a:cubicBezTo>
                <a:cubicBezTo>
                  <a:pt x="2087509" y="-81370"/>
                  <a:pt x="2096568" y="23801"/>
                  <a:pt x="2288471" y="0"/>
                </a:cubicBezTo>
                <a:cubicBezTo>
                  <a:pt x="2480374" y="-23801"/>
                  <a:pt x="2690922" y="12030"/>
                  <a:pt x="2803377" y="0"/>
                </a:cubicBezTo>
                <a:cubicBezTo>
                  <a:pt x="2915832" y="-12030"/>
                  <a:pt x="3228768" y="38206"/>
                  <a:pt x="3375495" y="0"/>
                </a:cubicBezTo>
                <a:cubicBezTo>
                  <a:pt x="3522222" y="-38206"/>
                  <a:pt x="3706742" y="2814"/>
                  <a:pt x="3833189" y="0"/>
                </a:cubicBezTo>
                <a:cubicBezTo>
                  <a:pt x="3959636" y="-2814"/>
                  <a:pt x="4246570" y="80856"/>
                  <a:pt x="4519731" y="0"/>
                </a:cubicBezTo>
                <a:cubicBezTo>
                  <a:pt x="4792892" y="-80856"/>
                  <a:pt x="4816683" y="31907"/>
                  <a:pt x="5034637" y="0"/>
                </a:cubicBezTo>
                <a:cubicBezTo>
                  <a:pt x="5252591" y="-31907"/>
                  <a:pt x="5392771" y="16598"/>
                  <a:pt x="5721178" y="0"/>
                </a:cubicBezTo>
                <a:cubicBezTo>
                  <a:pt x="5771826" y="188273"/>
                  <a:pt x="5697052" y="354011"/>
                  <a:pt x="5721178" y="514906"/>
                </a:cubicBezTo>
                <a:cubicBezTo>
                  <a:pt x="5745304" y="675801"/>
                  <a:pt x="5654482" y="926578"/>
                  <a:pt x="5721178" y="1087024"/>
                </a:cubicBezTo>
                <a:cubicBezTo>
                  <a:pt x="5787874" y="1247470"/>
                  <a:pt x="5711014" y="1333467"/>
                  <a:pt x="5721178" y="1487506"/>
                </a:cubicBezTo>
                <a:cubicBezTo>
                  <a:pt x="5731342" y="1641545"/>
                  <a:pt x="5689696" y="1872972"/>
                  <a:pt x="5721178" y="2174048"/>
                </a:cubicBezTo>
                <a:cubicBezTo>
                  <a:pt x="5752660" y="2475124"/>
                  <a:pt x="5699535" y="2576766"/>
                  <a:pt x="5721178" y="2860589"/>
                </a:cubicBezTo>
                <a:cubicBezTo>
                  <a:pt x="5742821" y="3144412"/>
                  <a:pt x="5691993" y="3213833"/>
                  <a:pt x="5721178" y="3547130"/>
                </a:cubicBezTo>
                <a:cubicBezTo>
                  <a:pt x="5750363" y="3880427"/>
                  <a:pt x="5679789" y="4051640"/>
                  <a:pt x="5721178" y="4233672"/>
                </a:cubicBezTo>
                <a:cubicBezTo>
                  <a:pt x="5762567" y="4415704"/>
                  <a:pt x="5714290" y="4635255"/>
                  <a:pt x="5721178" y="4863001"/>
                </a:cubicBezTo>
                <a:cubicBezTo>
                  <a:pt x="5728066" y="5090747"/>
                  <a:pt x="5645913" y="5453836"/>
                  <a:pt x="5721178" y="5721178"/>
                </a:cubicBezTo>
                <a:cubicBezTo>
                  <a:pt x="5583430" y="5722900"/>
                  <a:pt x="5270613" y="5707641"/>
                  <a:pt x="5149060" y="5721178"/>
                </a:cubicBezTo>
                <a:cubicBezTo>
                  <a:pt x="5027507" y="5734715"/>
                  <a:pt x="4820887" y="5697272"/>
                  <a:pt x="4691366" y="5721178"/>
                </a:cubicBezTo>
                <a:cubicBezTo>
                  <a:pt x="4561845" y="5745084"/>
                  <a:pt x="4481590" y="5678787"/>
                  <a:pt x="4290884" y="5721178"/>
                </a:cubicBezTo>
                <a:cubicBezTo>
                  <a:pt x="4100178" y="5763569"/>
                  <a:pt x="4036906" y="5695877"/>
                  <a:pt x="3890401" y="5721178"/>
                </a:cubicBezTo>
                <a:cubicBezTo>
                  <a:pt x="3743896" y="5746479"/>
                  <a:pt x="3455533" y="5678881"/>
                  <a:pt x="3203860" y="5721178"/>
                </a:cubicBezTo>
                <a:cubicBezTo>
                  <a:pt x="2952187" y="5763475"/>
                  <a:pt x="2803092" y="5671419"/>
                  <a:pt x="2631742" y="5721178"/>
                </a:cubicBezTo>
                <a:cubicBezTo>
                  <a:pt x="2460392" y="5770937"/>
                  <a:pt x="2196543" y="5719651"/>
                  <a:pt x="2059624" y="5721178"/>
                </a:cubicBezTo>
                <a:cubicBezTo>
                  <a:pt x="1922705" y="5722705"/>
                  <a:pt x="1694866" y="5709087"/>
                  <a:pt x="1601930" y="5721178"/>
                </a:cubicBezTo>
                <a:cubicBezTo>
                  <a:pt x="1508994" y="5733269"/>
                  <a:pt x="1068237" y="5696803"/>
                  <a:pt x="915388" y="5721178"/>
                </a:cubicBezTo>
                <a:cubicBezTo>
                  <a:pt x="762539" y="5745553"/>
                  <a:pt x="262976" y="5615476"/>
                  <a:pt x="0" y="5721178"/>
                </a:cubicBezTo>
                <a:cubicBezTo>
                  <a:pt x="-33974" y="5512414"/>
                  <a:pt x="6466" y="5342360"/>
                  <a:pt x="0" y="5206272"/>
                </a:cubicBezTo>
                <a:cubicBezTo>
                  <a:pt x="-6466" y="5070184"/>
                  <a:pt x="18383" y="4931583"/>
                  <a:pt x="0" y="4691366"/>
                </a:cubicBezTo>
                <a:cubicBezTo>
                  <a:pt x="-18383" y="4451149"/>
                  <a:pt x="40523" y="4435734"/>
                  <a:pt x="0" y="4290884"/>
                </a:cubicBezTo>
                <a:cubicBezTo>
                  <a:pt x="-40523" y="4146034"/>
                  <a:pt x="46056" y="3999940"/>
                  <a:pt x="0" y="3718766"/>
                </a:cubicBezTo>
                <a:cubicBezTo>
                  <a:pt x="-46056" y="3437592"/>
                  <a:pt x="43439" y="3280757"/>
                  <a:pt x="0" y="3032224"/>
                </a:cubicBezTo>
                <a:cubicBezTo>
                  <a:pt x="-43439" y="2783691"/>
                  <a:pt x="20556" y="2666223"/>
                  <a:pt x="0" y="2517318"/>
                </a:cubicBezTo>
                <a:cubicBezTo>
                  <a:pt x="-20556" y="2368413"/>
                  <a:pt x="73126" y="2152895"/>
                  <a:pt x="0" y="1887989"/>
                </a:cubicBezTo>
                <a:cubicBezTo>
                  <a:pt x="-73126" y="1623083"/>
                  <a:pt x="47853" y="1538125"/>
                  <a:pt x="0" y="1201447"/>
                </a:cubicBezTo>
                <a:cubicBezTo>
                  <a:pt x="-47853" y="864769"/>
                  <a:pt x="21951" y="721985"/>
                  <a:pt x="0" y="514906"/>
                </a:cubicBezTo>
                <a:cubicBezTo>
                  <a:pt x="-21951" y="307827"/>
                  <a:pt x="45251" y="166665"/>
                  <a:pt x="0" y="0"/>
                </a:cubicBezTo>
                <a:close/>
              </a:path>
              <a:path w="5721178" h="5721178" extrusionOk="0">
                <a:moveTo>
                  <a:pt x="0" y="0"/>
                </a:moveTo>
                <a:cubicBezTo>
                  <a:pt x="190355" y="-22503"/>
                  <a:pt x="398657" y="42195"/>
                  <a:pt x="514906" y="0"/>
                </a:cubicBezTo>
                <a:cubicBezTo>
                  <a:pt x="631155" y="-42195"/>
                  <a:pt x="973032" y="76091"/>
                  <a:pt x="1201447" y="0"/>
                </a:cubicBezTo>
                <a:cubicBezTo>
                  <a:pt x="1429862" y="-76091"/>
                  <a:pt x="1502361" y="29479"/>
                  <a:pt x="1773565" y="0"/>
                </a:cubicBezTo>
                <a:cubicBezTo>
                  <a:pt x="2044769" y="-29479"/>
                  <a:pt x="2219611" y="18974"/>
                  <a:pt x="2460107" y="0"/>
                </a:cubicBezTo>
                <a:cubicBezTo>
                  <a:pt x="2700603" y="-18974"/>
                  <a:pt x="2825978" y="10569"/>
                  <a:pt x="2975013" y="0"/>
                </a:cubicBezTo>
                <a:cubicBezTo>
                  <a:pt x="3124048" y="-10569"/>
                  <a:pt x="3293422" y="6821"/>
                  <a:pt x="3432707" y="0"/>
                </a:cubicBezTo>
                <a:cubicBezTo>
                  <a:pt x="3571992" y="-6821"/>
                  <a:pt x="3899315" y="23089"/>
                  <a:pt x="4062036" y="0"/>
                </a:cubicBezTo>
                <a:cubicBezTo>
                  <a:pt x="4224757" y="-23089"/>
                  <a:pt x="4561679" y="17487"/>
                  <a:pt x="4748578" y="0"/>
                </a:cubicBezTo>
                <a:cubicBezTo>
                  <a:pt x="4935477" y="-17487"/>
                  <a:pt x="5405113" y="31860"/>
                  <a:pt x="5721178" y="0"/>
                </a:cubicBezTo>
                <a:cubicBezTo>
                  <a:pt x="5786836" y="183285"/>
                  <a:pt x="5707908" y="324456"/>
                  <a:pt x="5721178" y="572118"/>
                </a:cubicBezTo>
                <a:cubicBezTo>
                  <a:pt x="5734448" y="819780"/>
                  <a:pt x="5690277" y="938400"/>
                  <a:pt x="5721178" y="1258659"/>
                </a:cubicBezTo>
                <a:cubicBezTo>
                  <a:pt x="5752079" y="1578918"/>
                  <a:pt x="5708166" y="1649644"/>
                  <a:pt x="5721178" y="1887989"/>
                </a:cubicBezTo>
                <a:cubicBezTo>
                  <a:pt x="5734190" y="2126334"/>
                  <a:pt x="5702117" y="2201922"/>
                  <a:pt x="5721178" y="2288471"/>
                </a:cubicBezTo>
                <a:cubicBezTo>
                  <a:pt x="5740239" y="2375020"/>
                  <a:pt x="5713392" y="2659568"/>
                  <a:pt x="5721178" y="2860589"/>
                </a:cubicBezTo>
                <a:cubicBezTo>
                  <a:pt x="5728964" y="3061610"/>
                  <a:pt x="5693561" y="3167800"/>
                  <a:pt x="5721178" y="3318283"/>
                </a:cubicBezTo>
                <a:cubicBezTo>
                  <a:pt x="5748795" y="3468766"/>
                  <a:pt x="5721119" y="3580226"/>
                  <a:pt x="5721178" y="3718766"/>
                </a:cubicBezTo>
                <a:cubicBezTo>
                  <a:pt x="5721237" y="3857306"/>
                  <a:pt x="5718502" y="4088132"/>
                  <a:pt x="5721178" y="4290883"/>
                </a:cubicBezTo>
                <a:cubicBezTo>
                  <a:pt x="5723854" y="4493634"/>
                  <a:pt x="5673792" y="4741936"/>
                  <a:pt x="5721178" y="4977425"/>
                </a:cubicBezTo>
                <a:cubicBezTo>
                  <a:pt x="5768564" y="5212914"/>
                  <a:pt x="5669531" y="5495884"/>
                  <a:pt x="5721178" y="5721178"/>
                </a:cubicBezTo>
                <a:cubicBezTo>
                  <a:pt x="5501783" y="5769279"/>
                  <a:pt x="5332258" y="5674983"/>
                  <a:pt x="5149060" y="5721178"/>
                </a:cubicBezTo>
                <a:cubicBezTo>
                  <a:pt x="4965862" y="5767373"/>
                  <a:pt x="4729636" y="5703412"/>
                  <a:pt x="4576942" y="5721178"/>
                </a:cubicBezTo>
                <a:cubicBezTo>
                  <a:pt x="4424248" y="5738944"/>
                  <a:pt x="4206204" y="5647847"/>
                  <a:pt x="3890401" y="5721178"/>
                </a:cubicBezTo>
                <a:cubicBezTo>
                  <a:pt x="3574598" y="5794509"/>
                  <a:pt x="3631810" y="5694847"/>
                  <a:pt x="3432707" y="5721178"/>
                </a:cubicBezTo>
                <a:cubicBezTo>
                  <a:pt x="3233604" y="5747509"/>
                  <a:pt x="3016189" y="5681769"/>
                  <a:pt x="2803377" y="5721178"/>
                </a:cubicBezTo>
                <a:cubicBezTo>
                  <a:pt x="2590565" y="5760587"/>
                  <a:pt x="2511074" y="5682593"/>
                  <a:pt x="2288471" y="5721178"/>
                </a:cubicBezTo>
                <a:cubicBezTo>
                  <a:pt x="2065868" y="5759763"/>
                  <a:pt x="1999468" y="5674316"/>
                  <a:pt x="1773565" y="5721178"/>
                </a:cubicBezTo>
                <a:cubicBezTo>
                  <a:pt x="1547662" y="5768040"/>
                  <a:pt x="1480684" y="5684560"/>
                  <a:pt x="1201447" y="5721178"/>
                </a:cubicBezTo>
                <a:cubicBezTo>
                  <a:pt x="922210" y="5757796"/>
                  <a:pt x="905480" y="5706764"/>
                  <a:pt x="800965" y="5721178"/>
                </a:cubicBezTo>
                <a:cubicBezTo>
                  <a:pt x="696450" y="5735592"/>
                  <a:pt x="178108" y="5713013"/>
                  <a:pt x="0" y="5721178"/>
                </a:cubicBezTo>
                <a:cubicBezTo>
                  <a:pt x="-5368" y="5544586"/>
                  <a:pt x="38504" y="5413573"/>
                  <a:pt x="0" y="5206272"/>
                </a:cubicBezTo>
                <a:cubicBezTo>
                  <a:pt x="-38504" y="4998971"/>
                  <a:pt x="42618" y="4765682"/>
                  <a:pt x="0" y="4576942"/>
                </a:cubicBezTo>
                <a:cubicBezTo>
                  <a:pt x="-42618" y="4388202"/>
                  <a:pt x="39089" y="4315996"/>
                  <a:pt x="0" y="4119248"/>
                </a:cubicBezTo>
                <a:cubicBezTo>
                  <a:pt x="-39089" y="3922500"/>
                  <a:pt x="48691" y="3757030"/>
                  <a:pt x="0" y="3604342"/>
                </a:cubicBezTo>
                <a:cubicBezTo>
                  <a:pt x="-48691" y="3451654"/>
                  <a:pt x="53169" y="3273608"/>
                  <a:pt x="0" y="3089436"/>
                </a:cubicBezTo>
                <a:cubicBezTo>
                  <a:pt x="-53169" y="2905264"/>
                  <a:pt x="17009" y="2784920"/>
                  <a:pt x="0" y="2517318"/>
                </a:cubicBezTo>
                <a:cubicBezTo>
                  <a:pt x="-17009" y="2249716"/>
                  <a:pt x="36782" y="2126005"/>
                  <a:pt x="0" y="1830777"/>
                </a:cubicBezTo>
                <a:cubicBezTo>
                  <a:pt x="-36782" y="1535549"/>
                  <a:pt x="30694" y="1533789"/>
                  <a:pt x="0" y="1430295"/>
                </a:cubicBezTo>
                <a:cubicBezTo>
                  <a:pt x="-30694" y="1326801"/>
                  <a:pt x="1761" y="1064980"/>
                  <a:pt x="0" y="915388"/>
                </a:cubicBezTo>
                <a:cubicBezTo>
                  <a:pt x="-1761" y="765796"/>
                  <a:pt x="147" y="318889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32" name="Google Shape;232;p23" descr="Una bandera azul con estrellas amarillas&#10;&#10;Descripción generada automá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095249" y="5596841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2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586657" y="6530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p2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3790" y="278664"/>
            <a:ext cx="13110519" cy="2540696"/>
          </a:xfrm>
          <a:custGeom>
            <a:avLst/>
            <a:gdLst/>
            <a:ahLst/>
            <a:cxnLst/>
            <a:rect l="l" t="t" r="r" b="b"/>
            <a:pathLst>
              <a:path w="13110519" h="2540696" fill="none" extrusionOk="0">
                <a:moveTo>
                  <a:pt x="0" y="0"/>
                </a:moveTo>
                <a:cubicBezTo>
                  <a:pt x="148184" y="-41121"/>
                  <a:pt x="259743" y="46674"/>
                  <a:pt x="464827" y="0"/>
                </a:cubicBezTo>
                <a:cubicBezTo>
                  <a:pt x="669911" y="-46674"/>
                  <a:pt x="567004" y="14177"/>
                  <a:pt x="667445" y="0"/>
                </a:cubicBezTo>
                <a:cubicBezTo>
                  <a:pt x="767886" y="-14177"/>
                  <a:pt x="1118908" y="82062"/>
                  <a:pt x="1394482" y="0"/>
                </a:cubicBezTo>
                <a:cubicBezTo>
                  <a:pt x="1670056" y="-82062"/>
                  <a:pt x="1553415" y="2119"/>
                  <a:pt x="1597100" y="0"/>
                </a:cubicBezTo>
                <a:cubicBezTo>
                  <a:pt x="1640785" y="-2119"/>
                  <a:pt x="2121561" y="22579"/>
                  <a:pt x="2324137" y="0"/>
                </a:cubicBezTo>
                <a:cubicBezTo>
                  <a:pt x="2526713" y="-22579"/>
                  <a:pt x="2435084" y="2082"/>
                  <a:pt x="2526755" y="0"/>
                </a:cubicBezTo>
                <a:cubicBezTo>
                  <a:pt x="2618426" y="-2082"/>
                  <a:pt x="3132947" y="59729"/>
                  <a:pt x="3384898" y="0"/>
                </a:cubicBezTo>
                <a:cubicBezTo>
                  <a:pt x="3636849" y="-59729"/>
                  <a:pt x="3586528" y="25236"/>
                  <a:pt x="3718620" y="0"/>
                </a:cubicBezTo>
                <a:cubicBezTo>
                  <a:pt x="3850712" y="-25236"/>
                  <a:pt x="4161288" y="21549"/>
                  <a:pt x="4445658" y="0"/>
                </a:cubicBezTo>
                <a:cubicBezTo>
                  <a:pt x="4730028" y="-21549"/>
                  <a:pt x="4651395" y="29981"/>
                  <a:pt x="4779380" y="0"/>
                </a:cubicBezTo>
                <a:cubicBezTo>
                  <a:pt x="4907365" y="-29981"/>
                  <a:pt x="5021491" y="35108"/>
                  <a:pt x="5113102" y="0"/>
                </a:cubicBezTo>
                <a:cubicBezTo>
                  <a:pt x="5204713" y="-35108"/>
                  <a:pt x="5359085" y="14408"/>
                  <a:pt x="5577930" y="0"/>
                </a:cubicBezTo>
                <a:cubicBezTo>
                  <a:pt x="5796775" y="-14408"/>
                  <a:pt x="5945148" y="4102"/>
                  <a:pt x="6173863" y="0"/>
                </a:cubicBezTo>
                <a:cubicBezTo>
                  <a:pt x="6402578" y="-4102"/>
                  <a:pt x="6552547" y="55631"/>
                  <a:pt x="6900900" y="0"/>
                </a:cubicBezTo>
                <a:cubicBezTo>
                  <a:pt x="7249253" y="-55631"/>
                  <a:pt x="7190940" y="11479"/>
                  <a:pt x="7365728" y="0"/>
                </a:cubicBezTo>
                <a:cubicBezTo>
                  <a:pt x="7540516" y="-11479"/>
                  <a:pt x="7730258" y="66911"/>
                  <a:pt x="8092766" y="0"/>
                </a:cubicBezTo>
                <a:cubicBezTo>
                  <a:pt x="8455274" y="-66911"/>
                  <a:pt x="8463261" y="28718"/>
                  <a:pt x="8819804" y="0"/>
                </a:cubicBezTo>
                <a:cubicBezTo>
                  <a:pt x="9176347" y="-28718"/>
                  <a:pt x="8940095" y="14788"/>
                  <a:pt x="9022421" y="0"/>
                </a:cubicBezTo>
                <a:cubicBezTo>
                  <a:pt x="9104747" y="-14788"/>
                  <a:pt x="9147976" y="6834"/>
                  <a:pt x="9225038" y="0"/>
                </a:cubicBezTo>
                <a:cubicBezTo>
                  <a:pt x="9302100" y="-6834"/>
                  <a:pt x="9771503" y="1149"/>
                  <a:pt x="10083181" y="0"/>
                </a:cubicBezTo>
                <a:cubicBezTo>
                  <a:pt x="10394859" y="-1149"/>
                  <a:pt x="10746376" y="69979"/>
                  <a:pt x="10941324" y="0"/>
                </a:cubicBezTo>
                <a:cubicBezTo>
                  <a:pt x="11136272" y="-69979"/>
                  <a:pt x="11549686" y="101315"/>
                  <a:pt x="11799467" y="0"/>
                </a:cubicBezTo>
                <a:cubicBezTo>
                  <a:pt x="12049248" y="-101315"/>
                  <a:pt x="12089600" y="3291"/>
                  <a:pt x="12264295" y="0"/>
                </a:cubicBezTo>
                <a:cubicBezTo>
                  <a:pt x="12438990" y="-3291"/>
                  <a:pt x="12835221" y="50609"/>
                  <a:pt x="13110519" y="0"/>
                </a:cubicBezTo>
                <a:cubicBezTo>
                  <a:pt x="13151302" y="101033"/>
                  <a:pt x="13090018" y="309223"/>
                  <a:pt x="13110519" y="457325"/>
                </a:cubicBezTo>
                <a:cubicBezTo>
                  <a:pt x="13131020" y="605427"/>
                  <a:pt x="13094494" y="721939"/>
                  <a:pt x="13110519" y="914651"/>
                </a:cubicBezTo>
                <a:cubicBezTo>
                  <a:pt x="13126544" y="1107363"/>
                  <a:pt x="13092216" y="1236529"/>
                  <a:pt x="13110519" y="1346569"/>
                </a:cubicBezTo>
                <a:cubicBezTo>
                  <a:pt x="13128822" y="1456609"/>
                  <a:pt x="13071261" y="1679910"/>
                  <a:pt x="13110519" y="1803894"/>
                </a:cubicBezTo>
                <a:cubicBezTo>
                  <a:pt x="13149777" y="1927878"/>
                  <a:pt x="13078476" y="2200245"/>
                  <a:pt x="13110519" y="2540696"/>
                </a:cubicBezTo>
                <a:cubicBezTo>
                  <a:pt x="12792438" y="2592701"/>
                  <a:pt x="12665060" y="2526473"/>
                  <a:pt x="12252376" y="2540696"/>
                </a:cubicBezTo>
                <a:cubicBezTo>
                  <a:pt x="11839692" y="2554919"/>
                  <a:pt x="11829810" y="2532206"/>
                  <a:pt x="11656443" y="2540696"/>
                </a:cubicBezTo>
                <a:cubicBezTo>
                  <a:pt x="11483076" y="2549186"/>
                  <a:pt x="11409944" y="2516508"/>
                  <a:pt x="11322721" y="2540696"/>
                </a:cubicBezTo>
                <a:cubicBezTo>
                  <a:pt x="11235498" y="2564884"/>
                  <a:pt x="10902473" y="2527670"/>
                  <a:pt x="10726788" y="2540696"/>
                </a:cubicBezTo>
                <a:cubicBezTo>
                  <a:pt x="10551103" y="2553722"/>
                  <a:pt x="10053914" y="2529041"/>
                  <a:pt x="9868645" y="2540696"/>
                </a:cubicBezTo>
                <a:cubicBezTo>
                  <a:pt x="9683376" y="2552351"/>
                  <a:pt x="9418789" y="2517854"/>
                  <a:pt x="9272713" y="2540696"/>
                </a:cubicBezTo>
                <a:cubicBezTo>
                  <a:pt x="9126637" y="2563538"/>
                  <a:pt x="8895953" y="2501661"/>
                  <a:pt x="8545675" y="2540696"/>
                </a:cubicBezTo>
                <a:cubicBezTo>
                  <a:pt x="8195397" y="2579731"/>
                  <a:pt x="8340009" y="2513879"/>
                  <a:pt x="8211952" y="2540696"/>
                </a:cubicBezTo>
                <a:cubicBezTo>
                  <a:pt x="8083895" y="2567513"/>
                  <a:pt x="7861312" y="2537960"/>
                  <a:pt x="7747125" y="2540696"/>
                </a:cubicBezTo>
                <a:cubicBezTo>
                  <a:pt x="7632938" y="2543432"/>
                  <a:pt x="7615824" y="2540273"/>
                  <a:pt x="7544508" y="2540696"/>
                </a:cubicBezTo>
                <a:cubicBezTo>
                  <a:pt x="7473192" y="2541119"/>
                  <a:pt x="7084931" y="2507644"/>
                  <a:pt x="6948575" y="2540696"/>
                </a:cubicBezTo>
                <a:cubicBezTo>
                  <a:pt x="6812219" y="2573748"/>
                  <a:pt x="6684259" y="2521653"/>
                  <a:pt x="6614853" y="2540696"/>
                </a:cubicBezTo>
                <a:cubicBezTo>
                  <a:pt x="6545447" y="2559739"/>
                  <a:pt x="6475335" y="2522897"/>
                  <a:pt x="6412236" y="2540696"/>
                </a:cubicBezTo>
                <a:cubicBezTo>
                  <a:pt x="6349137" y="2558495"/>
                  <a:pt x="6268534" y="2539812"/>
                  <a:pt x="6209619" y="2540696"/>
                </a:cubicBezTo>
                <a:cubicBezTo>
                  <a:pt x="6150704" y="2541580"/>
                  <a:pt x="5963354" y="2538681"/>
                  <a:pt x="5875896" y="2540696"/>
                </a:cubicBezTo>
                <a:cubicBezTo>
                  <a:pt x="5788438" y="2542711"/>
                  <a:pt x="5599573" y="2496214"/>
                  <a:pt x="5411069" y="2540696"/>
                </a:cubicBezTo>
                <a:cubicBezTo>
                  <a:pt x="5222565" y="2585178"/>
                  <a:pt x="4725925" y="2509581"/>
                  <a:pt x="4552926" y="2540696"/>
                </a:cubicBezTo>
                <a:cubicBezTo>
                  <a:pt x="4379927" y="2571811"/>
                  <a:pt x="4227797" y="2536132"/>
                  <a:pt x="3956993" y="2540696"/>
                </a:cubicBezTo>
                <a:cubicBezTo>
                  <a:pt x="3686189" y="2545260"/>
                  <a:pt x="3545293" y="2528269"/>
                  <a:pt x="3229955" y="2540696"/>
                </a:cubicBezTo>
                <a:cubicBezTo>
                  <a:pt x="2914617" y="2553123"/>
                  <a:pt x="2847495" y="2529776"/>
                  <a:pt x="2502917" y="2540696"/>
                </a:cubicBezTo>
                <a:cubicBezTo>
                  <a:pt x="2158339" y="2551616"/>
                  <a:pt x="2365752" y="2517534"/>
                  <a:pt x="2300300" y="2540696"/>
                </a:cubicBezTo>
                <a:cubicBezTo>
                  <a:pt x="2234848" y="2563858"/>
                  <a:pt x="1909203" y="2497480"/>
                  <a:pt x="1573262" y="2540696"/>
                </a:cubicBezTo>
                <a:cubicBezTo>
                  <a:pt x="1237321" y="2583912"/>
                  <a:pt x="1008864" y="2534793"/>
                  <a:pt x="846224" y="2540696"/>
                </a:cubicBezTo>
                <a:cubicBezTo>
                  <a:pt x="683584" y="2546599"/>
                  <a:pt x="224505" y="2455672"/>
                  <a:pt x="0" y="2540696"/>
                </a:cubicBezTo>
                <a:cubicBezTo>
                  <a:pt x="-32310" y="2383162"/>
                  <a:pt x="51981" y="2204076"/>
                  <a:pt x="0" y="2083371"/>
                </a:cubicBezTo>
                <a:cubicBezTo>
                  <a:pt x="-51981" y="1962666"/>
                  <a:pt x="28943" y="1794550"/>
                  <a:pt x="0" y="1524418"/>
                </a:cubicBezTo>
                <a:cubicBezTo>
                  <a:pt x="-28943" y="1254286"/>
                  <a:pt x="27532" y="1131113"/>
                  <a:pt x="0" y="1016278"/>
                </a:cubicBezTo>
                <a:cubicBezTo>
                  <a:pt x="-27532" y="901443"/>
                  <a:pt x="15800" y="728401"/>
                  <a:pt x="0" y="482732"/>
                </a:cubicBezTo>
                <a:cubicBezTo>
                  <a:pt x="-15800" y="237063"/>
                  <a:pt x="16437" y="119691"/>
                  <a:pt x="0" y="0"/>
                </a:cubicBezTo>
                <a:close/>
              </a:path>
              <a:path w="13110519" h="2540696" extrusionOk="0">
                <a:moveTo>
                  <a:pt x="0" y="0"/>
                </a:moveTo>
                <a:cubicBezTo>
                  <a:pt x="118029" y="-2897"/>
                  <a:pt x="188048" y="17454"/>
                  <a:pt x="333722" y="0"/>
                </a:cubicBezTo>
                <a:cubicBezTo>
                  <a:pt x="479396" y="-17454"/>
                  <a:pt x="549336" y="7214"/>
                  <a:pt x="667445" y="0"/>
                </a:cubicBezTo>
                <a:cubicBezTo>
                  <a:pt x="785554" y="-7214"/>
                  <a:pt x="1178592" y="54923"/>
                  <a:pt x="1525588" y="0"/>
                </a:cubicBezTo>
                <a:cubicBezTo>
                  <a:pt x="1872584" y="-54923"/>
                  <a:pt x="1854244" y="5130"/>
                  <a:pt x="2121520" y="0"/>
                </a:cubicBezTo>
                <a:cubicBezTo>
                  <a:pt x="2388796" y="-5130"/>
                  <a:pt x="2458553" y="11776"/>
                  <a:pt x="2586348" y="0"/>
                </a:cubicBezTo>
                <a:cubicBezTo>
                  <a:pt x="2714143" y="-11776"/>
                  <a:pt x="3000092" y="31323"/>
                  <a:pt x="3182281" y="0"/>
                </a:cubicBezTo>
                <a:cubicBezTo>
                  <a:pt x="3364470" y="-31323"/>
                  <a:pt x="3845881" y="41313"/>
                  <a:pt x="4040424" y="0"/>
                </a:cubicBezTo>
                <a:cubicBezTo>
                  <a:pt x="4234967" y="-41313"/>
                  <a:pt x="4501883" y="83443"/>
                  <a:pt x="4767461" y="0"/>
                </a:cubicBezTo>
                <a:cubicBezTo>
                  <a:pt x="5033039" y="-83443"/>
                  <a:pt x="4908598" y="12464"/>
                  <a:pt x="4970079" y="0"/>
                </a:cubicBezTo>
                <a:cubicBezTo>
                  <a:pt x="5031560" y="-12464"/>
                  <a:pt x="5242543" y="45983"/>
                  <a:pt x="5434906" y="0"/>
                </a:cubicBezTo>
                <a:cubicBezTo>
                  <a:pt x="5627269" y="-45983"/>
                  <a:pt x="5823993" y="74176"/>
                  <a:pt x="6161944" y="0"/>
                </a:cubicBezTo>
                <a:cubicBezTo>
                  <a:pt x="6499895" y="-74176"/>
                  <a:pt x="6395763" y="51579"/>
                  <a:pt x="6626771" y="0"/>
                </a:cubicBezTo>
                <a:cubicBezTo>
                  <a:pt x="6857779" y="-51579"/>
                  <a:pt x="6733961" y="19703"/>
                  <a:pt x="6829389" y="0"/>
                </a:cubicBezTo>
                <a:cubicBezTo>
                  <a:pt x="6924817" y="-19703"/>
                  <a:pt x="7169937" y="6268"/>
                  <a:pt x="7294216" y="0"/>
                </a:cubicBezTo>
                <a:cubicBezTo>
                  <a:pt x="7418495" y="-6268"/>
                  <a:pt x="7663346" y="3002"/>
                  <a:pt x="7759044" y="0"/>
                </a:cubicBezTo>
                <a:cubicBezTo>
                  <a:pt x="7854742" y="-3002"/>
                  <a:pt x="8078082" y="31669"/>
                  <a:pt x="8354976" y="0"/>
                </a:cubicBezTo>
                <a:cubicBezTo>
                  <a:pt x="8631870" y="-31669"/>
                  <a:pt x="8939308" y="44689"/>
                  <a:pt x="9213119" y="0"/>
                </a:cubicBezTo>
                <a:cubicBezTo>
                  <a:pt x="9486930" y="-44689"/>
                  <a:pt x="9532780" y="45152"/>
                  <a:pt x="9809052" y="0"/>
                </a:cubicBezTo>
                <a:cubicBezTo>
                  <a:pt x="10085324" y="-45152"/>
                  <a:pt x="10177992" y="55490"/>
                  <a:pt x="10404985" y="0"/>
                </a:cubicBezTo>
                <a:cubicBezTo>
                  <a:pt x="10631978" y="-55490"/>
                  <a:pt x="10828466" y="66083"/>
                  <a:pt x="11132022" y="0"/>
                </a:cubicBezTo>
                <a:cubicBezTo>
                  <a:pt x="11435578" y="-66083"/>
                  <a:pt x="11285065" y="3632"/>
                  <a:pt x="11334640" y="0"/>
                </a:cubicBezTo>
                <a:cubicBezTo>
                  <a:pt x="11384215" y="-3632"/>
                  <a:pt x="11476698" y="21640"/>
                  <a:pt x="11537257" y="0"/>
                </a:cubicBezTo>
                <a:cubicBezTo>
                  <a:pt x="11597816" y="-21640"/>
                  <a:pt x="11650315" y="1837"/>
                  <a:pt x="11739874" y="0"/>
                </a:cubicBezTo>
                <a:cubicBezTo>
                  <a:pt x="11829433" y="-1837"/>
                  <a:pt x="12151639" y="21274"/>
                  <a:pt x="12466912" y="0"/>
                </a:cubicBezTo>
                <a:cubicBezTo>
                  <a:pt x="12782185" y="-21274"/>
                  <a:pt x="12877304" y="69965"/>
                  <a:pt x="13110519" y="0"/>
                </a:cubicBezTo>
                <a:cubicBezTo>
                  <a:pt x="13127043" y="118545"/>
                  <a:pt x="13068657" y="267332"/>
                  <a:pt x="13110519" y="508139"/>
                </a:cubicBezTo>
                <a:cubicBezTo>
                  <a:pt x="13152381" y="748946"/>
                  <a:pt x="13081426" y="807149"/>
                  <a:pt x="13110519" y="940058"/>
                </a:cubicBezTo>
                <a:cubicBezTo>
                  <a:pt x="13139612" y="1072967"/>
                  <a:pt x="13084026" y="1256650"/>
                  <a:pt x="13110519" y="1371976"/>
                </a:cubicBezTo>
                <a:cubicBezTo>
                  <a:pt x="13137012" y="1487302"/>
                  <a:pt x="13059966" y="1618097"/>
                  <a:pt x="13110519" y="1803894"/>
                </a:cubicBezTo>
                <a:cubicBezTo>
                  <a:pt x="13161072" y="1989691"/>
                  <a:pt x="13024110" y="2327280"/>
                  <a:pt x="13110519" y="2540696"/>
                </a:cubicBezTo>
                <a:cubicBezTo>
                  <a:pt x="12955438" y="2559488"/>
                  <a:pt x="12893420" y="2532087"/>
                  <a:pt x="12776797" y="2540696"/>
                </a:cubicBezTo>
                <a:cubicBezTo>
                  <a:pt x="12660174" y="2549305"/>
                  <a:pt x="12449966" y="2512332"/>
                  <a:pt x="12311969" y="2540696"/>
                </a:cubicBezTo>
                <a:cubicBezTo>
                  <a:pt x="12173972" y="2569060"/>
                  <a:pt x="11987833" y="2486480"/>
                  <a:pt x="11716037" y="2540696"/>
                </a:cubicBezTo>
                <a:cubicBezTo>
                  <a:pt x="11444241" y="2594912"/>
                  <a:pt x="11291429" y="2477159"/>
                  <a:pt x="11120104" y="2540696"/>
                </a:cubicBezTo>
                <a:cubicBezTo>
                  <a:pt x="10948779" y="2604233"/>
                  <a:pt x="10836872" y="2488204"/>
                  <a:pt x="10655276" y="2540696"/>
                </a:cubicBezTo>
                <a:cubicBezTo>
                  <a:pt x="10473680" y="2593188"/>
                  <a:pt x="10518603" y="2523378"/>
                  <a:pt x="10452659" y="2540696"/>
                </a:cubicBezTo>
                <a:cubicBezTo>
                  <a:pt x="10386715" y="2558014"/>
                  <a:pt x="10061862" y="2532816"/>
                  <a:pt x="9856727" y="2540696"/>
                </a:cubicBezTo>
                <a:cubicBezTo>
                  <a:pt x="9651592" y="2548576"/>
                  <a:pt x="9360249" y="2509839"/>
                  <a:pt x="9129689" y="2540696"/>
                </a:cubicBezTo>
                <a:cubicBezTo>
                  <a:pt x="8899129" y="2571553"/>
                  <a:pt x="8825391" y="2495113"/>
                  <a:pt x="8533756" y="2540696"/>
                </a:cubicBezTo>
                <a:cubicBezTo>
                  <a:pt x="8242121" y="2586279"/>
                  <a:pt x="8297660" y="2533275"/>
                  <a:pt x="8068929" y="2540696"/>
                </a:cubicBezTo>
                <a:cubicBezTo>
                  <a:pt x="7840198" y="2548117"/>
                  <a:pt x="7934542" y="2530753"/>
                  <a:pt x="7866311" y="2540696"/>
                </a:cubicBezTo>
                <a:cubicBezTo>
                  <a:pt x="7798080" y="2550639"/>
                  <a:pt x="7744843" y="2517513"/>
                  <a:pt x="7663694" y="2540696"/>
                </a:cubicBezTo>
                <a:cubicBezTo>
                  <a:pt x="7582545" y="2563879"/>
                  <a:pt x="7469450" y="2510509"/>
                  <a:pt x="7329972" y="2540696"/>
                </a:cubicBezTo>
                <a:cubicBezTo>
                  <a:pt x="7190494" y="2570883"/>
                  <a:pt x="7133774" y="2515412"/>
                  <a:pt x="6996250" y="2540696"/>
                </a:cubicBezTo>
                <a:cubicBezTo>
                  <a:pt x="6858726" y="2565980"/>
                  <a:pt x="6749168" y="2534231"/>
                  <a:pt x="6662527" y="2540696"/>
                </a:cubicBezTo>
                <a:cubicBezTo>
                  <a:pt x="6575886" y="2547161"/>
                  <a:pt x="6465806" y="2521948"/>
                  <a:pt x="6328805" y="2540696"/>
                </a:cubicBezTo>
                <a:cubicBezTo>
                  <a:pt x="6191804" y="2559444"/>
                  <a:pt x="5977720" y="2529834"/>
                  <a:pt x="5863978" y="2540696"/>
                </a:cubicBezTo>
                <a:cubicBezTo>
                  <a:pt x="5750236" y="2551558"/>
                  <a:pt x="5682368" y="2505087"/>
                  <a:pt x="5530255" y="2540696"/>
                </a:cubicBezTo>
                <a:cubicBezTo>
                  <a:pt x="5378142" y="2576305"/>
                  <a:pt x="5080949" y="2439169"/>
                  <a:pt x="4672112" y="2540696"/>
                </a:cubicBezTo>
                <a:cubicBezTo>
                  <a:pt x="4263275" y="2642223"/>
                  <a:pt x="4251256" y="2454735"/>
                  <a:pt x="3945074" y="2540696"/>
                </a:cubicBezTo>
                <a:cubicBezTo>
                  <a:pt x="3638892" y="2626657"/>
                  <a:pt x="3712978" y="2526944"/>
                  <a:pt x="3611352" y="2540696"/>
                </a:cubicBezTo>
                <a:cubicBezTo>
                  <a:pt x="3509726" y="2554448"/>
                  <a:pt x="3369728" y="2516237"/>
                  <a:pt x="3146525" y="2540696"/>
                </a:cubicBezTo>
                <a:cubicBezTo>
                  <a:pt x="2923322" y="2565155"/>
                  <a:pt x="2479275" y="2494146"/>
                  <a:pt x="2288381" y="2540696"/>
                </a:cubicBezTo>
                <a:cubicBezTo>
                  <a:pt x="2097487" y="2587246"/>
                  <a:pt x="2159387" y="2535167"/>
                  <a:pt x="2085764" y="2540696"/>
                </a:cubicBezTo>
                <a:cubicBezTo>
                  <a:pt x="2012141" y="2546225"/>
                  <a:pt x="1564718" y="2539909"/>
                  <a:pt x="1358727" y="2540696"/>
                </a:cubicBezTo>
                <a:cubicBezTo>
                  <a:pt x="1152736" y="2541483"/>
                  <a:pt x="857084" y="2502301"/>
                  <a:pt x="631689" y="2540696"/>
                </a:cubicBezTo>
                <a:cubicBezTo>
                  <a:pt x="406294" y="2579091"/>
                  <a:pt x="175628" y="2488390"/>
                  <a:pt x="0" y="2540696"/>
                </a:cubicBezTo>
                <a:cubicBezTo>
                  <a:pt x="-2577" y="2437426"/>
                  <a:pt x="6195" y="2217031"/>
                  <a:pt x="0" y="2083371"/>
                </a:cubicBezTo>
                <a:cubicBezTo>
                  <a:pt x="-6195" y="1949712"/>
                  <a:pt x="33726" y="1732112"/>
                  <a:pt x="0" y="1626045"/>
                </a:cubicBezTo>
                <a:cubicBezTo>
                  <a:pt x="-33726" y="1519978"/>
                  <a:pt x="18232" y="1293432"/>
                  <a:pt x="0" y="1168720"/>
                </a:cubicBezTo>
                <a:cubicBezTo>
                  <a:pt x="-18232" y="1044008"/>
                  <a:pt x="5376" y="852457"/>
                  <a:pt x="0" y="635174"/>
                </a:cubicBezTo>
                <a:cubicBezTo>
                  <a:pt x="-5376" y="417891"/>
                  <a:pt x="14880" y="280413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4" name="Google Shape;54;p2"/>
          <p:cNvSpPr/>
          <p:nvPr/>
        </p:nvSpPr>
        <p:spPr>
          <a:xfrm>
            <a:off x="793790" y="3760410"/>
            <a:ext cx="9208889" cy="708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1B1B27"/>
              </a:buClr>
              <a:buSzPts val="4450"/>
              <a:buFont typeface="Alexandria"/>
              <a:buNone/>
            </a:pPr>
            <a:r>
              <a:rPr lang="es" sz="4450">
                <a:solidFill>
                  <a:srgbClr val="1B1B27"/>
                </a:solidFill>
                <a:latin typeface="Alexandria"/>
                <a:ea typeface="Alexandria"/>
                <a:cs typeface="Alexandria"/>
                <a:sym typeface="Alexandria"/>
              </a:rPr>
              <a:t>¿Por qué es importante este proyecto?</a:t>
            </a:r>
            <a:endParaRPr sz="44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2"/>
          <p:cNvSpPr/>
          <p:nvPr/>
        </p:nvSpPr>
        <p:spPr>
          <a:xfrm>
            <a:off x="6131747" y="5037154"/>
            <a:ext cx="6212653" cy="2055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Arial"/>
              <a:buNone/>
            </a:pPr>
            <a:r>
              <a:rPr lang="es" sz="32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En Polonia, solo el 44,3% de las personas tienen habilidades digitales básicas</a:t>
            </a:r>
            <a:endParaRPr sz="32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6" name="Google Shape;56;p2" descr="Una bandera azul con estrellas amarillas&#10;&#10;Descripción generada automá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3336" y="6313533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525832" y="6925680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4"/>
          <p:cNvSpPr/>
          <p:nvPr/>
        </p:nvSpPr>
        <p:spPr>
          <a:xfrm>
            <a:off x="793790" y="805463"/>
            <a:ext cx="9393079" cy="708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403CCF"/>
              </a:buClr>
              <a:buSzPts val="4450"/>
              <a:buFont typeface="Libre Baskerville"/>
              <a:buNone/>
            </a:pPr>
            <a:r>
              <a:rPr lang="es" sz="4450">
                <a:solidFill>
                  <a:srgbClr val="403CC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Inteligencia Artificial: ¿Qué es?</a:t>
            </a:r>
            <a:endParaRPr sz="44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24"/>
          <p:cNvSpPr/>
          <p:nvPr/>
        </p:nvSpPr>
        <p:spPr>
          <a:xfrm>
            <a:off x="727285" y="2286000"/>
            <a:ext cx="6521410" cy="2735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9495A"/>
              </a:buClr>
              <a:buSzPts val="2800"/>
              <a:buFont typeface="Open Sans"/>
              <a:buNone/>
            </a:pPr>
            <a:r>
              <a:rPr lang="es" sz="2800" dirty="0">
                <a:solidFill>
                  <a:srgbClr val="49495A"/>
                </a:solidFill>
                <a:latin typeface="Open Sans"/>
                <a:ea typeface="Open Sans"/>
                <a:cs typeface="Open Sans"/>
                <a:sym typeface="Open Sans"/>
              </a:rPr>
              <a:t>La IA (inteligencia artificial) es una computadora que puede </a:t>
            </a:r>
            <a:r>
              <a:rPr lang="es" sz="2800" b="1" dirty="0">
                <a:solidFill>
                  <a:srgbClr val="49495A"/>
                </a:solidFill>
                <a:latin typeface="Open Sans"/>
                <a:ea typeface="Open Sans"/>
                <a:cs typeface="Open Sans"/>
                <a:sym typeface="Open Sans"/>
              </a:rPr>
              <a:t>pensar y ayudar como</a:t>
            </a:r>
            <a:r>
              <a:rPr lang="es" sz="2800" dirty="0">
                <a:solidFill>
                  <a:srgbClr val="49495A"/>
                </a:solidFill>
                <a:latin typeface="Open Sans"/>
                <a:ea typeface="Open Sans"/>
                <a:cs typeface="Open Sans"/>
                <a:sym typeface="Open Sans"/>
              </a:rPr>
              <a:t> un humano. ¡Es como tener un asistente muy inteligente siempre a mano! La IA puede responder preguntas, escribir textos e incluso crear imágenes.</a:t>
            </a: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1" name="Google Shape;241;p24" descr="dar divertido y pacífico &#10;imagen de la I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02595" y="2286000"/>
            <a:ext cx="5412259" cy="5412259"/>
          </a:xfrm>
          <a:custGeom>
            <a:avLst/>
            <a:gdLst/>
            <a:ahLst/>
            <a:cxnLst/>
            <a:rect l="l" t="t" r="r" b="b"/>
            <a:pathLst>
              <a:path w="5412259" h="5412259" extrusionOk="0">
                <a:moveTo>
                  <a:pt x="0" y="0"/>
                </a:moveTo>
                <a:cubicBezTo>
                  <a:pt x="220600" y="-45811"/>
                  <a:pt x="254212" y="12650"/>
                  <a:pt x="487103" y="0"/>
                </a:cubicBezTo>
                <a:cubicBezTo>
                  <a:pt x="719994" y="-12650"/>
                  <a:pt x="750479" y="14861"/>
                  <a:pt x="974207" y="0"/>
                </a:cubicBezTo>
                <a:cubicBezTo>
                  <a:pt x="1197935" y="-14861"/>
                  <a:pt x="1292795" y="6469"/>
                  <a:pt x="1407187" y="0"/>
                </a:cubicBezTo>
                <a:cubicBezTo>
                  <a:pt x="1521579" y="-6469"/>
                  <a:pt x="1691841" y="37354"/>
                  <a:pt x="1786045" y="0"/>
                </a:cubicBezTo>
                <a:cubicBezTo>
                  <a:pt x="1880249" y="-37354"/>
                  <a:pt x="2130852" y="12241"/>
                  <a:pt x="2273149" y="0"/>
                </a:cubicBezTo>
                <a:cubicBezTo>
                  <a:pt x="2415446" y="-12241"/>
                  <a:pt x="2521887" y="34791"/>
                  <a:pt x="2760252" y="0"/>
                </a:cubicBezTo>
                <a:cubicBezTo>
                  <a:pt x="2998617" y="-34791"/>
                  <a:pt x="3169904" y="32798"/>
                  <a:pt x="3301478" y="0"/>
                </a:cubicBezTo>
                <a:cubicBezTo>
                  <a:pt x="3433052" y="-32798"/>
                  <a:pt x="3637017" y="16415"/>
                  <a:pt x="3788581" y="0"/>
                </a:cubicBezTo>
                <a:cubicBezTo>
                  <a:pt x="3940145" y="-16415"/>
                  <a:pt x="4105993" y="55758"/>
                  <a:pt x="4329807" y="0"/>
                </a:cubicBezTo>
                <a:cubicBezTo>
                  <a:pt x="4553621" y="-55758"/>
                  <a:pt x="4698892" y="30157"/>
                  <a:pt x="4816911" y="0"/>
                </a:cubicBezTo>
                <a:cubicBezTo>
                  <a:pt x="4934930" y="-30157"/>
                  <a:pt x="5129122" y="45288"/>
                  <a:pt x="5412259" y="0"/>
                </a:cubicBezTo>
                <a:cubicBezTo>
                  <a:pt x="5425528" y="166654"/>
                  <a:pt x="5368782" y="272492"/>
                  <a:pt x="5412259" y="378858"/>
                </a:cubicBezTo>
                <a:cubicBezTo>
                  <a:pt x="5455736" y="485224"/>
                  <a:pt x="5402539" y="598687"/>
                  <a:pt x="5412259" y="811839"/>
                </a:cubicBezTo>
                <a:cubicBezTo>
                  <a:pt x="5421979" y="1024991"/>
                  <a:pt x="5378997" y="1108490"/>
                  <a:pt x="5412259" y="1190697"/>
                </a:cubicBezTo>
                <a:cubicBezTo>
                  <a:pt x="5445521" y="1272904"/>
                  <a:pt x="5409188" y="1468857"/>
                  <a:pt x="5412259" y="1569555"/>
                </a:cubicBezTo>
                <a:cubicBezTo>
                  <a:pt x="5415330" y="1670253"/>
                  <a:pt x="5357187" y="1847137"/>
                  <a:pt x="5412259" y="2056658"/>
                </a:cubicBezTo>
                <a:cubicBezTo>
                  <a:pt x="5467331" y="2266179"/>
                  <a:pt x="5406750" y="2503469"/>
                  <a:pt x="5412259" y="2652007"/>
                </a:cubicBezTo>
                <a:cubicBezTo>
                  <a:pt x="5417768" y="2800545"/>
                  <a:pt x="5370192" y="2877051"/>
                  <a:pt x="5412259" y="3030865"/>
                </a:cubicBezTo>
                <a:cubicBezTo>
                  <a:pt x="5454326" y="3184679"/>
                  <a:pt x="5409423" y="3269787"/>
                  <a:pt x="5412259" y="3409723"/>
                </a:cubicBezTo>
                <a:cubicBezTo>
                  <a:pt x="5415095" y="3549659"/>
                  <a:pt x="5385636" y="3621013"/>
                  <a:pt x="5412259" y="3788581"/>
                </a:cubicBezTo>
                <a:cubicBezTo>
                  <a:pt x="5438882" y="3956149"/>
                  <a:pt x="5400952" y="4128302"/>
                  <a:pt x="5412259" y="4438052"/>
                </a:cubicBezTo>
                <a:cubicBezTo>
                  <a:pt x="5423566" y="4747802"/>
                  <a:pt x="5405683" y="5096352"/>
                  <a:pt x="5412259" y="5412259"/>
                </a:cubicBezTo>
                <a:cubicBezTo>
                  <a:pt x="5251113" y="5475655"/>
                  <a:pt x="5120428" y="5394520"/>
                  <a:pt x="4871033" y="5412259"/>
                </a:cubicBezTo>
                <a:cubicBezTo>
                  <a:pt x="4621638" y="5429998"/>
                  <a:pt x="4565165" y="5370192"/>
                  <a:pt x="4383930" y="5412259"/>
                </a:cubicBezTo>
                <a:cubicBezTo>
                  <a:pt x="4202695" y="5454326"/>
                  <a:pt x="4152473" y="5409695"/>
                  <a:pt x="4005072" y="5412259"/>
                </a:cubicBezTo>
                <a:cubicBezTo>
                  <a:pt x="3857671" y="5414823"/>
                  <a:pt x="3673180" y="5391914"/>
                  <a:pt x="3355601" y="5412259"/>
                </a:cubicBezTo>
                <a:cubicBezTo>
                  <a:pt x="3038022" y="5432604"/>
                  <a:pt x="2844651" y="5355553"/>
                  <a:pt x="2706130" y="5412259"/>
                </a:cubicBezTo>
                <a:cubicBezTo>
                  <a:pt x="2567609" y="5468965"/>
                  <a:pt x="2454647" y="5361145"/>
                  <a:pt x="2273149" y="5412259"/>
                </a:cubicBezTo>
                <a:cubicBezTo>
                  <a:pt x="2091651" y="5463373"/>
                  <a:pt x="1957164" y="5372906"/>
                  <a:pt x="1731923" y="5412259"/>
                </a:cubicBezTo>
                <a:cubicBezTo>
                  <a:pt x="1506682" y="5451612"/>
                  <a:pt x="1526252" y="5375249"/>
                  <a:pt x="1353065" y="5412259"/>
                </a:cubicBezTo>
                <a:cubicBezTo>
                  <a:pt x="1179878" y="5449269"/>
                  <a:pt x="1057222" y="5407144"/>
                  <a:pt x="811839" y="5412259"/>
                </a:cubicBezTo>
                <a:cubicBezTo>
                  <a:pt x="566456" y="5417374"/>
                  <a:pt x="266963" y="5394439"/>
                  <a:pt x="0" y="5412259"/>
                </a:cubicBezTo>
                <a:cubicBezTo>
                  <a:pt x="-20669" y="5191397"/>
                  <a:pt x="54768" y="5111079"/>
                  <a:pt x="0" y="4871033"/>
                </a:cubicBezTo>
                <a:cubicBezTo>
                  <a:pt x="-54768" y="4630987"/>
                  <a:pt x="43441" y="4569727"/>
                  <a:pt x="0" y="4329807"/>
                </a:cubicBezTo>
                <a:cubicBezTo>
                  <a:pt x="-43441" y="4089887"/>
                  <a:pt x="15748" y="4010774"/>
                  <a:pt x="0" y="3896826"/>
                </a:cubicBezTo>
                <a:cubicBezTo>
                  <a:pt x="-15748" y="3782878"/>
                  <a:pt x="21141" y="3387604"/>
                  <a:pt x="0" y="3247355"/>
                </a:cubicBezTo>
                <a:cubicBezTo>
                  <a:pt x="-21141" y="3107106"/>
                  <a:pt x="2464" y="2828672"/>
                  <a:pt x="0" y="2706130"/>
                </a:cubicBezTo>
                <a:cubicBezTo>
                  <a:pt x="-2464" y="2583589"/>
                  <a:pt x="61102" y="2299593"/>
                  <a:pt x="0" y="2110781"/>
                </a:cubicBezTo>
                <a:cubicBezTo>
                  <a:pt x="-61102" y="1921969"/>
                  <a:pt x="66078" y="1599375"/>
                  <a:pt x="0" y="1461310"/>
                </a:cubicBezTo>
                <a:cubicBezTo>
                  <a:pt x="-66078" y="1323245"/>
                  <a:pt x="28603" y="955350"/>
                  <a:pt x="0" y="811839"/>
                </a:cubicBezTo>
                <a:cubicBezTo>
                  <a:pt x="-28603" y="668328"/>
                  <a:pt x="130" y="268843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42" name="Google Shape;242;p24" descr="Una bandera azul con estrellas amarillas&#10;&#10;Descripción generada automá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169389" y="266212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2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2977" y="7282226"/>
            <a:ext cx="1434251" cy="824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Google Shape;249;p28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5544" y="484276"/>
            <a:ext cx="3710699" cy="6668235"/>
          </a:xfrm>
          <a:custGeom>
            <a:avLst/>
            <a:gdLst/>
            <a:ahLst/>
            <a:cxnLst/>
            <a:rect l="l" t="t" r="r" b="b"/>
            <a:pathLst>
              <a:path w="5099221" h="7648832" fill="none" extrusionOk="0">
                <a:moveTo>
                  <a:pt x="0" y="0"/>
                </a:moveTo>
                <a:cubicBezTo>
                  <a:pt x="246582" y="-66834"/>
                  <a:pt x="404101" y="17569"/>
                  <a:pt x="617572" y="0"/>
                </a:cubicBezTo>
                <a:cubicBezTo>
                  <a:pt x="831043" y="-17569"/>
                  <a:pt x="974760" y="2978"/>
                  <a:pt x="1184152" y="0"/>
                </a:cubicBezTo>
                <a:cubicBezTo>
                  <a:pt x="1393544" y="-2978"/>
                  <a:pt x="1523053" y="48419"/>
                  <a:pt x="1801725" y="0"/>
                </a:cubicBezTo>
                <a:cubicBezTo>
                  <a:pt x="2080397" y="-48419"/>
                  <a:pt x="2032263" y="39110"/>
                  <a:pt x="2215328" y="0"/>
                </a:cubicBezTo>
                <a:cubicBezTo>
                  <a:pt x="2398393" y="-39110"/>
                  <a:pt x="2662981" y="36695"/>
                  <a:pt x="2832901" y="0"/>
                </a:cubicBezTo>
                <a:cubicBezTo>
                  <a:pt x="3002821" y="-36695"/>
                  <a:pt x="3128410" y="21447"/>
                  <a:pt x="3246504" y="0"/>
                </a:cubicBezTo>
                <a:cubicBezTo>
                  <a:pt x="3364598" y="-21447"/>
                  <a:pt x="3764192" y="23107"/>
                  <a:pt x="3915069" y="0"/>
                </a:cubicBezTo>
                <a:cubicBezTo>
                  <a:pt x="4065946" y="-23107"/>
                  <a:pt x="4254210" y="17871"/>
                  <a:pt x="4532641" y="0"/>
                </a:cubicBezTo>
                <a:cubicBezTo>
                  <a:pt x="4811072" y="-17871"/>
                  <a:pt x="4974701" y="52145"/>
                  <a:pt x="5099221" y="0"/>
                </a:cubicBezTo>
                <a:cubicBezTo>
                  <a:pt x="5108485" y="227585"/>
                  <a:pt x="5079502" y="288077"/>
                  <a:pt x="5099221" y="511883"/>
                </a:cubicBezTo>
                <a:cubicBezTo>
                  <a:pt x="5118940" y="735689"/>
                  <a:pt x="5079572" y="945786"/>
                  <a:pt x="5099221" y="1176743"/>
                </a:cubicBezTo>
                <a:cubicBezTo>
                  <a:pt x="5118870" y="1407700"/>
                  <a:pt x="5057101" y="1645670"/>
                  <a:pt x="5099221" y="1765115"/>
                </a:cubicBezTo>
                <a:cubicBezTo>
                  <a:pt x="5141341" y="1884560"/>
                  <a:pt x="5075168" y="2088852"/>
                  <a:pt x="5099221" y="2353487"/>
                </a:cubicBezTo>
                <a:cubicBezTo>
                  <a:pt x="5123274" y="2618122"/>
                  <a:pt x="5086280" y="2890090"/>
                  <a:pt x="5099221" y="3094835"/>
                </a:cubicBezTo>
                <a:cubicBezTo>
                  <a:pt x="5112162" y="3299580"/>
                  <a:pt x="5091973" y="3397004"/>
                  <a:pt x="5099221" y="3606718"/>
                </a:cubicBezTo>
                <a:cubicBezTo>
                  <a:pt x="5106469" y="3816432"/>
                  <a:pt x="5066059" y="3962538"/>
                  <a:pt x="5099221" y="4271578"/>
                </a:cubicBezTo>
                <a:cubicBezTo>
                  <a:pt x="5132383" y="4580618"/>
                  <a:pt x="5071636" y="4629927"/>
                  <a:pt x="5099221" y="4859950"/>
                </a:cubicBezTo>
                <a:cubicBezTo>
                  <a:pt x="5126806" y="5089973"/>
                  <a:pt x="5090139" y="5061811"/>
                  <a:pt x="5099221" y="5218857"/>
                </a:cubicBezTo>
                <a:cubicBezTo>
                  <a:pt x="5108303" y="5375903"/>
                  <a:pt x="5072601" y="5539766"/>
                  <a:pt x="5099221" y="5730740"/>
                </a:cubicBezTo>
                <a:cubicBezTo>
                  <a:pt x="5125841" y="5921714"/>
                  <a:pt x="5087920" y="5961269"/>
                  <a:pt x="5099221" y="6089647"/>
                </a:cubicBezTo>
                <a:cubicBezTo>
                  <a:pt x="5110522" y="6218025"/>
                  <a:pt x="5094041" y="6293963"/>
                  <a:pt x="5099221" y="6448554"/>
                </a:cubicBezTo>
                <a:cubicBezTo>
                  <a:pt x="5104401" y="6603145"/>
                  <a:pt x="5087522" y="6847309"/>
                  <a:pt x="5099221" y="7113414"/>
                </a:cubicBezTo>
                <a:cubicBezTo>
                  <a:pt x="5110920" y="7379519"/>
                  <a:pt x="5054654" y="7440400"/>
                  <a:pt x="5099221" y="7648832"/>
                </a:cubicBezTo>
                <a:cubicBezTo>
                  <a:pt x="4979709" y="7657563"/>
                  <a:pt x="4740125" y="7622714"/>
                  <a:pt x="4532641" y="7648832"/>
                </a:cubicBezTo>
                <a:cubicBezTo>
                  <a:pt x="4325157" y="7674950"/>
                  <a:pt x="4146115" y="7606479"/>
                  <a:pt x="4017053" y="7648832"/>
                </a:cubicBezTo>
                <a:cubicBezTo>
                  <a:pt x="3887991" y="7691185"/>
                  <a:pt x="3756675" y="7621409"/>
                  <a:pt x="3501465" y="7648832"/>
                </a:cubicBezTo>
                <a:cubicBezTo>
                  <a:pt x="3246255" y="7676255"/>
                  <a:pt x="3175165" y="7621367"/>
                  <a:pt x="2934885" y="7648832"/>
                </a:cubicBezTo>
                <a:cubicBezTo>
                  <a:pt x="2694605" y="7676297"/>
                  <a:pt x="2556412" y="7588536"/>
                  <a:pt x="2419297" y="7648832"/>
                </a:cubicBezTo>
                <a:cubicBezTo>
                  <a:pt x="2282182" y="7709128"/>
                  <a:pt x="2134256" y="7626361"/>
                  <a:pt x="1903709" y="7648832"/>
                </a:cubicBezTo>
                <a:cubicBezTo>
                  <a:pt x="1673162" y="7671303"/>
                  <a:pt x="1638049" y="7601021"/>
                  <a:pt x="1439113" y="7648832"/>
                </a:cubicBezTo>
                <a:cubicBezTo>
                  <a:pt x="1240177" y="7696643"/>
                  <a:pt x="1020146" y="7646223"/>
                  <a:pt x="821541" y="7648832"/>
                </a:cubicBezTo>
                <a:cubicBezTo>
                  <a:pt x="622936" y="7651441"/>
                  <a:pt x="174446" y="7568446"/>
                  <a:pt x="0" y="7648832"/>
                </a:cubicBezTo>
                <a:cubicBezTo>
                  <a:pt x="-6225" y="7449305"/>
                  <a:pt x="5474" y="7314829"/>
                  <a:pt x="0" y="7213437"/>
                </a:cubicBezTo>
                <a:cubicBezTo>
                  <a:pt x="-5474" y="7112045"/>
                  <a:pt x="21251" y="6978554"/>
                  <a:pt x="0" y="6854530"/>
                </a:cubicBezTo>
                <a:cubicBezTo>
                  <a:pt x="-21251" y="6730506"/>
                  <a:pt x="52340" y="6340828"/>
                  <a:pt x="0" y="6113182"/>
                </a:cubicBezTo>
                <a:cubicBezTo>
                  <a:pt x="-52340" y="5885536"/>
                  <a:pt x="30396" y="5671697"/>
                  <a:pt x="0" y="5524810"/>
                </a:cubicBezTo>
                <a:cubicBezTo>
                  <a:pt x="-30396" y="5377923"/>
                  <a:pt x="43747" y="5095471"/>
                  <a:pt x="0" y="4936438"/>
                </a:cubicBezTo>
                <a:cubicBezTo>
                  <a:pt x="-43747" y="4777405"/>
                  <a:pt x="26850" y="4631684"/>
                  <a:pt x="0" y="4348067"/>
                </a:cubicBezTo>
                <a:cubicBezTo>
                  <a:pt x="-26850" y="4064450"/>
                  <a:pt x="21080" y="3804317"/>
                  <a:pt x="0" y="3606718"/>
                </a:cubicBezTo>
                <a:cubicBezTo>
                  <a:pt x="-21080" y="3409119"/>
                  <a:pt x="32035" y="3316675"/>
                  <a:pt x="0" y="3094835"/>
                </a:cubicBezTo>
                <a:cubicBezTo>
                  <a:pt x="-32035" y="2872995"/>
                  <a:pt x="15713" y="2826572"/>
                  <a:pt x="0" y="2582952"/>
                </a:cubicBezTo>
                <a:cubicBezTo>
                  <a:pt x="-15713" y="2339332"/>
                  <a:pt x="2936" y="2064624"/>
                  <a:pt x="0" y="1841603"/>
                </a:cubicBezTo>
                <a:cubicBezTo>
                  <a:pt x="-2936" y="1618582"/>
                  <a:pt x="52530" y="1531146"/>
                  <a:pt x="0" y="1329720"/>
                </a:cubicBezTo>
                <a:cubicBezTo>
                  <a:pt x="-52530" y="1128294"/>
                  <a:pt x="22944" y="891804"/>
                  <a:pt x="0" y="741348"/>
                </a:cubicBezTo>
                <a:cubicBezTo>
                  <a:pt x="-22944" y="590892"/>
                  <a:pt x="9856" y="305856"/>
                  <a:pt x="0" y="0"/>
                </a:cubicBezTo>
                <a:close/>
              </a:path>
              <a:path w="5099221" h="7648832" extrusionOk="0">
                <a:moveTo>
                  <a:pt x="0" y="0"/>
                </a:moveTo>
                <a:cubicBezTo>
                  <a:pt x="248833" y="-35242"/>
                  <a:pt x="412016" y="27267"/>
                  <a:pt x="515588" y="0"/>
                </a:cubicBezTo>
                <a:cubicBezTo>
                  <a:pt x="619160" y="-27267"/>
                  <a:pt x="910326" y="29107"/>
                  <a:pt x="1133160" y="0"/>
                </a:cubicBezTo>
                <a:cubicBezTo>
                  <a:pt x="1355994" y="-29107"/>
                  <a:pt x="1615647" y="30710"/>
                  <a:pt x="1750733" y="0"/>
                </a:cubicBezTo>
                <a:cubicBezTo>
                  <a:pt x="1885819" y="-30710"/>
                  <a:pt x="2036938" y="34733"/>
                  <a:pt x="2215328" y="0"/>
                </a:cubicBezTo>
                <a:cubicBezTo>
                  <a:pt x="2393719" y="-34733"/>
                  <a:pt x="2601886" y="50261"/>
                  <a:pt x="2832901" y="0"/>
                </a:cubicBezTo>
                <a:cubicBezTo>
                  <a:pt x="3063916" y="-50261"/>
                  <a:pt x="3235278" y="63329"/>
                  <a:pt x="3399481" y="0"/>
                </a:cubicBezTo>
                <a:cubicBezTo>
                  <a:pt x="3563684" y="-63329"/>
                  <a:pt x="3639156" y="2223"/>
                  <a:pt x="3864076" y="0"/>
                </a:cubicBezTo>
                <a:cubicBezTo>
                  <a:pt x="4088997" y="-2223"/>
                  <a:pt x="4296107" y="51919"/>
                  <a:pt x="4430656" y="0"/>
                </a:cubicBezTo>
                <a:cubicBezTo>
                  <a:pt x="4565205" y="-51919"/>
                  <a:pt x="4788518" y="9302"/>
                  <a:pt x="5099221" y="0"/>
                </a:cubicBezTo>
                <a:cubicBezTo>
                  <a:pt x="5134866" y="114141"/>
                  <a:pt x="5065917" y="364421"/>
                  <a:pt x="5099221" y="511883"/>
                </a:cubicBezTo>
                <a:cubicBezTo>
                  <a:pt x="5132525" y="659345"/>
                  <a:pt x="5033697" y="1037201"/>
                  <a:pt x="5099221" y="1176743"/>
                </a:cubicBezTo>
                <a:cubicBezTo>
                  <a:pt x="5164745" y="1316285"/>
                  <a:pt x="5080446" y="1598466"/>
                  <a:pt x="5099221" y="1918092"/>
                </a:cubicBezTo>
                <a:cubicBezTo>
                  <a:pt x="5117996" y="2237718"/>
                  <a:pt x="5077517" y="2308047"/>
                  <a:pt x="5099221" y="2429975"/>
                </a:cubicBezTo>
                <a:cubicBezTo>
                  <a:pt x="5120925" y="2551903"/>
                  <a:pt x="5046405" y="2920499"/>
                  <a:pt x="5099221" y="3171323"/>
                </a:cubicBezTo>
                <a:cubicBezTo>
                  <a:pt x="5152037" y="3422147"/>
                  <a:pt x="5022157" y="3562914"/>
                  <a:pt x="5099221" y="3912672"/>
                </a:cubicBezTo>
                <a:cubicBezTo>
                  <a:pt x="5176285" y="4262430"/>
                  <a:pt x="5080580" y="4369447"/>
                  <a:pt x="5099221" y="4501043"/>
                </a:cubicBezTo>
                <a:cubicBezTo>
                  <a:pt x="5117862" y="4632639"/>
                  <a:pt x="5091867" y="4771308"/>
                  <a:pt x="5099221" y="5012927"/>
                </a:cubicBezTo>
                <a:cubicBezTo>
                  <a:pt x="5106575" y="5254546"/>
                  <a:pt x="5058411" y="5249807"/>
                  <a:pt x="5099221" y="5448322"/>
                </a:cubicBezTo>
                <a:cubicBezTo>
                  <a:pt x="5140031" y="5646837"/>
                  <a:pt x="5088274" y="5817065"/>
                  <a:pt x="5099221" y="5960205"/>
                </a:cubicBezTo>
                <a:cubicBezTo>
                  <a:pt x="5110168" y="6103345"/>
                  <a:pt x="5083544" y="6426222"/>
                  <a:pt x="5099221" y="6548577"/>
                </a:cubicBezTo>
                <a:cubicBezTo>
                  <a:pt x="5114898" y="6670932"/>
                  <a:pt x="5072769" y="6953926"/>
                  <a:pt x="5099221" y="7136949"/>
                </a:cubicBezTo>
                <a:cubicBezTo>
                  <a:pt x="5125673" y="7319972"/>
                  <a:pt x="5039173" y="7469516"/>
                  <a:pt x="5099221" y="7648832"/>
                </a:cubicBezTo>
                <a:cubicBezTo>
                  <a:pt x="4937971" y="7672643"/>
                  <a:pt x="4861685" y="7634084"/>
                  <a:pt x="4685618" y="7648832"/>
                </a:cubicBezTo>
                <a:cubicBezTo>
                  <a:pt x="4509551" y="7663580"/>
                  <a:pt x="4278981" y="7606964"/>
                  <a:pt x="4068045" y="7648832"/>
                </a:cubicBezTo>
                <a:cubicBezTo>
                  <a:pt x="3857109" y="7690700"/>
                  <a:pt x="3660364" y="7607785"/>
                  <a:pt x="3450473" y="7648832"/>
                </a:cubicBezTo>
                <a:cubicBezTo>
                  <a:pt x="3240582" y="7689879"/>
                  <a:pt x="3128359" y="7609837"/>
                  <a:pt x="3036869" y="7648832"/>
                </a:cubicBezTo>
                <a:cubicBezTo>
                  <a:pt x="2945379" y="7687827"/>
                  <a:pt x="2755854" y="7613148"/>
                  <a:pt x="2623266" y="7648832"/>
                </a:cubicBezTo>
                <a:cubicBezTo>
                  <a:pt x="2490678" y="7684516"/>
                  <a:pt x="2298254" y="7618439"/>
                  <a:pt x="2005694" y="7648832"/>
                </a:cubicBezTo>
                <a:cubicBezTo>
                  <a:pt x="1713134" y="7679225"/>
                  <a:pt x="1709173" y="7615825"/>
                  <a:pt x="1541098" y="7648832"/>
                </a:cubicBezTo>
                <a:cubicBezTo>
                  <a:pt x="1373023" y="7681839"/>
                  <a:pt x="1263451" y="7632673"/>
                  <a:pt x="1127494" y="7648832"/>
                </a:cubicBezTo>
                <a:cubicBezTo>
                  <a:pt x="991537" y="7664991"/>
                  <a:pt x="734280" y="7612018"/>
                  <a:pt x="611907" y="7648832"/>
                </a:cubicBezTo>
                <a:cubicBezTo>
                  <a:pt x="489534" y="7685646"/>
                  <a:pt x="227200" y="7624042"/>
                  <a:pt x="0" y="7648832"/>
                </a:cubicBezTo>
                <a:cubicBezTo>
                  <a:pt x="-3813" y="7509688"/>
                  <a:pt x="15057" y="7422024"/>
                  <a:pt x="0" y="7213437"/>
                </a:cubicBezTo>
                <a:cubicBezTo>
                  <a:pt x="-15057" y="7004851"/>
                  <a:pt x="54414" y="6908281"/>
                  <a:pt x="0" y="6625065"/>
                </a:cubicBezTo>
                <a:cubicBezTo>
                  <a:pt x="-54414" y="6341849"/>
                  <a:pt x="49654" y="6263671"/>
                  <a:pt x="0" y="6113182"/>
                </a:cubicBezTo>
                <a:cubicBezTo>
                  <a:pt x="-49654" y="5962693"/>
                  <a:pt x="559" y="5810887"/>
                  <a:pt x="0" y="5524810"/>
                </a:cubicBezTo>
                <a:cubicBezTo>
                  <a:pt x="-559" y="5238733"/>
                  <a:pt x="3249" y="5244255"/>
                  <a:pt x="0" y="5089415"/>
                </a:cubicBezTo>
                <a:cubicBezTo>
                  <a:pt x="-3249" y="4934576"/>
                  <a:pt x="58506" y="4706047"/>
                  <a:pt x="0" y="4424555"/>
                </a:cubicBezTo>
                <a:cubicBezTo>
                  <a:pt x="-58506" y="4143063"/>
                  <a:pt x="44759" y="3934745"/>
                  <a:pt x="0" y="3683207"/>
                </a:cubicBezTo>
                <a:cubicBezTo>
                  <a:pt x="-44759" y="3431669"/>
                  <a:pt x="6182" y="3482747"/>
                  <a:pt x="0" y="3324300"/>
                </a:cubicBezTo>
                <a:cubicBezTo>
                  <a:pt x="-6182" y="3165853"/>
                  <a:pt x="59726" y="3048398"/>
                  <a:pt x="0" y="2812417"/>
                </a:cubicBezTo>
                <a:cubicBezTo>
                  <a:pt x="-59726" y="2576436"/>
                  <a:pt x="43275" y="2471967"/>
                  <a:pt x="0" y="2147557"/>
                </a:cubicBezTo>
                <a:cubicBezTo>
                  <a:pt x="-43275" y="1823147"/>
                  <a:pt x="75371" y="1703458"/>
                  <a:pt x="0" y="1406208"/>
                </a:cubicBezTo>
                <a:cubicBezTo>
                  <a:pt x="-75371" y="1108958"/>
                  <a:pt x="21864" y="1117043"/>
                  <a:pt x="0" y="970813"/>
                </a:cubicBezTo>
                <a:cubicBezTo>
                  <a:pt x="-21864" y="824583"/>
                  <a:pt x="46942" y="452934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50" name="Google Shape;250;p28"/>
          <p:cNvSpPr/>
          <p:nvPr/>
        </p:nvSpPr>
        <p:spPr>
          <a:xfrm>
            <a:off x="6349336" y="908851"/>
            <a:ext cx="7839251" cy="708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403CCF"/>
              </a:buClr>
              <a:buSzPts val="4450"/>
              <a:buFont typeface="Libre Baskerville"/>
              <a:buNone/>
            </a:pPr>
            <a:r>
              <a:rPr lang="es" sz="4450" dirty="0">
                <a:solidFill>
                  <a:srgbClr val="403CC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DEMO: ¡Pregúntale a la IA!</a:t>
            </a:r>
            <a:endParaRPr sz="44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28"/>
          <p:cNvSpPr/>
          <p:nvPr/>
        </p:nvSpPr>
        <p:spPr>
          <a:xfrm>
            <a:off x="6366687" y="1920257"/>
            <a:ext cx="7979508" cy="2487854"/>
          </a:xfrm>
          <a:prstGeom prst="roundRect">
            <a:avLst>
              <a:gd name="adj" fmla="val 1553"/>
            </a:avLst>
          </a:prstGeom>
          <a:solidFill>
            <a:srgbClr val="EAE8F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28"/>
          <p:cNvSpPr/>
          <p:nvPr/>
        </p:nvSpPr>
        <p:spPr>
          <a:xfrm>
            <a:off x="6506942" y="2099876"/>
            <a:ext cx="7839251" cy="354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Libre Baskerville"/>
              <a:buNone/>
            </a:pPr>
            <a:r>
              <a:rPr lang="es" sz="2800" dirty="0">
                <a:solidFill>
                  <a:srgbClr val="C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¿Qué podemos preguntarle al Asistente de Google?</a:t>
            </a:r>
            <a:endParaRPr sz="2800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28"/>
          <p:cNvSpPr/>
          <p:nvPr/>
        </p:nvSpPr>
        <p:spPr>
          <a:xfrm>
            <a:off x="6593501" y="2933998"/>
            <a:ext cx="7102793" cy="362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49495A"/>
              </a:buClr>
              <a:buSzPts val="2800"/>
              <a:buFont typeface="Open Sans"/>
              <a:buChar char="•"/>
            </a:pPr>
            <a:r>
              <a:rPr lang="es" sz="2800" dirty="0">
                <a:solidFill>
                  <a:srgbClr val="49495A"/>
                </a:solidFill>
                <a:latin typeface="Open Sans"/>
                <a:ea typeface="Open Sans"/>
                <a:cs typeface="Open Sans"/>
                <a:sym typeface="Open Sans"/>
              </a:rPr>
              <a:t>—¿Qué tiempo hará mañana?</a:t>
            </a: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28"/>
          <p:cNvSpPr/>
          <p:nvPr/>
        </p:nvSpPr>
        <p:spPr>
          <a:xfrm>
            <a:off x="6593501" y="3376196"/>
            <a:ext cx="7102793" cy="362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49495A"/>
              </a:buClr>
              <a:buSzPts val="2800"/>
              <a:buFont typeface="Open Sans"/>
              <a:buChar char="•"/>
            </a:pPr>
            <a:r>
              <a:rPr lang="es" sz="2800">
                <a:solidFill>
                  <a:srgbClr val="49495A"/>
                </a:solidFill>
                <a:latin typeface="Open Sans"/>
                <a:ea typeface="Open Sans"/>
                <a:cs typeface="Open Sans"/>
                <a:sym typeface="Open Sans"/>
              </a:rPr>
              <a:t>"¡Cuéntame un chiste!"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28"/>
          <p:cNvSpPr/>
          <p:nvPr/>
        </p:nvSpPr>
        <p:spPr>
          <a:xfrm>
            <a:off x="6593501" y="3818394"/>
            <a:ext cx="7102793" cy="362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49495A"/>
              </a:buClr>
              <a:buSzPts val="2800"/>
              <a:buFont typeface="Open Sans"/>
              <a:buChar char="•"/>
            </a:pPr>
            <a:r>
              <a:rPr lang="es" sz="2800" dirty="0">
                <a:solidFill>
                  <a:srgbClr val="49495A"/>
                </a:solidFill>
                <a:latin typeface="Open Sans"/>
                <a:ea typeface="Open Sans"/>
                <a:cs typeface="Open Sans"/>
                <a:sym typeface="Open Sans"/>
              </a:rPr>
              <a:t>"Traducir '¿Cómo estás?' al español."</a:t>
            </a: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28"/>
          <p:cNvSpPr/>
          <p:nvPr/>
        </p:nvSpPr>
        <p:spPr>
          <a:xfrm>
            <a:off x="6280190" y="5013364"/>
            <a:ext cx="8066005" cy="2721965"/>
          </a:xfrm>
          <a:prstGeom prst="roundRect">
            <a:avLst>
              <a:gd name="adj" fmla="val 2038"/>
            </a:avLst>
          </a:prstGeom>
          <a:solidFill>
            <a:srgbClr val="EAE8F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28"/>
          <p:cNvSpPr/>
          <p:nvPr/>
        </p:nvSpPr>
        <p:spPr>
          <a:xfrm>
            <a:off x="6507004" y="5240179"/>
            <a:ext cx="2835235" cy="354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Libre Baskerville"/>
              <a:buNone/>
            </a:pPr>
            <a:r>
              <a:rPr lang="es" sz="2800">
                <a:solidFill>
                  <a:srgbClr val="C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Ejercicio</a:t>
            </a:r>
            <a:endParaRPr sz="28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28"/>
          <p:cNvSpPr/>
          <p:nvPr/>
        </p:nvSpPr>
        <p:spPr>
          <a:xfrm>
            <a:off x="6507004" y="5730597"/>
            <a:ext cx="7102793" cy="725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9495A"/>
              </a:buClr>
              <a:buSzPts val="2800"/>
              <a:buFont typeface="Open Sans"/>
              <a:buNone/>
            </a:pPr>
            <a:r>
              <a:rPr lang="es" sz="2800">
                <a:solidFill>
                  <a:srgbClr val="49495A"/>
                </a:solidFill>
                <a:latin typeface="Open Sans"/>
                <a:ea typeface="Open Sans"/>
                <a:cs typeface="Open Sans"/>
                <a:sym typeface="Open Sans"/>
              </a:rPr>
              <a:t>¡Todas las personas mayores están tratando de hacer una pregunta en su teléfono! </a:t>
            </a:r>
            <a:endParaRPr sz="2800">
              <a:solidFill>
                <a:srgbClr val="49495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9495A"/>
              </a:buClr>
              <a:buSzPts val="2800"/>
              <a:buFont typeface="Open Sans"/>
              <a:buNone/>
            </a:pPr>
            <a:r>
              <a:rPr lang="es" sz="2800">
                <a:solidFill>
                  <a:srgbClr val="49495A"/>
                </a:solidFill>
                <a:latin typeface="Open Sans"/>
                <a:ea typeface="Open Sans"/>
                <a:cs typeface="Open Sans"/>
                <a:sym typeface="Open Sans"/>
              </a:rPr>
              <a:t>No tengas miedo de experimentar.</a:t>
            </a:r>
            <a:endParaRPr sz="2800">
              <a:solidFill>
                <a:srgbClr val="49495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9495A"/>
              </a:buClr>
              <a:buSzPts val="2800"/>
              <a:buFont typeface="Open Sans"/>
              <a:buNone/>
            </a:pPr>
            <a:r>
              <a:rPr lang="es" sz="2800">
                <a:solidFill>
                  <a:srgbClr val="49495A"/>
                </a:solidFill>
                <a:latin typeface="Open Sans"/>
                <a:ea typeface="Open Sans"/>
                <a:cs typeface="Open Sans"/>
                <a:sym typeface="Open Sans"/>
              </a:rPr>
              <a:t>La IA está aquí para ayudarte.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9" name="Google Shape;259;p28" descr="Una bandera azul con estrellas amarillas&#10;&#10;Descripción generada automá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8594" y="6313547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2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092731" y="172762"/>
            <a:ext cx="1764026" cy="10143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9"/>
          <p:cNvSpPr txBox="1"/>
          <p:nvPr/>
        </p:nvSpPr>
        <p:spPr>
          <a:xfrm>
            <a:off x="2710852" y="3246537"/>
            <a:ext cx="11079489" cy="949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625"/>
              </a:lnSpc>
              <a:spcBef>
                <a:spcPts val="0"/>
              </a:spcBef>
              <a:spcAft>
                <a:spcPts val="0"/>
              </a:spcAft>
              <a:buClr>
                <a:srgbClr val="403CCF"/>
              </a:buClr>
              <a:buSzPts val="4800"/>
              <a:buFont typeface="Libre Baskerville"/>
              <a:buNone/>
            </a:pPr>
            <a:r>
              <a:rPr lang="es" sz="4800" dirty="0">
                <a:solidFill>
                  <a:srgbClr val="403CC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¿Cómo instalar ChatGPT?</a:t>
            </a:r>
            <a:endParaRPr sz="4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7" name="Google Shape;267;p29" descr="Una bandera azul con estrellas amarillas&#10;&#10;Descripción generada automá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7606" y="5930473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525832" y="6925680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0"/>
          <p:cNvSpPr/>
          <p:nvPr/>
        </p:nvSpPr>
        <p:spPr>
          <a:xfrm>
            <a:off x="3642732" y="302315"/>
            <a:ext cx="10235112" cy="708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403CCF"/>
              </a:buClr>
              <a:buSzPts val="4450"/>
              <a:buFont typeface="Libre Baskerville"/>
              <a:buNone/>
            </a:pPr>
            <a:r>
              <a:rPr lang="es" sz="4450" dirty="0">
                <a:solidFill>
                  <a:srgbClr val="403CC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DEMOSTRACIÓN: ¡ChatGPT!</a:t>
            </a:r>
            <a:endParaRPr sz="44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30"/>
          <p:cNvSpPr/>
          <p:nvPr/>
        </p:nvSpPr>
        <p:spPr>
          <a:xfrm>
            <a:off x="6186235" y="1398210"/>
            <a:ext cx="8159960" cy="3479065"/>
          </a:xfrm>
          <a:prstGeom prst="roundRect">
            <a:avLst>
              <a:gd name="adj" fmla="val 1553"/>
            </a:avLst>
          </a:prstGeom>
          <a:solidFill>
            <a:srgbClr val="EAE8F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30"/>
          <p:cNvSpPr/>
          <p:nvPr/>
        </p:nvSpPr>
        <p:spPr>
          <a:xfrm>
            <a:off x="6507004" y="1623053"/>
            <a:ext cx="6168747" cy="354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Libre Baskerville"/>
              <a:buNone/>
            </a:pPr>
            <a:r>
              <a:rPr lang="es" sz="2800" dirty="0">
                <a:solidFill>
                  <a:srgbClr val="C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¿Qué le podemos preguntar a ChatGPT?</a:t>
            </a:r>
            <a:endParaRPr sz="2800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30"/>
          <p:cNvSpPr/>
          <p:nvPr/>
        </p:nvSpPr>
        <p:spPr>
          <a:xfrm>
            <a:off x="6593501" y="2653632"/>
            <a:ext cx="7102793" cy="362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49495A"/>
              </a:buClr>
              <a:buSzPts val="2800"/>
              <a:buFont typeface="Open Sans"/>
              <a:buChar char="•"/>
            </a:pPr>
            <a:r>
              <a:rPr lang="es" sz="2800" dirty="0">
                <a:solidFill>
                  <a:srgbClr val="49495A"/>
                </a:solidFill>
                <a:latin typeface="Open Sans"/>
                <a:ea typeface="Open Sans"/>
                <a:cs typeface="Open Sans"/>
                <a:sym typeface="Open Sans"/>
              </a:rPr>
              <a:t>"¿</a:t>
            </a:r>
            <a:r>
              <a:rPr lang="es" sz="2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La mejor manera de marinar la carne?</a:t>
            </a:r>
            <a:r>
              <a:rPr lang="es" sz="2800" dirty="0">
                <a:solidFill>
                  <a:srgbClr val="49495A"/>
                </a:solidFill>
                <a:latin typeface="Open Sans"/>
                <a:ea typeface="Open Sans"/>
                <a:cs typeface="Open Sans"/>
                <a:sym typeface="Open Sans"/>
              </a:rPr>
              <a:t>"</a:t>
            </a:r>
            <a:endParaRPr sz="2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8" name="Google Shape;278;p30"/>
          <p:cNvSpPr/>
          <p:nvPr/>
        </p:nvSpPr>
        <p:spPr>
          <a:xfrm>
            <a:off x="6593501" y="3152623"/>
            <a:ext cx="7102793" cy="362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49495A"/>
              </a:buClr>
              <a:buSzPts val="2800"/>
              <a:buFont typeface="Open Sans"/>
              <a:buChar char="•"/>
            </a:pPr>
            <a:r>
              <a:rPr lang="es" sz="2800" dirty="0">
                <a:solidFill>
                  <a:srgbClr val="49495A"/>
                </a:solidFill>
                <a:latin typeface="Open Sans"/>
                <a:ea typeface="Open Sans"/>
                <a:cs typeface="Open Sans"/>
                <a:sym typeface="Open Sans"/>
              </a:rPr>
              <a:t>"¿</a:t>
            </a:r>
            <a:r>
              <a:rPr lang="es" sz="2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Dónde ir un fin de semana en Polonia?</a:t>
            </a:r>
            <a:r>
              <a:rPr lang="es" sz="2800" dirty="0">
                <a:solidFill>
                  <a:srgbClr val="49495A"/>
                </a:solidFill>
                <a:latin typeface="Open Sans"/>
                <a:ea typeface="Open Sans"/>
                <a:cs typeface="Open Sans"/>
                <a:sym typeface="Open Sans"/>
              </a:rPr>
              <a:t>"</a:t>
            </a:r>
            <a:endParaRPr sz="2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9" name="Google Shape;279;p30"/>
          <p:cNvSpPr/>
          <p:nvPr/>
        </p:nvSpPr>
        <p:spPr>
          <a:xfrm>
            <a:off x="6593500" y="3961252"/>
            <a:ext cx="7102793" cy="362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49495A"/>
              </a:buClr>
              <a:buSzPts val="2800"/>
              <a:buFont typeface="Open Sans"/>
              <a:buChar char="•"/>
            </a:pPr>
            <a:r>
              <a:rPr lang="es" sz="2800" dirty="0">
                <a:solidFill>
                  <a:srgbClr val="49495A"/>
                </a:solidFill>
                <a:latin typeface="Open Sans"/>
                <a:ea typeface="Open Sans"/>
                <a:cs typeface="Open Sans"/>
                <a:sym typeface="Open Sans"/>
              </a:rPr>
              <a:t>"¿</a:t>
            </a:r>
            <a:r>
              <a:rPr lang="es" sz="2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Qué ayudan los ejercicios de memoria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¿En concentración?</a:t>
            </a:r>
            <a:r>
              <a:rPr lang="es" sz="2800" dirty="0">
                <a:solidFill>
                  <a:srgbClr val="49495A"/>
                </a:solidFill>
                <a:latin typeface="Open Sans"/>
                <a:ea typeface="Open Sans"/>
                <a:cs typeface="Open Sans"/>
                <a:sym typeface="Open Sans"/>
              </a:rPr>
              <a:t>"</a:t>
            </a:r>
            <a:endParaRPr sz="2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0" name="Google Shape;280;p30"/>
          <p:cNvSpPr/>
          <p:nvPr/>
        </p:nvSpPr>
        <p:spPr>
          <a:xfrm>
            <a:off x="6186236" y="5013364"/>
            <a:ext cx="8159960" cy="2721965"/>
          </a:xfrm>
          <a:prstGeom prst="roundRect">
            <a:avLst>
              <a:gd name="adj" fmla="val 2038"/>
            </a:avLst>
          </a:prstGeom>
          <a:solidFill>
            <a:srgbClr val="EAE8F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30"/>
          <p:cNvSpPr/>
          <p:nvPr/>
        </p:nvSpPr>
        <p:spPr>
          <a:xfrm>
            <a:off x="6507004" y="5240179"/>
            <a:ext cx="2835235" cy="354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Libre Baskerville"/>
              <a:buNone/>
            </a:pPr>
            <a:r>
              <a:rPr lang="es" sz="2800">
                <a:solidFill>
                  <a:srgbClr val="C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Ejercicio</a:t>
            </a:r>
            <a:endParaRPr sz="28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30"/>
          <p:cNvSpPr/>
          <p:nvPr/>
        </p:nvSpPr>
        <p:spPr>
          <a:xfrm>
            <a:off x="6507004" y="5730597"/>
            <a:ext cx="7102793" cy="725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9495A"/>
              </a:buClr>
              <a:buSzPts val="2800"/>
              <a:buFont typeface="Open Sans"/>
              <a:buNone/>
            </a:pPr>
            <a:r>
              <a:rPr lang="es" sz="2800">
                <a:solidFill>
                  <a:srgbClr val="49495A"/>
                </a:solidFill>
                <a:latin typeface="Open Sans"/>
                <a:ea typeface="Open Sans"/>
                <a:cs typeface="Open Sans"/>
                <a:sym typeface="Open Sans"/>
              </a:rPr>
              <a:t>¡Todas las personas mayores están tratando de hacer una pregunta en su teléfono! </a:t>
            </a:r>
            <a:endParaRPr sz="2800">
              <a:solidFill>
                <a:srgbClr val="49495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9495A"/>
              </a:buClr>
              <a:buSzPts val="2800"/>
              <a:buFont typeface="Open Sans"/>
              <a:buNone/>
            </a:pPr>
            <a:r>
              <a:rPr lang="es" sz="2800">
                <a:solidFill>
                  <a:srgbClr val="49495A"/>
                </a:solidFill>
                <a:latin typeface="Open Sans"/>
                <a:ea typeface="Open Sans"/>
                <a:cs typeface="Open Sans"/>
                <a:sym typeface="Open Sans"/>
              </a:rPr>
              <a:t>No tengas miedo de experimentar.</a:t>
            </a:r>
            <a:endParaRPr sz="2800">
              <a:solidFill>
                <a:srgbClr val="49495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9495A"/>
              </a:buClr>
              <a:buSzPts val="2800"/>
              <a:buFont typeface="Open Sans"/>
              <a:buNone/>
            </a:pPr>
            <a:r>
              <a:rPr lang="es" sz="2800">
                <a:solidFill>
                  <a:srgbClr val="49495A"/>
                </a:solidFill>
                <a:latin typeface="Open Sans"/>
                <a:ea typeface="Open Sans"/>
                <a:cs typeface="Open Sans"/>
                <a:sym typeface="Open Sans"/>
              </a:rPr>
              <a:t>La IA está aquí para ayudarte.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3" name="Google Shape;283;p30" descr="Gratis Un primer plano de una mano sosteniendo un teléfono inteligente con la interfaz de ChatGPT en pantalla. foto almacenad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4106" y="1623053"/>
            <a:ext cx="3321067" cy="5302627"/>
          </a:xfrm>
          <a:custGeom>
            <a:avLst/>
            <a:gdLst/>
            <a:ahLst/>
            <a:cxnLst/>
            <a:rect l="l" t="t" r="r" b="b"/>
            <a:pathLst>
              <a:path w="4762500" h="7143750" extrusionOk="0">
                <a:moveTo>
                  <a:pt x="0" y="0"/>
                </a:moveTo>
                <a:cubicBezTo>
                  <a:pt x="257136" y="-65515"/>
                  <a:pt x="491312" y="45703"/>
                  <a:pt x="642938" y="0"/>
                </a:cubicBezTo>
                <a:cubicBezTo>
                  <a:pt x="794564" y="-45703"/>
                  <a:pt x="1019141" y="21444"/>
                  <a:pt x="1143000" y="0"/>
                </a:cubicBezTo>
                <a:cubicBezTo>
                  <a:pt x="1266859" y="-21444"/>
                  <a:pt x="1465886" y="48013"/>
                  <a:pt x="1690688" y="0"/>
                </a:cubicBezTo>
                <a:cubicBezTo>
                  <a:pt x="1915490" y="-48013"/>
                  <a:pt x="2166436" y="40129"/>
                  <a:pt x="2333625" y="0"/>
                </a:cubicBezTo>
                <a:cubicBezTo>
                  <a:pt x="2500814" y="-40129"/>
                  <a:pt x="2653558" y="34279"/>
                  <a:pt x="2881313" y="0"/>
                </a:cubicBezTo>
                <a:cubicBezTo>
                  <a:pt x="3109068" y="-34279"/>
                  <a:pt x="3122124" y="33321"/>
                  <a:pt x="3333750" y="0"/>
                </a:cubicBezTo>
                <a:cubicBezTo>
                  <a:pt x="3545376" y="-33321"/>
                  <a:pt x="3626762" y="52224"/>
                  <a:pt x="3833812" y="0"/>
                </a:cubicBezTo>
                <a:cubicBezTo>
                  <a:pt x="4040862" y="-52224"/>
                  <a:pt x="4454825" y="22477"/>
                  <a:pt x="4762500" y="0"/>
                </a:cubicBezTo>
                <a:cubicBezTo>
                  <a:pt x="4800341" y="203667"/>
                  <a:pt x="4754173" y="332655"/>
                  <a:pt x="4762500" y="452437"/>
                </a:cubicBezTo>
                <a:cubicBezTo>
                  <a:pt x="4770827" y="572219"/>
                  <a:pt x="4740556" y="748088"/>
                  <a:pt x="4762500" y="833437"/>
                </a:cubicBezTo>
                <a:cubicBezTo>
                  <a:pt x="4784444" y="918786"/>
                  <a:pt x="4755721" y="1106345"/>
                  <a:pt x="4762500" y="1285875"/>
                </a:cubicBezTo>
                <a:cubicBezTo>
                  <a:pt x="4769279" y="1465405"/>
                  <a:pt x="4717948" y="1523777"/>
                  <a:pt x="4762500" y="1666875"/>
                </a:cubicBezTo>
                <a:cubicBezTo>
                  <a:pt x="4807052" y="1809973"/>
                  <a:pt x="4739986" y="2123808"/>
                  <a:pt x="4762500" y="2405063"/>
                </a:cubicBezTo>
                <a:cubicBezTo>
                  <a:pt x="4785014" y="2686318"/>
                  <a:pt x="4704536" y="2737641"/>
                  <a:pt x="4762500" y="3000375"/>
                </a:cubicBezTo>
                <a:cubicBezTo>
                  <a:pt x="4820464" y="3263109"/>
                  <a:pt x="4734106" y="3268698"/>
                  <a:pt x="4762500" y="3381375"/>
                </a:cubicBezTo>
                <a:cubicBezTo>
                  <a:pt x="4790894" y="3494052"/>
                  <a:pt x="4722324" y="3673781"/>
                  <a:pt x="4762500" y="3833812"/>
                </a:cubicBezTo>
                <a:cubicBezTo>
                  <a:pt x="4802676" y="3993843"/>
                  <a:pt x="4720339" y="4225576"/>
                  <a:pt x="4762500" y="4429125"/>
                </a:cubicBezTo>
                <a:cubicBezTo>
                  <a:pt x="4804661" y="4632674"/>
                  <a:pt x="4727908" y="4756988"/>
                  <a:pt x="4762500" y="5024438"/>
                </a:cubicBezTo>
                <a:cubicBezTo>
                  <a:pt x="4797092" y="5291888"/>
                  <a:pt x="4729921" y="5318488"/>
                  <a:pt x="4762500" y="5548313"/>
                </a:cubicBezTo>
                <a:cubicBezTo>
                  <a:pt x="4795079" y="5778139"/>
                  <a:pt x="4693242" y="6039620"/>
                  <a:pt x="4762500" y="6286500"/>
                </a:cubicBezTo>
                <a:cubicBezTo>
                  <a:pt x="4831758" y="6533380"/>
                  <a:pt x="4756632" y="6854206"/>
                  <a:pt x="4762500" y="7143750"/>
                </a:cubicBezTo>
                <a:cubicBezTo>
                  <a:pt x="4619816" y="7146838"/>
                  <a:pt x="4353417" y="7085366"/>
                  <a:pt x="4214813" y="7143750"/>
                </a:cubicBezTo>
                <a:cubicBezTo>
                  <a:pt x="4076209" y="7202134"/>
                  <a:pt x="3836071" y="7141332"/>
                  <a:pt x="3714750" y="7143750"/>
                </a:cubicBezTo>
                <a:cubicBezTo>
                  <a:pt x="3593429" y="7146168"/>
                  <a:pt x="3385351" y="7137675"/>
                  <a:pt x="3262313" y="7143750"/>
                </a:cubicBezTo>
                <a:cubicBezTo>
                  <a:pt x="3139275" y="7149825"/>
                  <a:pt x="2991998" y="7127540"/>
                  <a:pt x="2762250" y="7143750"/>
                </a:cubicBezTo>
                <a:cubicBezTo>
                  <a:pt x="2532502" y="7159960"/>
                  <a:pt x="2348061" y="7136669"/>
                  <a:pt x="2214563" y="7143750"/>
                </a:cubicBezTo>
                <a:cubicBezTo>
                  <a:pt x="2081065" y="7150831"/>
                  <a:pt x="1894273" y="7122644"/>
                  <a:pt x="1619250" y="7143750"/>
                </a:cubicBezTo>
                <a:cubicBezTo>
                  <a:pt x="1344227" y="7164856"/>
                  <a:pt x="1173228" y="7121403"/>
                  <a:pt x="976312" y="7143750"/>
                </a:cubicBezTo>
                <a:cubicBezTo>
                  <a:pt x="779396" y="7166097"/>
                  <a:pt x="384456" y="7066232"/>
                  <a:pt x="0" y="7143750"/>
                </a:cubicBezTo>
                <a:cubicBezTo>
                  <a:pt x="-38824" y="6890685"/>
                  <a:pt x="56498" y="6814359"/>
                  <a:pt x="0" y="6548438"/>
                </a:cubicBezTo>
                <a:cubicBezTo>
                  <a:pt x="-56498" y="6282517"/>
                  <a:pt x="18218" y="6191386"/>
                  <a:pt x="0" y="6024563"/>
                </a:cubicBezTo>
                <a:cubicBezTo>
                  <a:pt x="-18218" y="5857741"/>
                  <a:pt x="14584" y="5788480"/>
                  <a:pt x="0" y="5643563"/>
                </a:cubicBezTo>
                <a:cubicBezTo>
                  <a:pt x="-14584" y="5498646"/>
                  <a:pt x="60197" y="5342694"/>
                  <a:pt x="0" y="5048250"/>
                </a:cubicBezTo>
                <a:cubicBezTo>
                  <a:pt x="-60197" y="4753806"/>
                  <a:pt x="39485" y="4761429"/>
                  <a:pt x="0" y="4595813"/>
                </a:cubicBezTo>
                <a:cubicBezTo>
                  <a:pt x="-39485" y="4430197"/>
                  <a:pt x="28505" y="4339842"/>
                  <a:pt x="0" y="4143375"/>
                </a:cubicBezTo>
                <a:cubicBezTo>
                  <a:pt x="-28505" y="3946908"/>
                  <a:pt x="57076" y="3766487"/>
                  <a:pt x="0" y="3476625"/>
                </a:cubicBezTo>
                <a:cubicBezTo>
                  <a:pt x="-57076" y="3186763"/>
                  <a:pt x="2767" y="3216388"/>
                  <a:pt x="0" y="3095625"/>
                </a:cubicBezTo>
                <a:cubicBezTo>
                  <a:pt x="-2767" y="2974862"/>
                  <a:pt x="26886" y="2762571"/>
                  <a:pt x="0" y="2571750"/>
                </a:cubicBezTo>
                <a:cubicBezTo>
                  <a:pt x="-26886" y="2380929"/>
                  <a:pt x="47432" y="2123999"/>
                  <a:pt x="0" y="1905000"/>
                </a:cubicBezTo>
                <a:cubicBezTo>
                  <a:pt x="-47432" y="1686001"/>
                  <a:pt x="48273" y="1587142"/>
                  <a:pt x="0" y="1452562"/>
                </a:cubicBezTo>
                <a:cubicBezTo>
                  <a:pt x="-48273" y="1317982"/>
                  <a:pt x="23909" y="1059578"/>
                  <a:pt x="0" y="928687"/>
                </a:cubicBezTo>
                <a:cubicBezTo>
                  <a:pt x="-23909" y="797797"/>
                  <a:pt x="3310" y="665074"/>
                  <a:pt x="0" y="547687"/>
                </a:cubicBezTo>
                <a:cubicBezTo>
                  <a:pt x="-3310" y="430300"/>
                  <a:pt x="63587" y="118693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84" name="Google Shape;284;p30" descr="Una bandera azul con estrellas amarillas&#10;&#10;Descripción generada automá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8594" y="6209154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3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50890" y="30231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31"/>
          <p:cNvSpPr/>
          <p:nvPr/>
        </p:nvSpPr>
        <p:spPr>
          <a:xfrm>
            <a:off x="5649580" y="606504"/>
            <a:ext cx="7497737" cy="687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581"/>
              </a:lnSpc>
              <a:spcBef>
                <a:spcPts val="0"/>
              </a:spcBef>
              <a:spcAft>
                <a:spcPts val="0"/>
              </a:spcAft>
              <a:buClr>
                <a:srgbClr val="403CCF"/>
              </a:buClr>
              <a:buSzPts val="4300"/>
              <a:buFont typeface="Libre Baskerville"/>
              <a:buNone/>
            </a:pPr>
            <a:r>
              <a:rPr lang="es" sz="3500" dirty="0">
                <a:solidFill>
                  <a:srgbClr val="403CC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Contacto en línea con la</a:t>
            </a:r>
            <a:r>
              <a:rPr lang="pl-PL" sz="3500" dirty="0">
                <a:solidFill>
                  <a:srgbClr val="403CC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 </a:t>
            </a:r>
            <a:r>
              <a:rPr lang="es" sz="3500" dirty="0">
                <a:solidFill>
                  <a:srgbClr val="403CC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 familia</a:t>
            </a:r>
            <a:endParaRPr sz="35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31"/>
          <p:cNvSpPr/>
          <p:nvPr/>
        </p:nvSpPr>
        <p:spPr>
          <a:xfrm>
            <a:off x="6570583" y="1623417"/>
            <a:ext cx="30480" cy="5999559"/>
          </a:xfrm>
          <a:prstGeom prst="roundRect">
            <a:avLst>
              <a:gd name="adj" fmla="val 108221"/>
            </a:avLst>
          </a:prstGeom>
          <a:solidFill>
            <a:srgbClr val="D0CED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31"/>
          <p:cNvSpPr/>
          <p:nvPr/>
        </p:nvSpPr>
        <p:spPr>
          <a:xfrm>
            <a:off x="6802695" y="2102763"/>
            <a:ext cx="769620" cy="30480"/>
          </a:xfrm>
          <a:prstGeom prst="roundRect">
            <a:avLst>
              <a:gd name="adj" fmla="val 108221"/>
            </a:avLst>
          </a:prstGeom>
          <a:solidFill>
            <a:srgbClr val="D0CED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31"/>
          <p:cNvSpPr/>
          <p:nvPr/>
        </p:nvSpPr>
        <p:spPr>
          <a:xfrm>
            <a:off x="6338471" y="1870710"/>
            <a:ext cx="494705" cy="494705"/>
          </a:xfrm>
          <a:prstGeom prst="roundRect">
            <a:avLst>
              <a:gd name="adj" fmla="val 6668"/>
            </a:avLst>
          </a:prstGeom>
          <a:solidFill>
            <a:srgbClr val="EAE8F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31"/>
          <p:cNvSpPr/>
          <p:nvPr/>
        </p:nvSpPr>
        <p:spPr>
          <a:xfrm>
            <a:off x="6512302" y="1953101"/>
            <a:ext cx="147042" cy="3298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495A"/>
              </a:buClr>
              <a:buSzPts val="2550"/>
              <a:buFont typeface="Libre Baskerville"/>
              <a:buNone/>
            </a:pPr>
            <a:r>
              <a:rPr lang="es" sz="2550">
                <a:solidFill>
                  <a:srgbClr val="49495A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1</a:t>
            </a:r>
            <a:endParaRPr sz="25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31"/>
          <p:cNvSpPr/>
          <p:nvPr/>
        </p:nvSpPr>
        <p:spPr>
          <a:xfrm>
            <a:off x="7795260" y="1843207"/>
            <a:ext cx="6587583" cy="343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Open Sans"/>
              <a:buNone/>
            </a:pPr>
            <a:r>
              <a:rPr lang="es" sz="2400" b="1" dirty="0">
                <a:solidFill>
                  <a:srgbClr val="C00000"/>
                </a:solidFill>
                <a:latin typeface="Open Sans"/>
                <a:ea typeface="Open Sans"/>
                <a:cs typeface="Open Sans"/>
                <a:sym typeface="Open Sans"/>
              </a:rPr>
              <a:t>¿Sabías que los SMS se pueden enviar por voz?</a:t>
            </a:r>
            <a:r>
              <a:rPr lang="es" sz="2400" dirty="0">
                <a:solidFill>
                  <a:srgbClr val="C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2150" dirty="0">
              <a:solidFill>
                <a:srgbClr val="C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7" name="Google Shape;297;p31"/>
          <p:cNvSpPr/>
          <p:nvPr/>
        </p:nvSpPr>
        <p:spPr>
          <a:xfrm>
            <a:off x="7795260" y="2560439"/>
            <a:ext cx="6065520" cy="1055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</a:pPr>
            <a:r>
              <a:rPr lang="es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No es necesario escribir, ¡solo hablar! ¡Ideal para personas que escriben más lento o tienen dificultades con el teclado! </a:t>
            </a:r>
            <a:endParaRPr sz="20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8" name="Google Shape;298;p31"/>
          <p:cNvSpPr/>
          <p:nvPr/>
        </p:nvSpPr>
        <p:spPr>
          <a:xfrm>
            <a:off x="6802695" y="4293156"/>
            <a:ext cx="769620" cy="30480"/>
          </a:xfrm>
          <a:prstGeom prst="roundRect">
            <a:avLst>
              <a:gd name="adj" fmla="val 108221"/>
            </a:avLst>
          </a:prstGeom>
          <a:solidFill>
            <a:srgbClr val="D0CED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31"/>
          <p:cNvSpPr/>
          <p:nvPr/>
        </p:nvSpPr>
        <p:spPr>
          <a:xfrm>
            <a:off x="6338471" y="4061103"/>
            <a:ext cx="494705" cy="494705"/>
          </a:xfrm>
          <a:prstGeom prst="roundRect">
            <a:avLst>
              <a:gd name="adj" fmla="val 6668"/>
            </a:avLst>
          </a:prstGeom>
          <a:solidFill>
            <a:srgbClr val="EAE8F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31"/>
          <p:cNvSpPr/>
          <p:nvPr/>
        </p:nvSpPr>
        <p:spPr>
          <a:xfrm>
            <a:off x="6484203" y="4143494"/>
            <a:ext cx="203121" cy="3298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495A"/>
              </a:buClr>
              <a:buSzPts val="2550"/>
              <a:buFont typeface="Libre Baskerville"/>
              <a:buNone/>
            </a:pPr>
            <a:r>
              <a:rPr lang="es" sz="2550">
                <a:solidFill>
                  <a:srgbClr val="49495A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2</a:t>
            </a:r>
            <a:endParaRPr sz="25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31"/>
          <p:cNvSpPr/>
          <p:nvPr/>
        </p:nvSpPr>
        <p:spPr>
          <a:xfrm>
            <a:off x="7795260" y="4033599"/>
            <a:ext cx="4197787" cy="343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Open Sans"/>
              <a:buNone/>
            </a:pPr>
            <a:r>
              <a:rPr lang="es" sz="2400" b="1">
                <a:solidFill>
                  <a:srgbClr val="C00000"/>
                </a:solidFill>
                <a:latin typeface="Open Sans"/>
                <a:ea typeface="Open Sans"/>
                <a:cs typeface="Open Sans"/>
                <a:sym typeface="Open Sans"/>
              </a:rPr>
              <a:t>Envío de fotos</a:t>
            </a:r>
            <a:endParaRPr/>
          </a:p>
        </p:txBody>
      </p:sp>
      <p:sp>
        <p:nvSpPr>
          <p:cNvPr id="302" name="Google Shape;302;p31"/>
          <p:cNvSpPr/>
          <p:nvPr/>
        </p:nvSpPr>
        <p:spPr>
          <a:xfrm>
            <a:off x="7795260" y="4509135"/>
            <a:ext cx="6065520" cy="1055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</a:pPr>
            <a:r>
              <a:rPr lang="es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Funciona en cualquier teléfono con funcionalidad SMS/MMS.  Puede enviar fotos a familiares y amigos en segundos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03" name="Google Shape;303;p31"/>
          <p:cNvSpPr/>
          <p:nvPr/>
        </p:nvSpPr>
        <p:spPr>
          <a:xfrm>
            <a:off x="6802695" y="6483548"/>
            <a:ext cx="769620" cy="30480"/>
          </a:xfrm>
          <a:prstGeom prst="roundRect">
            <a:avLst>
              <a:gd name="adj" fmla="val 108221"/>
            </a:avLst>
          </a:prstGeom>
          <a:solidFill>
            <a:srgbClr val="D0CED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31"/>
          <p:cNvSpPr/>
          <p:nvPr/>
        </p:nvSpPr>
        <p:spPr>
          <a:xfrm>
            <a:off x="6338471" y="6251496"/>
            <a:ext cx="494705" cy="494705"/>
          </a:xfrm>
          <a:prstGeom prst="roundRect">
            <a:avLst>
              <a:gd name="adj" fmla="val 6668"/>
            </a:avLst>
          </a:prstGeom>
          <a:solidFill>
            <a:srgbClr val="EAE8F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31"/>
          <p:cNvSpPr/>
          <p:nvPr/>
        </p:nvSpPr>
        <p:spPr>
          <a:xfrm>
            <a:off x="6484203" y="6333887"/>
            <a:ext cx="203121" cy="3298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495A"/>
              </a:buClr>
              <a:buSzPts val="2550"/>
              <a:buFont typeface="Libre Baskerville"/>
              <a:buNone/>
            </a:pPr>
            <a:r>
              <a:rPr lang="es" sz="2550">
                <a:solidFill>
                  <a:srgbClr val="49495A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3</a:t>
            </a:r>
            <a:endParaRPr sz="25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31"/>
          <p:cNvSpPr/>
          <p:nvPr/>
        </p:nvSpPr>
        <p:spPr>
          <a:xfrm>
            <a:off x="7795260" y="6223992"/>
            <a:ext cx="3085505" cy="343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Open Sans"/>
              <a:buNone/>
            </a:pPr>
            <a:r>
              <a:rPr lang="es" sz="2400" b="1">
                <a:solidFill>
                  <a:srgbClr val="C00000"/>
                </a:solidFill>
                <a:latin typeface="Open Sans"/>
                <a:ea typeface="Open Sans"/>
                <a:cs typeface="Open Sans"/>
                <a:sym typeface="Open Sans"/>
              </a:rPr>
              <a:t>Ejercicio práctico</a:t>
            </a:r>
            <a:endParaRPr/>
          </a:p>
        </p:txBody>
      </p:sp>
      <p:sp>
        <p:nvSpPr>
          <p:cNvPr id="307" name="Google Shape;307;p31"/>
          <p:cNvSpPr/>
          <p:nvPr/>
        </p:nvSpPr>
        <p:spPr>
          <a:xfrm>
            <a:off x="7795260" y="6699528"/>
            <a:ext cx="6251900" cy="703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9495A"/>
              </a:buClr>
              <a:buSzPts val="2000"/>
              <a:buFont typeface="Open Sans"/>
              <a:buNone/>
            </a:pPr>
            <a:r>
              <a:rPr lang="es" sz="2000">
                <a:solidFill>
                  <a:srgbClr val="49495A"/>
                </a:solidFill>
                <a:latin typeface="Open Sans"/>
                <a:ea typeface="Open Sans"/>
                <a:cs typeface="Open Sans"/>
                <a:sym typeface="Open Sans"/>
              </a:rPr>
              <a:t>Toma una foto y envíala. ¡Verás lo fácil que es compartir tu vida con tus seres queridos!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8" name="Google Shape;308;p31" descr="Gratis Feliz pareja de ancianos sentada en el banco del parque disfrutando del tiempo libre con el teléfono inteligente. foto almacenad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4361" y="542925"/>
            <a:ext cx="4772025" cy="7143750"/>
          </a:xfrm>
          <a:custGeom>
            <a:avLst/>
            <a:gdLst/>
            <a:ahLst/>
            <a:cxnLst/>
            <a:rect l="l" t="t" r="r" b="b"/>
            <a:pathLst>
              <a:path w="4772025" h="7143750" extrusionOk="0">
                <a:moveTo>
                  <a:pt x="0" y="0"/>
                </a:moveTo>
                <a:cubicBezTo>
                  <a:pt x="209051" y="-49399"/>
                  <a:pt x="391604" y="11882"/>
                  <a:pt x="691944" y="0"/>
                </a:cubicBezTo>
                <a:cubicBezTo>
                  <a:pt x="992284" y="-11882"/>
                  <a:pt x="1150799" y="40291"/>
                  <a:pt x="1288447" y="0"/>
                </a:cubicBezTo>
                <a:cubicBezTo>
                  <a:pt x="1426095" y="-40291"/>
                  <a:pt x="1828790" y="36580"/>
                  <a:pt x="1980390" y="0"/>
                </a:cubicBezTo>
                <a:cubicBezTo>
                  <a:pt x="2131990" y="-36580"/>
                  <a:pt x="2389602" y="32811"/>
                  <a:pt x="2672334" y="0"/>
                </a:cubicBezTo>
                <a:cubicBezTo>
                  <a:pt x="2955066" y="-32811"/>
                  <a:pt x="3088052" y="29728"/>
                  <a:pt x="3221117" y="0"/>
                </a:cubicBezTo>
                <a:cubicBezTo>
                  <a:pt x="3354182" y="-29728"/>
                  <a:pt x="3773880" y="14449"/>
                  <a:pt x="3913061" y="0"/>
                </a:cubicBezTo>
                <a:cubicBezTo>
                  <a:pt x="4052242" y="-14449"/>
                  <a:pt x="4483683" y="19666"/>
                  <a:pt x="4772025" y="0"/>
                </a:cubicBezTo>
                <a:cubicBezTo>
                  <a:pt x="4773251" y="101665"/>
                  <a:pt x="4739647" y="360426"/>
                  <a:pt x="4772025" y="452437"/>
                </a:cubicBezTo>
                <a:cubicBezTo>
                  <a:pt x="4804403" y="544448"/>
                  <a:pt x="4710876" y="834998"/>
                  <a:pt x="4772025" y="1190625"/>
                </a:cubicBezTo>
                <a:cubicBezTo>
                  <a:pt x="4833174" y="1546252"/>
                  <a:pt x="4746126" y="1763382"/>
                  <a:pt x="4772025" y="1928813"/>
                </a:cubicBezTo>
                <a:cubicBezTo>
                  <a:pt x="4797924" y="2094244"/>
                  <a:pt x="4752766" y="2316976"/>
                  <a:pt x="4772025" y="2452688"/>
                </a:cubicBezTo>
                <a:cubicBezTo>
                  <a:pt x="4791284" y="2588401"/>
                  <a:pt x="4765504" y="2841834"/>
                  <a:pt x="4772025" y="3119438"/>
                </a:cubicBezTo>
                <a:cubicBezTo>
                  <a:pt x="4778546" y="3397042"/>
                  <a:pt x="4746988" y="3447338"/>
                  <a:pt x="4772025" y="3643313"/>
                </a:cubicBezTo>
                <a:cubicBezTo>
                  <a:pt x="4797062" y="3839289"/>
                  <a:pt x="4725760" y="4100544"/>
                  <a:pt x="4772025" y="4310063"/>
                </a:cubicBezTo>
                <a:cubicBezTo>
                  <a:pt x="4818290" y="4519582"/>
                  <a:pt x="4762978" y="4716441"/>
                  <a:pt x="4772025" y="4976812"/>
                </a:cubicBezTo>
                <a:cubicBezTo>
                  <a:pt x="4781072" y="5237183"/>
                  <a:pt x="4701487" y="5524516"/>
                  <a:pt x="4772025" y="5715000"/>
                </a:cubicBezTo>
                <a:cubicBezTo>
                  <a:pt x="4842563" y="5905484"/>
                  <a:pt x="4693266" y="6178604"/>
                  <a:pt x="4772025" y="6381750"/>
                </a:cubicBezTo>
                <a:cubicBezTo>
                  <a:pt x="4850784" y="6584896"/>
                  <a:pt x="4696698" y="6795663"/>
                  <a:pt x="4772025" y="7143750"/>
                </a:cubicBezTo>
                <a:cubicBezTo>
                  <a:pt x="4605948" y="7196568"/>
                  <a:pt x="4474110" y="7107879"/>
                  <a:pt x="4270962" y="7143750"/>
                </a:cubicBezTo>
                <a:cubicBezTo>
                  <a:pt x="4067814" y="7179621"/>
                  <a:pt x="4041306" y="7107102"/>
                  <a:pt x="3817620" y="7143750"/>
                </a:cubicBezTo>
                <a:cubicBezTo>
                  <a:pt x="3593934" y="7180398"/>
                  <a:pt x="3410017" y="7115802"/>
                  <a:pt x="3268837" y="7143750"/>
                </a:cubicBezTo>
                <a:cubicBezTo>
                  <a:pt x="3127657" y="7171698"/>
                  <a:pt x="2898682" y="7111201"/>
                  <a:pt x="2767775" y="7143750"/>
                </a:cubicBezTo>
                <a:cubicBezTo>
                  <a:pt x="2636868" y="7176299"/>
                  <a:pt x="2368179" y="7109138"/>
                  <a:pt x="2266712" y="7143750"/>
                </a:cubicBezTo>
                <a:cubicBezTo>
                  <a:pt x="2165245" y="7178362"/>
                  <a:pt x="1909026" y="7126027"/>
                  <a:pt x="1765649" y="7143750"/>
                </a:cubicBezTo>
                <a:cubicBezTo>
                  <a:pt x="1622272" y="7161473"/>
                  <a:pt x="1340810" y="7100449"/>
                  <a:pt x="1073706" y="7143750"/>
                </a:cubicBezTo>
                <a:cubicBezTo>
                  <a:pt x="806602" y="7187051"/>
                  <a:pt x="233721" y="7106154"/>
                  <a:pt x="0" y="7143750"/>
                </a:cubicBezTo>
                <a:cubicBezTo>
                  <a:pt x="-64210" y="6820945"/>
                  <a:pt x="20017" y="6648531"/>
                  <a:pt x="0" y="6477000"/>
                </a:cubicBezTo>
                <a:cubicBezTo>
                  <a:pt x="-20017" y="6305469"/>
                  <a:pt x="69645" y="6175235"/>
                  <a:pt x="0" y="5881688"/>
                </a:cubicBezTo>
                <a:cubicBezTo>
                  <a:pt x="-69645" y="5588141"/>
                  <a:pt x="21909" y="5561610"/>
                  <a:pt x="0" y="5429250"/>
                </a:cubicBezTo>
                <a:cubicBezTo>
                  <a:pt x="-21909" y="5296890"/>
                  <a:pt x="24383" y="5193613"/>
                  <a:pt x="0" y="5048250"/>
                </a:cubicBezTo>
                <a:cubicBezTo>
                  <a:pt x="-24383" y="4902887"/>
                  <a:pt x="24781" y="4650467"/>
                  <a:pt x="0" y="4381500"/>
                </a:cubicBezTo>
                <a:cubicBezTo>
                  <a:pt x="-24781" y="4112533"/>
                  <a:pt x="11923" y="3996669"/>
                  <a:pt x="0" y="3643313"/>
                </a:cubicBezTo>
                <a:cubicBezTo>
                  <a:pt x="-11923" y="3289957"/>
                  <a:pt x="25806" y="3314212"/>
                  <a:pt x="0" y="3119438"/>
                </a:cubicBezTo>
                <a:cubicBezTo>
                  <a:pt x="-25806" y="2924664"/>
                  <a:pt x="33464" y="2809409"/>
                  <a:pt x="0" y="2524125"/>
                </a:cubicBezTo>
                <a:cubicBezTo>
                  <a:pt x="-33464" y="2238841"/>
                  <a:pt x="7213" y="2290250"/>
                  <a:pt x="0" y="2143125"/>
                </a:cubicBezTo>
                <a:cubicBezTo>
                  <a:pt x="-7213" y="1996000"/>
                  <a:pt x="6420" y="1734712"/>
                  <a:pt x="0" y="1619250"/>
                </a:cubicBezTo>
                <a:cubicBezTo>
                  <a:pt x="-6420" y="1503789"/>
                  <a:pt x="57372" y="1277406"/>
                  <a:pt x="0" y="1095375"/>
                </a:cubicBezTo>
                <a:cubicBezTo>
                  <a:pt x="-57372" y="913344"/>
                  <a:pt x="93767" y="422700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09" name="Google Shape;309;p31" descr="Una bandera azul con estrellas amarillas&#10;&#10;Descripción generada automá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147318" y="103542"/>
            <a:ext cx="1426924" cy="144574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3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918251" y="7151327"/>
            <a:ext cx="1651325" cy="949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2"/>
          <p:cNvSpPr txBox="1"/>
          <p:nvPr/>
        </p:nvSpPr>
        <p:spPr>
          <a:xfrm>
            <a:off x="741405" y="850208"/>
            <a:ext cx="7920600" cy="31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¿Cómo envío un mensaje de texto con mi voz?</a:t>
            </a:r>
            <a:endParaRPr sz="2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06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-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Abre la  aplicación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Mensaje.</a:t>
            </a:r>
            <a:endParaRPr sz="2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06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-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Haga clic en el campo de texto donde ingresa el SMS.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06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-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Toca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icono del micrófono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(junto al teclado).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06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-"/>
            </a:pP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  el 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mensaje en voz alta.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06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-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Haga clic en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Enviar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✉️ .</a:t>
            </a:r>
            <a:endParaRPr/>
          </a:p>
        </p:txBody>
      </p:sp>
      <p:sp>
        <p:nvSpPr>
          <p:cNvPr id="316" name="Google Shape;316;p32"/>
          <p:cNvSpPr txBox="1"/>
          <p:nvPr/>
        </p:nvSpPr>
        <p:spPr>
          <a:xfrm>
            <a:off x="6363731" y="4265866"/>
            <a:ext cx="8155500" cy="354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¿Cómo envío una foto por SMS?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 teléfonos: 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06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-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Abre la app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Mensajes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06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-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Selecciona el contacto al que quieres enviar la foto.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06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-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Toca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icono de la cámara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06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-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Elige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una foto de tu galería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 toma una nueva con tu cámara.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06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-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Haga clic en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Enviar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✉️ .</a:t>
            </a:r>
            <a:endParaRPr/>
          </a:p>
        </p:txBody>
      </p:sp>
      <p:pic>
        <p:nvPicPr>
          <p:cNvPr id="317" name="Google Shape;317;p32" descr="Contorno del micrófono de radi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47190" y="549030"/>
            <a:ext cx="3163330" cy="3163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32" descr="Cámara con relleno sólid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63577" y="5004487"/>
            <a:ext cx="2174789" cy="217478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32" descr="Una bandera azul con estrellas amarillas&#10;&#10;Descripción generada automáticament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866382" y="36300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3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525832" y="6925680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Google Shape;326;p33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63909" y="387668"/>
            <a:ext cx="4876800" cy="7315200"/>
          </a:xfrm>
          <a:custGeom>
            <a:avLst/>
            <a:gdLst/>
            <a:ahLst/>
            <a:cxnLst/>
            <a:rect l="l" t="t" r="r" b="b"/>
            <a:pathLst>
              <a:path w="4876800" h="7315200" fill="none" extrusionOk="0">
                <a:moveTo>
                  <a:pt x="0" y="0"/>
                </a:moveTo>
                <a:cubicBezTo>
                  <a:pt x="194529" y="-55158"/>
                  <a:pt x="273683" y="41819"/>
                  <a:pt x="541867" y="0"/>
                </a:cubicBezTo>
                <a:cubicBezTo>
                  <a:pt x="810051" y="-41819"/>
                  <a:pt x="814222" y="3829"/>
                  <a:pt x="1034965" y="0"/>
                </a:cubicBezTo>
                <a:cubicBezTo>
                  <a:pt x="1255708" y="-3829"/>
                  <a:pt x="1268057" y="49245"/>
                  <a:pt x="1479296" y="0"/>
                </a:cubicBezTo>
                <a:cubicBezTo>
                  <a:pt x="1690535" y="-49245"/>
                  <a:pt x="1879935" y="14935"/>
                  <a:pt x="2069931" y="0"/>
                </a:cubicBezTo>
                <a:cubicBezTo>
                  <a:pt x="2259928" y="-14935"/>
                  <a:pt x="2404246" y="19479"/>
                  <a:pt x="2709333" y="0"/>
                </a:cubicBezTo>
                <a:cubicBezTo>
                  <a:pt x="3014420" y="-19479"/>
                  <a:pt x="3181998" y="11878"/>
                  <a:pt x="3348736" y="0"/>
                </a:cubicBezTo>
                <a:cubicBezTo>
                  <a:pt x="3515474" y="-11878"/>
                  <a:pt x="3620315" y="30370"/>
                  <a:pt x="3890603" y="0"/>
                </a:cubicBezTo>
                <a:cubicBezTo>
                  <a:pt x="4160891" y="-30370"/>
                  <a:pt x="4172967" y="15269"/>
                  <a:pt x="4383701" y="0"/>
                </a:cubicBezTo>
                <a:cubicBezTo>
                  <a:pt x="4594435" y="-15269"/>
                  <a:pt x="4644841" y="37499"/>
                  <a:pt x="4876800" y="0"/>
                </a:cubicBezTo>
                <a:cubicBezTo>
                  <a:pt x="4923359" y="137041"/>
                  <a:pt x="4845822" y="326568"/>
                  <a:pt x="4876800" y="489556"/>
                </a:cubicBezTo>
                <a:cubicBezTo>
                  <a:pt x="4907778" y="652544"/>
                  <a:pt x="4855018" y="733680"/>
                  <a:pt x="4876800" y="905959"/>
                </a:cubicBezTo>
                <a:cubicBezTo>
                  <a:pt x="4898582" y="1078238"/>
                  <a:pt x="4792263" y="1324707"/>
                  <a:pt x="4876800" y="1614971"/>
                </a:cubicBezTo>
                <a:cubicBezTo>
                  <a:pt x="4961337" y="1905235"/>
                  <a:pt x="4808779" y="2031560"/>
                  <a:pt x="4876800" y="2250831"/>
                </a:cubicBezTo>
                <a:cubicBezTo>
                  <a:pt x="4944821" y="2470102"/>
                  <a:pt x="4860805" y="2465730"/>
                  <a:pt x="4876800" y="2594082"/>
                </a:cubicBezTo>
                <a:cubicBezTo>
                  <a:pt x="4892795" y="2722434"/>
                  <a:pt x="4844983" y="2826237"/>
                  <a:pt x="4876800" y="2937334"/>
                </a:cubicBezTo>
                <a:cubicBezTo>
                  <a:pt x="4908617" y="3048431"/>
                  <a:pt x="4822142" y="3287447"/>
                  <a:pt x="4876800" y="3573194"/>
                </a:cubicBezTo>
                <a:cubicBezTo>
                  <a:pt x="4931458" y="3858941"/>
                  <a:pt x="4858833" y="3837755"/>
                  <a:pt x="4876800" y="3989598"/>
                </a:cubicBezTo>
                <a:cubicBezTo>
                  <a:pt x="4894767" y="4141441"/>
                  <a:pt x="4812234" y="4511340"/>
                  <a:pt x="4876800" y="4698609"/>
                </a:cubicBezTo>
                <a:cubicBezTo>
                  <a:pt x="4941366" y="4885878"/>
                  <a:pt x="4859265" y="4967649"/>
                  <a:pt x="4876800" y="5115013"/>
                </a:cubicBezTo>
                <a:cubicBezTo>
                  <a:pt x="4894335" y="5262377"/>
                  <a:pt x="4860170" y="5535527"/>
                  <a:pt x="4876800" y="5824025"/>
                </a:cubicBezTo>
                <a:cubicBezTo>
                  <a:pt x="4893430" y="6112523"/>
                  <a:pt x="4869526" y="6026463"/>
                  <a:pt x="4876800" y="6167276"/>
                </a:cubicBezTo>
                <a:cubicBezTo>
                  <a:pt x="4884074" y="6308089"/>
                  <a:pt x="4828715" y="6554432"/>
                  <a:pt x="4876800" y="6656832"/>
                </a:cubicBezTo>
                <a:cubicBezTo>
                  <a:pt x="4924885" y="6759232"/>
                  <a:pt x="4873216" y="7040191"/>
                  <a:pt x="4876800" y="7315200"/>
                </a:cubicBezTo>
                <a:cubicBezTo>
                  <a:pt x="4763905" y="7345141"/>
                  <a:pt x="4561292" y="7276224"/>
                  <a:pt x="4432469" y="7315200"/>
                </a:cubicBezTo>
                <a:cubicBezTo>
                  <a:pt x="4303646" y="7354176"/>
                  <a:pt x="4230614" y="7274719"/>
                  <a:pt x="4036907" y="7315200"/>
                </a:cubicBezTo>
                <a:cubicBezTo>
                  <a:pt x="3843200" y="7355681"/>
                  <a:pt x="3689024" y="7301117"/>
                  <a:pt x="3592576" y="7315200"/>
                </a:cubicBezTo>
                <a:cubicBezTo>
                  <a:pt x="3496128" y="7329283"/>
                  <a:pt x="3289543" y="7307437"/>
                  <a:pt x="3197013" y="7315200"/>
                </a:cubicBezTo>
                <a:cubicBezTo>
                  <a:pt x="3104483" y="7322963"/>
                  <a:pt x="2950400" y="7302063"/>
                  <a:pt x="2801451" y="7315200"/>
                </a:cubicBezTo>
                <a:cubicBezTo>
                  <a:pt x="2652502" y="7328337"/>
                  <a:pt x="2366086" y="7313127"/>
                  <a:pt x="2210816" y="7315200"/>
                </a:cubicBezTo>
                <a:cubicBezTo>
                  <a:pt x="2055546" y="7317273"/>
                  <a:pt x="1772851" y="7249137"/>
                  <a:pt x="1571413" y="7315200"/>
                </a:cubicBezTo>
                <a:cubicBezTo>
                  <a:pt x="1369975" y="7381263"/>
                  <a:pt x="1362560" y="7275751"/>
                  <a:pt x="1175851" y="7315200"/>
                </a:cubicBezTo>
                <a:cubicBezTo>
                  <a:pt x="989142" y="7354649"/>
                  <a:pt x="930292" y="7306462"/>
                  <a:pt x="731520" y="7315200"/>
                </a:cubicBezTo>
                <a:cubicBezTo>
                  <a:pt x="532748" y="7323938"/>
                  <a:pt x="207261" y="7305931"/>
                  <a:pt x="0" y="7315200"/>
                </a:cubicBezTo>
                <a:cubicBezTo>
                  <a:pt x="-62560" y="7118580"/>
                  <a:pt x="27422" y="7006456"/>
                  <a:pt x="0" y="6752492"/>
                </a:cubicBezTo>
                <a:cubicBezTo>
                  <a:pt x="-27422" y="6498528"/>
                  <a:pt x="12038" y="6473991"/>
                  <a:pt x="0" y="6336089"/>
                </a:cubicBezTo>
                <a:cubicBezTo>
                  <a:pt x="-12038" y="6198187"/>
                  <a:pt x="13761" y="5844118"/>
                  <a:pt x="0" y="5627077"/>
                </a:cubicBezTo>
                <a:cubicBezTo>
                  <a:pt x="-13761" y="5410036"/>
                  <a:pt x="11748" y="5240503"/>
                  <a:pt x="0" y="5137521"/>
                </a:cubicBezTo>
                <a:cubicBezTo>
                  <a:pt x="-11748" y="5034539"/>
                  <a:pt x="12236" y="4887307"/>
                  <a:pt x="0" y="4721118"/>
                </a:cubicBezTo>
                <a:cubicBezTo>
                  <a:pt x="-12236" y="4554929"/>
                  <a:pt x="38060" y="4423811"/>
                  <a:pt x="0" y="4231562"/>
                </a:cubicBezTo>
                <a:cubicBezTo>
                  <a:pt x="-38060" y="4039313"/>
                  <a:pt x="58407" y="3975494"/>
                  <a:pt x="0" y="3742006"/>
                </a:cubicBezTo>
                <a:cubicBezTo>
                  <a:pt x="-58407" y="3508518"/>
                  <a:pt x="24714" y="3470864"/>
                  <a:pt x="0" y="3252450"/>
                </a:cubicBezTo>
                <a:cubicBezTo>
                  <a:pt x="-24714" y="3034036"/>
                  <a:pt x="13805" y="2771044"/>
                  <a:pt x="0" y="2616591"/>
                </a:cubicBezTo>
                <a:cubicBezTo>
                  <a:pt x="-13805" y="2462138"/>
                  <a:pt x="5528" y="2323510"/>
                  <a:pt x="0" y="2053883"/>
                </a:cubicBezTo>
                <a:cubicBezTo>
                  <a:pt x="-5528" y="1784256"/>
                  <a:pt x="42140" y="1789994"/>
                  <a:pt x="0" y="1637479"/>
                </a:cubicBezTo>
                <a:cubicBezTo>
                  <a:pt x="-42140" y="1484964"/>
                  <a:pt x="40603" y="1397149"/>
                  <a:pt x="0" y="1294228"/>
                </a:cubicBezTo>
                <a:cubicBezTo>
                  <a:pt x="-40603" y="1191307"/>
                  <a:pt x="15536" y="1034920"/>
                  <a:pt x="0" y="877824"/>
                </a:cubicBezTo>
                <a:cubicBezTo>
                  <a:pt x="-15536" y="720728"/>
                  <a:pt x="74419" y="197845"/>
                  <a:pt x="0" y="0"/>
                </a:cubicBezTo>
                <a:close/>
              </a:path>
              <a:path w="4876800" h="7315200" extrusionOk="0">
                <a:moveTo>
                  <a:pt x="0" y="0"/>
                </a:moveTo>
                <a:cubicBezTo>
                  <a:pt x="220039" y="-13412"/>
                  <a:pt x="311170" y="51581"/>
                  <a:pt x="590635" y="0"/>
                </a:cubicBezTo>
                <a:cubicBezTo>
                  <a:pt x="870101" y="-51581"/>
                  <a:pt x="841205" y="15709"/>
                  <a:pt x="986197" y="0"/>
                </a:cubicBezTo>
                <a:cubicBezTo>
                  <a:pt x="1131189" y="-15709"/>
                  <a:pt x="1281152" y="38232"/>
                  <a:pt x="1479296" y="0"/>
                </a:cubicBezTo>
                <a:cubicBezTo>
                  <a:pt x="1677440" y="-38232"/>
                  <a:pt x="1754451" y="20747"/>
                  <a:pt x="1923627" y="0"/>
                </a:cubicBezTo>
                <a:cubicBezTo>
                  <a:pt x="2092803" y="-20747"/>
                  <a:pt x="2210429" y="12996"/>
                  <a:pt x="2319189" y="0"/>
                </a:cubicBezTo>
                <a:cubicBezTo>
                  <a:pt x="2427949" y="-12996"/>
                  <a:pt x="2687316" y="39825"/>
                  <a:pt x="2909824" y="0"/>
                </a:cubicBezTo>
                <a:cubicBezTo>
                  <a:pt x="3132332" y="-39825"/>
                  <a:pt x="3135878" y="11227"/>
                  <a:pt x="3305387" y="0"/>
                </a:cubicBezTo>
                <a:cubicBezTo>
                  <a:pt x="3474896" y="-11227"/>
                  <a:pt x="3631468" y="24874"/>
                  <a:pt x="3749717" y="0"/>
                </a:cubicBezTo>
                <a:cubicBezTo>
                  <a:pt x="3867966" y="-24874"/>
                  <a:pt x="4144836" y="33564"/>
                  <a:pt x="4389120" y="0"/>
                </a:cubicBezTo>
                <a:cubicBezTo>
                  <a:pt x="4633404" y="-33564"/>
                  <a:pt x="4634434" y="46453"/>
                  <a:pt x="4876800" y="0"/>
                </a:cubicBezTo>
                <a:cubicBezTo>
                  <a:pt x="4901321" y="274814"/>
                  <a:pt x="4818627" y="401207"/>
                  <a:pt x="4876800" y="562708"/>
                </a:cubicBezTo>
                <a:cubicBezTo>
                  <a:pt x="4934973" y="724209"/>
                  <a:pt x="4864839" y="743999"/>
                  <a:pt x="4876800" y="905959"/>
                </a:cubicBezTo>
                <a:cubicBezTo>
                  <a:pt x="4888761" y="1067919"/>
                  <a:pt x="4868987" y="1206341"/>
                  <a:pt x="4876800" y="1322363"/>
                </a:cubicBezTo>
                <a:cubicBezTo>
                  <a:pt x="4884613" y="1438385"/>
                  <a:pt x="4863603" y="1739536"/>
                  <a:pt x="4876800" y="1958223"/>
                </a:cubicBezTo>
                <a:cubicBezTo>
                  <a:pt x="4889997" y="2176910"/>
                  <a:pt x="4829086" y="2291981"/>
                  <a:pt x="4876800" y="2520930"/>
                </a:cubicBezTo>
                <a:cubicBezTo>
                  <a:pt x="4924514" y="2749879"/>
                  <a:pt x="4875881" y="2777083"/>
                  <a:pt x="4876800" y="3010486"/>
                </a:cubicBezTo>
                <a:cubicBezTo>
                  <a:pt x="4877719" y="3243889"/>
                  <a:pt x="4864628" y="3426306"/>
                  <a:pt x="4876800" y="3719498"/>
                </a:cubicBezTo>
                <a:cubicBezTo>
                  <a:pt x="4888972" y="4012690"/>
                  <a:pt x="4840277" y="4214730"/>
                  <a:pt x="4876800" y="4428510"/>
                </a:cubicBezTo>
                <a:cubicBezTo>
                  <a:pt x="4913323" y="4642290"/>
                  <a:pt x="4867381" y="4762932"/>
                  <a:pt x="4876800" y="4918065"/>
                </a:cubicBezTo>
                <a:cubicBezTo>
                  <a:pt x="4886219" y="5073199"/>
                  <a:pt x="4866589" y="5119749"/>
                  <a:pt x="4876800" y="5261317"/>
                </a:cubicBezTo>
                <a:cubicBezTo>
                  <a:pt x="4887011" y="5402885"/>
                  <a:pt x="4876703" y="5589757"/>
                  <a:pt x="4876800" y="5824025"/>
                </a:cubicBezTo>
                <a:cubicBezTo>
                  <a:pt x="4876897" y="6058293"/>
                  <a:pt x="4867603" y="6237384"/>
                  <a:pt x="4876800" y="6459884"/>
                </a:cubicBezTo>
                <a:cubicBezTo>
                  <a:pt x="4885997" y="6682384"/>
                  <a:pt x="4862245" y="7061989"/>
                  <a:pt x="4876800" y="7315200"/>
                </a:cubicBezTo>
                <a:cubicBezTo>
                  <a:pt x="4681104" y="7326166"/>
                  <a:pt x="4619876" y="7305717"/>
                  <a:pt x="4383701" y="7315200"/>
                </a:cubicBezTo>
                <a:cubicBezTo>
                  <a:pt x="4147526" y="7324683"/>
                  <a:pt x="4085351" y="7285400"/>
                  <a:pt x="3939371" y="7315200"/>
                </a:cubicBezTo>
                <a:cubicBezTo>
                  <a:pt x="3793391" y="7345000"/>
                  <a:pt x="3517848" y="7302628"/>
                  <a:pt x="3348736" y="7315200"/>
                </a:cubicBezTo>
                <a:cubicBezTo>
                  <a:pt x="3179624" y="7327772"/>
                  <a:pt x="3035507" y="7313499"/>
                  <a:pt x="2758101" y="7315200"/>
                </a:cubicBezTo>
                <a:cubicBezTo>
                  <a:pt x="2480696" y="7316901"/>
                  <a:pt x="2477342" y="7309510"/>
                  <a:pt x="2362539" y="7315200"/>
                </a:cubicBezTo>
                <a:cubicBezTo>
                  <a:pt x="2247736" y="7320890"/>
                  <a:pt x="1929649" y="7275766"/>
                  <a:pt x="1771904" y="7315200"/>
                </a:cubicBezTo>
                <a:cubicBezTo>
                  <a:pt x="1614159" y="7354634"/>
                  <a:pt x="1369337" y="7258177"/>
                  <a:pt x="1230037" y="7315200"/>
                </a:cubicBezTo>
                <a:cubicBezTo>
                  <a:pt x="1090737" y="7372223"/>
                  <a:pt x="1023480" y="7304714"/>
                  <a:pt x="834475" y="7315200"/>
                </a:cubicBezTo>
                <a:cubicBezTo>
                  <a:pt x="645470" y="7325686"/>
                  <a:pt x="378423" y="7299885"/>
                  <a:pt x="0" y="7315200"/>
                </a:cubicBezTo>
                <a:cubicBezTo>
                  <a:pt x="-26879" y="7176426"/>
                  <a:pt x="2948" y="7100280"/>
                  <a:pt x="0" y="6971948"/>
                </a:cubicBezTo>
                <a:cubicBezTo>
                  <a:pt x="-2948" y="6843616"/>
                  <a:pt x="35396" y="6583625"/>
                  <a:pt x="0" y="6262937"/>
                </a:cubicBezTo>
                <a:cubicBezTo>
                  <a:pt x="-35396" y="5942249"/>
                  <a:pt x="2149" y="6018079"/>
                  <a:pt x="0" y="5773381"/>
                </a:cubicBezTo>
                <a:cubicBezTo>
                  <a:pt x="-2149" y="5528683"/>
                  <a:pt x="48677" y="5462083"/>
                  <a:pt x="0" y="5356977"/>
                </a:cubicBezTo>
                <a:cubicBezTo>
                  <a:pt x="-48677" y="5251871"/>
                  <a:pt x="17360" y="5059247"/>
                  <a:pt x="0" y="4940574"/>
                </a:cubicBezTo>
                <a:cubicBezTo>
                  <a:pt x="-17360" y="4821901"/>
                  <a:pt x="28201" y="4495669"/>
                  <a:pt x="0" y="4231562"/>
                </a:cubicBezTo>
                <a:cubicBezTo>
                  <a:pt x="-28201" y="3967455"/>
                  <a:pt x="21315" y="3750028"/>
                  <a:pt x="0" y="3522550"/>
                </a:cubicBezTo>
                <a:cubicBezTo>
                  <a:pt x="-21315" y="3295072"/>
                  <a:pt x="15638" y="2976178"/>
                  <a:pt x="0" y="2813538"/>
                </a:cubicBezTo>
                <a:cubicBezTo>
                  <a:pt x="-15638" y="2650898"/>
                  <a:pt x="52724" y="2452769"/>
                  <a:pt x="0" y="2177679"/>
                </a:cubicBezTo>
                <a:cubicBezTo>
                  <a:pt x="-52724" y="1902589"/>
                  <a:pt x="4892" y="1754893"/>
                  <a:pt x="0" y="1614971"/>
                </a:cubicBezTo>
                <a:cubicBezTo>
                  <a:pt x="-4892" y="1475049"/>
                  <a:pt x="43293" y="1190198"/>
                  <a:pt x="0" y="979111"/>
                </a:cubicBezTo>
                <a:cubicBezTo>
                  <a:pt x="-43293" y="768024"/>
                  <a:pt x="63151" y="353850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27" name="Google Shape;327;p33"/>
          <p:cNvSpPr/>
          <p:nvPr/>
        </p:nvSpPr>
        <p:spPr>
          <a:xfrm>
            <a:off x="701158" y="504964"/>
            <a:ext cx="7556421" cy="1417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403CCF"/>
              </a:buClr>
              <a:buSzPts val="4450"/>
              <a:buFont typeface="Libre Baskerville"/>
              <a:buNone/>
            </a:pPr>
            <a:r>
              <a:rPr lang="es" sz="4450">
                <a:solidFill>
                  <a:srgbClr val="403CC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Mini-desafío: </a:t>
            </a:r>
            <a:endParaRPr sz="4450">
              <a:solidFill>
                <a:srgbClr val="403CCF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marL="0" marR="0" lvl="0" indent="0" algn="l" rtl="0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403CCF"/>
              </a:buClr>
              <a:buSzPts val="4450"/>
              <a:buFont typeface="Libre Baskerville"/>
              <a:buNone/>
            </a:pPr>
            <a:r>
              <a:rPr lang="es" sz="4450">
                <a:solidFill>
                  <a:srgbClr val="403CC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¡Sorprende a tu nieto!</a:t>
            </a:r>
            <a:endParaRPr sz="44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33"/>
          <p:cNvSpPr/>
          <p:nvPr/>
        </p:nvSpPr>
        <p:spPr>
          <a:xfrm>
            <a:off x="793670" y="2511504"/>
            <a:ext cx="170021" cy="1216223"/>
          </a:xfrm>
          <a:prstGeom prst="roundRect">
            <a:avLst>
              <a:gd name="adj" fmla="val 20012"/>
            </a:avLst>
          </a:prstGeom>
          <a:solidFill>
            <a:srgbClr val="EAE8F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33"/>
          <p:cNvSpPr/>
          <p:nvPr/>
        </p:nvSpPr>
        <p:spPr>
          <a:xfrm>
            <a:off x="1303850" y="2285050"/>
            <a:ext cx="4876800" cy="3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4583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Libre Baskerville"/>
              <a:buNone/>
            </a:pPr>
            <a:r>
              <a:rPr lang="es" sz="2400">
                <a:solidFill>
                  <a:srgbClr val="C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Muéstrame cómo funciona el asistente de voz</a:t>
            </a:r>
            <a:endParaRPr sz="2200">
              <a:solidFill>
                <a:srgbClr val="C0000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330" name="Google Shape;330;p33"/>
          <p:cNvSpPr/>
          <p:nvPr/>
        </p:nvSpPr>
        <p:spPr>
          <a:xfrm>
            <a:off x="1303853" y="3074585"/>
            <a:ext cx="7046100" cy="7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500"/>
              </a:lnSpc>
              <a:spcBef>
                <a:spcPts val="0"/>
              </a:spcBef>
              <a:spcAft>
                <a:spcPts val="0"/>
              </a:spcAft>
              <a:buClr>
                <a:srgbClr val="49495A"/>
              </a:buClr>
              <a:buSzPts val="2000"/>
              <a:buFont typeface="Open Sans"/>
              <a:buNone/>
            </a:pPr>
            <a:r>
              <a:rPr lang="es" sz="2000">
                <a:solidFill>
                  <a:srgbClr val="49495A"/>
                </a:solidFill>
                <a:latin typeface="Open Sans"/>
                <a:ea typeface="Open Sans"/>
                <a:cs typeface="Open Sans"/>
                <a:sym typeface="Open Sans"/>
              </a:rPr>
              <a:t>Sorprenderá a sus nietos con su conocimiento de las tecnologías modernas.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33"/>
          <p:cNvSpPr/>
          <p:nvPr/>
        </p:nvSpPr>
        <p:spPr>
          <a:xfrm>
            <a:off x="1218962" y="4462105"/>
            <a:ext cx="170021" cy="1216223"/>
          </a:xfrm>
          <a:prstGeom prst="roundRect">
            <a:avLst>
              <a:gd name="adj" fmla="val 20012"/>
            </a:avLst>
          </a:prstGeom>
          <a:solidFill>
            <a:srgbClr val="EAE8F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33"/>
          <p:cNvSpPr/>
          <p:nvPr/>
        </p:nvSpPr>
        <p:spPr>
          <a:xfrm>
            <a:off x="1729145" y="4462105"/>
            <a:ext cx="2835235" cy="354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4583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Libre Baskerville"/>
              <a:buNone/>
            </a:pPr>
            <a:r>
              <a:rPr lang="es" sz="2400">
                <a:solidFill>
                  <a:srgbClr val="C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Enviar foto</a:t>
            </a:r>
            <a:endParaRPr sz="24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33"/>
          <p:cNvSpPr/>
          <p:nvPr/>
        </p:nvSpPr>
        <p:spPr>
          <a:xfrm>
            <a:off x="1729145" y="4952453"/>
            <a:ext cx="7279494" cy="725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500"/>
              </a:lnSpc>
              <a:spcBef>
                <a:spcPts val="0"/>
              </a:spcBef>
              <a:spcAft>
                <a:spcPts val="0"/>
              </a:spcAft>
              <a:buClr>
                <a:srgbClr val="49495A"/>
              </a:buClr>
              <a:buSzPts val="2000"/>
              <a:buFont typeface="Open Sans"/>
              <a:buNone/>
            </a:pPr>
            <a:r>
              <a:rPr lang="es" sz="2000">
                <a:solidFill>
                  <a:srgbClr val="49495A"/>
                </a:solidFill>
                <a:latin typeface="Open Sans"/>
                <a:ea typeface="Open Sans"/>
                <a:cs typeface="Open Sans"/>
                <a:sym typeface="Open Sans"/>
              </a:rPr>
              <a:t>¡Envíale a tu nieto una foto divertida! Es una excelente manera de expresar tus emociones en el mundo digital.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4" name="Google Shape;334;p33" descr="Una bandera azul con estrellas amarillas&#10;&#10;Descripción generada automá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02" y="6214110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3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096052" y="7253553"/>
            <a:ext cx="1473525" cy="847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36"/>
          <p:cNvSpPr/>
          <p:nvPr/>
        </p:nvSpPr>
        <p:spPr>
          <a:xfrm>
            <a:off x="793790" y="1251109"/>
            <a:ext cx="7657624" cy="708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403CCF"/>
              </a:buClr>
              <a:buSzPts val="4450"/>
              <a:buFont typeface="Libre Baskerville"/>
              <a:buNone/>
            </a:pPr>
            <a:r>
              <a:rPr lang="es" sz="4450">
                <a:solidFill>
                  <a:srgbClr val="403CC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Resumen y ¿qué sigue?</a:t>
            </a:r>
            <a:endParaRPr sz="44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36"/>
          <p:cNvSpPr/>
          <p:nvPr/>
        </p:nvSpPr>
        <p:spPr>
          <a:xfrm>
            <a:off x="1395055" y="3906441"/>
            <a:ext cx="3183969" cy="354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200"/>
              <a:buFont typeface="Libre Baskerville"/>
              <a:buNone/>
            </a:pPr>
            <a:r>
              <a:rPr lang="es" sz="2200">
                <a:solidFill>
                  <a:srgbClr val="C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La tecnología es fácil</a:t>
            </a:r>
            <a:endParaRPr sz="22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36"/>
          <p:cNvSpPr/>
          <p:nvPr/>
        </p:nvSpPr>
        <p:spPr>
          <a:xfrm>
            <a:off x="793790" y="4396859"/>
            <a:ext cx="3785235" cy="1088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42500"/>
              </a:lnSpc>
              <a:spcBef>
                <a:spcPts val="0"/>
              </a:spcBef>
              <a:spcAft>
                <a:spcPts val="0"/>
              </a:spcAft>
              <a:buClr>
                <a:srgbClr val="49495A"/>
              </a:buClr>
              <a:buSzPts val="2000"/>
              <a:buFont typeface="Open Sans"/>
              <a:buNone/>
            </a:pPr>
            <a:r>
              <a:rPr lang="es" sz="2000">
                <a:solidFill>
                  <a:srgbClr val="49495A"/>
                </a:solidFill>
                <a:latin typeface="Open Sans"/>
                <a:ea typeface="Open Sans"/>
                <a:cs typeface="Open Sans"/>
                <a:sym typeface="Open Sans"/>
              </a:rPr>
              <a:t>Ha descubierto que el uso de herramientas modernas puede ser simple y agradable.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4" name="Google Shape;344;p36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32653" y="2413516"/>
            <a:ext cx="4564975" cy="4564975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p36"/>
          <p:cNvSpPr/>
          <p:nvPr/>
        </p:nvSpPr>
        <p:spPr>
          <a:xfrm>
            <a:off x="5677853" y="4194453"/>
            <a:ext cx="126444" cy="453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1363"/>
              </a:lnSpc>
              <a:spcBef>
                <a:spcPts val="0"/>
              </a:spcBef>
              <a:spcAft>
                <a:spcPts val="0"/>
              </a:spcAft>
              <a:buClr>
                <a:srgbClr val="49495A"/>
              </a:buClr>
              <a:buSzPts val="2200"/>
              <a:buFont typeface="Libre Baskerville"/>
              <a:buNone/>
            </a:pPr>
            <a:r>
              <a:rPr lang="es" sz="2200">
                <a:solidFill>
                  <a:srgbClr val="49495A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1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36"/>
          <p:cNvSpPr/>
          <p:nvPr/>
        </p:nvSpPr>
        <p:spPr>
          <a:xfrm>
            <a:off x="9937790" y="2680097"/>
            <a:ext cx="2835235" cy="354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200"/>
              <a:buFont typeface="Libre Baskerville"/>
              <a:buNone/>
            </a:pPr>
            <a:r>
              <a:rPr lang="es" sz="2200">
                <a:solidFill>
                  <a:srgbClr val="C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IA para todos</a:t>
            </a:r>
            <a:endParaRPr sz="22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36"/>
          <p:cNvSpPr/>
          <p:nvPr/>
        </p:nvSpPr>
        <p:spPr>
          <a:xfrm>
            <a:off x="9937790" y="3170515"/>
            <a:ext cx="3898821" cy="1088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9495A"/>
              </a:buClr>
              <a:buSzPts val="2000"/>
              <a:buFont typeface="Open Sans"/>
              <a:buNone/>
            </a:pPr>
            <a:r>
              <a:rPr lang="es" sz="2000">
                <a:solidFill>
                  <a:srgbClr val="49495A"/>
                </a:solidFill>
                <a:latin typeface="Open Sans"/>
                <a:ea typeface="Open Sans"/>
                <a:cs typeface="Open Sans"/>
                <a:sym typeface="Open Sans"/>
              </a:rPr>
              <a:t>La inteligencia artificial y las herramientas digitales están al alcance de todos, independientemente de la edad.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8" name="Google Shape;348;p36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32653" y="2413516"/>
            <a:ext cx="4564975" cy="4564975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36"/>
          <p:cNvSpPr/>
          <p:nvPr/>
        </p:nvSpPr>
        <p:spPr>
          <a:xfrm>
            <a:off x="8252579" y="3243382"/>
            <a:ext cx="174665" cy="453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1363"/>
              </a:lnSpc>
              <a:spcBef>
                <a:spcPts val="0"/>
              </a:spcBef>
              <a:spcAft>
                <a:spcPts val="0"/>
              </a:spcAft>
              <a:buClr>
                <a:srgbClr val="49495A"/>
              </a:buClr>
              <a:buSzPts val="2200"/>
              <a:buFont typeface="Libre Baskerville"/>
              <a:buNone/>
            </a:pPr>
            <a:r>
              <a:rPr lang="es" sz="2200">
                <a:solidFill>
                  <a:srgbClr val="49495A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2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36"/>
          <p:cNvSpPr/>
          <p:nvPr/>
        </p:nvSpPr>
        <p:spPr>
          <a:xfrm>
            <a:off x="9937790" y="5132665"/>
            <a:ext cx="2835235" cy="354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200"/>
              <a:buFont typeface="Libre Baskerville"/>
              <a:buNone/>
            </a:pPr>
            <a:r>
              <a:rPr lang="es" sz="2200">
                <a:solidFill>
                  <a:srgbClr val="C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Próximo taller</a:t>
            </a:r>
            <a:endParaRPr sz="22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36"/>
          <p:cNvSpPr/>
          <p:nvPr/>
        </p:nvSpPr>
        <p:spPr>
          <a:xfrm>
            <a:off x="9937790" y="5623084"/>
            <a:ext cx="3898821" cy="1088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500"/>
              </a:lnSpc>
              <a:spcBef>
                <a:spcPts val="0"/>
              </a:spcBef>
              <a:spcAft>
                <a:spcPts val="0"/>
              </a:spcAft>
              <a:buClr>
                <a:srgbClr val="49495A"/>
              </a:buClr>
              <a:buSzPts val="2000"/>
              <a:buFont typeface="Open Sans"/>
              <a:buNone/>
            </a:pPr>
            <a:r>
              <a:rPr lang="es" sz="2000">
                <a:solidFill>
                  <a:srgbClr val="49495A"/>
                </a:solidFill>
                <a:latin typeface="Open Sans"/>
                <a:ea typeface="Open Sans"/>
                <a:cs typeface="Open Sans"/>
                <a:sym typeface="Open Sans"/>
              </a:rPr>
              <a:t>¡Te invitamos a los próximos encuentros, donde descubriremos aún más posibilidades digitales!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2" name="Google Shape;352;p36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32653" y="2413516"/>
            <a:ext cx="4564975" cy="4564975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36"/>
          <p:cNvSpPr/>
          <p:nvPr/>
        </p:nvSpPr>
        <p:spPr>
          <a:xfrm>
            <a:off x="7776805" y="5969556"/>
            <a:ext cx="174665" cy="453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1363"/>
              </a:lnSpc>
              <a:spcBef>
                <a:spcPts val="0"/>
              </a:spcBef>
              <a:spcAft>
                <a:spcPts val="0"/>
              </a:spcAft>
              <a:buClr>
                <a:srgbClr val="49495A"/>
              </a:buClr>
              <a:buSzPts val="2200"/>
              <a:buFont typeface="Libre Baskerville"/>
              <a:buNone/>
            </a:pPr>
            <a:r>
              <a:rPr lang="es" sz="2200">
                <a:solidFill>
                  <a:srgbClr val="49495A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3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4" name="Google Shape;354;p36" descr="Una bandera azul con estrellas amarillas&#10;&#10;Descripción generada automáticament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56331" y="6135258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3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511557" y="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1" name="Google Shape;361;p37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05411" y="269185"/>
            <a:ext cx="5017215" cy="7525822"/>
          </a:xfrm>
          <a:custGeom>
            <a:avLst/>
            <a:gdLst/>
            <a:ahLst/>
            <a:cxnLst/>
            <a:rect l="l" t="t" r="r" b="b"/>
            <a:pathLst>
              <a:path w="5017215" h="7525822" fill="none" extrusionOk="0">
                <a:moveTo>
                  <a:pt x="0" y="0"/>
                </a:moveTo>
                <a:cubicBezTo>
                  <a:pt x="85448" y="-32128"/>
                  <a:pt x="323033" y="14186"/>
                  <a:pt x="406952" y="0"/>
                </a:cubicBezTo>
                <a:cubicBezTo>
                  <a:pt x="490871" y="-14186"/>
                  <a:pt x="641732" y="18168"/>
                  <a:pt x="813904" y="0"/>
                </a:cubicBezTo>
                <a:cubicBezTo>
                  <a:pt x="986076" y="-18168"/>
                  <a:pt x="1244361" y="39451"/>
                  <a:pt x="1471716" y="0"/>
                </a:cubicBezTo>
                <a:cubicBezTo>
                  <a:pt x="1699071" y="-39451"/>
                  <a:pt x="1788016" y="11142"/>
                  <a:pt x="1878668" y="0"/>
                </a:cubicBezTo>
                <a:cubicBezTo>
                  <a:pt x="1969320" y="-11142"/>
                  <a:pt x="2157727" y="19974"/>
                  <a:pt x="2385964" y="0"/>
                </a:cubicBezTo>
                <a:cubicBezTo>
                  <a:pt x="2614201" y="-19974"/>
                  <a:pt x="2705636" y="11409"/>
                  <a:pt x="2943433" y="0"/>
                </a:cubicBezTo>
                <a:cubicBezTo>
                  <a:pt x="3181230" y="-11409"/>
                  <a:pt x="3381937" y="17420"/>
                  <a:pt x="3551073" y="0"/>
                </a:cubicBezTo>
                <a:cubicBezTo>
                  <a:pt x="3720209" y="-17420"/>
                  <a:pt x="3921363" y="26331"/>
                  <a:pt x="4108542" y="0"/>
                </a:cubicBezTo>
                <a:cubicBezTo>
                  <a:pt x="4295721" y="-26331"/>
                  <a:pt x="4724376" y="106920"/>
                  <a:pt x="5017215" y="0"/>
                </a:cubicBezTo>
                <a:cubicBezTo>
                  <a:pt x="5058028" y="88315"/>
                  <a:pt x="4977624" y="262780"/>
                  <a:pt x="5017215" y="353135"/>
                </a:cubicBezTo>
                <a:cubicBezTo>
                  <a:pt x="5056806" y="443491"/>
                  <a:pt x="4988843" y="648747"/>
                  <a:pt x="5017215" y="781528"/>
                </a:cubicBezTo>
                <a:cubicBezTo>
                  <a:pt x="5045587" y="914309"/>
                  <a:pt x="4957308" y="1202728"/>
                  <a:pt x="5017215" y="1360437"/>
                </a:cubicBezTo>
                <a:cubicBezTo>
                  <a:pt x="5077122" y="1518146"/>
                  <a:pt x="4985287" y="1780640"/>
                  <a:pt x="5017215" y="1939346"/>
                </a:cubicBezTo>
                <a:cubicBezTo>
                  <a:pt x="5049143" y="2098052"/>
                  <a:pt x="5000637" y="2201654"/>
                  <a:pt x="5017215" y="2442998"/>
                </a:cubicBezTo>
                <a:cubicBezTo>
                  <a:pt x="5033793" y="2684342"/>
                  <a:pt x="4978045" y="2869755"/>
                  <a:pt x="5017215" y="3021907"/>
                </a:cubicBezTo>
                <a:cubicBezTo>
                  <a:pt x="5056385" y="3174059"/>
                  <a:pt x="4949421" y="3460640"/>
                  <a:pt x="5017215" y="3751333"/>
                </a:cubicBezTo>
                <a:cubicBezTo>
                  <a:pt x="5085009" y="4042026"/>
                  <a:pt x="4989711" y="4255690"/>
                  <a:pt x="5017215" y="4405500"/>
                </a:cubicBezTo>
                <a:cubicBezTo>
                  <a:pt x="5044719" y="4555310"/>
                  <a:pt x="4963859" y="4730520"/>
                  <a:pt x="5017215" y="4984410"/>
                </a:cubicBezTo>
                <a:cubicBezTo>
                  <a:pt x="5070571" y="5238300"/>
                  <a:pt x="5017206" y="5165819"/>
                  <a:pt x="5017215" y="5337545"/>
                </a:cubicBezTo>
                <a:cubicBezTo>
                  <a:pt x="5017224" y="5509271"/>
                  <a:pt x="4991856" y="5647131"/>
                  <a:pt x="5017215" y="5916454"/>
                </a:cubicBezTo>
                <a:cubicBezTo>
                  <a:pt x="5042574" y="6185777"/>
                  <a:pt x="5005020" y="6402879"/>
                  <a:pt x="5017215" y="6570622"/>
                </a:cubicBezTo>
                <a:cubicBezTo>
                  <a:pt x="5029410" y="6738365"/>
                  <a:pt x="4987458" y="6755227"/>
                  <a:pt x="5017215" y="6923756"/>
                </a:cubicBezTo>
                <a:cubicBezTo>
                  <a:pt x="5046972" y="7092285"/>
                  <a:pt x="5001644" y="7397822"/>
                  <a:pt x="5017215" y="7525822"/>
                </a:cubicBezTo>
                <a:cubicBezTo>
                  <a:pt x="4765482" y="7541130"/>
                  <a:pt x="4617389" y="7508736"/>
                  <a:pt x="4409575" y="7525822"/>
                </a:cubicBezTo>
                <a:cubicBezTo>
                  <a:pt x="4201761" y="7542908"/>
                  <a:pt x="4112761" y="7489150"/>
                  <a:pt x="3902278" y="7525822"/>
                </a:cubicBezTo>
                <a:cubicBezTo>
                  <a:pt x="3691795" y="7562494"/>
                  <a:pt x="3507278" y="7466133"/>
                  <a:pt x="3394982" y="7525822"/>
                </a:cubicBezTo>
                <a:cubicBezTo>
                  <a:pt x="3282686" y="7585511"/>
                  <a:pt x="3105833" y="7467497"/>
                  <a:pt x="2837514" y="7525822"/>
                </a:cubicBezTo>
                <a:cubicBezTo>
                  <a:pt x="2569195" y="7584147"/>
                  <a:pt x="2409092" y="7501310"/>
                  <a:pt x="2229873" y="7525822"/>
                </a:cubicBezTo>
                <a:cubicBezTo>
                  <a:pt x="2050654" y="7550334"/>
                  <a:pt x="1827877" y="7502508"/>
                  <a:pt x="1622233" y="7525822"/>
                </a:cubicBezTo>
                <a:cubicBezTo>
                  <a:pt x="1416589" y="7549136"/>
                  <a:pt x="1245663" y="7500296"/>
                  <a:pt x="1014592" y="7525822"/>
                </a:cubicBezTo>
                <a:cubicBezTo>
                  <a:pt x="783521" y="7551348"/>
                  <a:pt x="410445" y="7477869"/>
                  <a:pt x="0" y="7525822"/>
                </a:cubicBezTo>
                <a:cubicBezTo>
                  <a:pt x="-9179" y="7347502"/>
                  <a:pt x="51494" y="7181726"/>
                  <a:pt x="0" y="7022171"/>
                </a:cubicBezTo>
                <a:cubicBezTo>
                  <a:pt x="-51494" y="6862616"/>
                  <a:pt x="32081" y="6498842"/>
                  <a:pt x="0" y="6368003"/>
                </a:cubicBezTo>
                <a:cubicBezTo>
                  <a:pt x="-32081" y="6237164"/>
                  <a:pt x="37609" y="6067326"/>
                  <a:pt x="0" y="5864352"/>
                </a:cubicBezTo>
                <a:cubicBezTo>
                  <a:pt x="-37609" y="5661378"/>
                  <a:pt x="21703" y="5362803"/>
                  <a:pt x="0" y="5210184"/>
                </a:cubicBezTo>
                <a:cubicBezTo>
                  <a:pt x="-21703" y="5057565"/>
                  <a:pt x="46217" y="4888403"/>
                  <a:pt x="0" y="4706533"/>
                </a:cubicBezTo>
                <a:cubicBezTo>
                  <a:pt x="-46217" y="4524663"/>
                  <a:pt x="27500" y="4372483"/>
                  <a:pt x="0" y="4202882"/>
                </a:cubicBezTo>
                <a:cubicBezTo>
                  <a:pt x="-27500" y="4033281"/>
                  <a:pt x="34626" y="3963361"/>
                  <a:pt x="0" y="3849747"/>
                </a:cubicBezTo>
                <a:cubicBezTo>
                  <a:pt x="-34626" y="3736133"/>
                  <a:pt x="21290" y="3518012"/>
                  <a:pt x="0" y="3270838"/>
                </a:cubicBezTo>
                <a:cubicBezTo>
                  <a:pt x="-21290" y="3023664"/>
                  <a:pt x="45579" y="2865073"/>
                  <a:pt x="0" y="2616670"/>
                </a:cubicBezTo>
                <a:cubicBezTo>
                  <a:pt x="-45579" y="2368267"/>
                  <a:pt x="81071" y="2250577"/>
                  <a:pt x="0" y="1887245"/>
                </a:cubicBezTo>
                <a:cubicBezTo>
                  <a:pt x="-81071" y="1523913"/>
                  <a:pt x="5625" y="1661348"/>
                  <a:pt x="0" y="1458852"/>
                </a:cubicBezTo>
                <a:cubicBezTo>
                  <a:pt x="-5625" y="1256356"/>
                  <a:pt x="5603" y="1068020"/>
                  <a:pt x="0" y="729426"/>
                </a:cubicBezTo>
                <a:cubicBezTo>
                  <a:pt x="-5603" y="390832"/>
                  <a:pt x="62254" y="148592"/>
                  <a:pt x="0" y="0"/>
                </a:cubicBezTo>
                <a:close/>
              </a:path>
              <a:path w="5017215" h="7525822" extrusionOk="0">
                <a:moveTo>
                  <a:pt x="0" y="0"/>
                </a:moveTo>
                <a:cubicBezTo>
                  <a:pt x="234795" y="-52302"/>
                  <a:pt x="287810" y="27029"/>
                  <a:pt x="557468" y="0"/>
                </a:cubicBezTo>
                <a:cubicBezTo>
                  <a:pt x="827126" y="-27029"/>
                  <a:pt x="904679" y="50693"/>
                  <a:pt x="1165109" y="0"/>
                </a:cubicBezTo>
                <a:cubicBezTo>
                  <a:pt x="1425539" y="-50693"/>
                  <a:pt x="1408914" y="1873"/>
                  <a:pt x="1572061" y="0"/>
                </a:cubicBezTo>
                <a:cubicBezTo>
                  <a:pt x="1735208" y="-1873"/>
                  <a:pt x="1830975" y="27290"/>
                  <a:pt x="1979013" y="0"/>
                </a:cubicBezTo>
                <a:cubicBezTo>
                  <a:pt x="2127051" y="-27290"/>
                  <a:pt x="2494284" y="65649"/>
                  <a:pt x="2636825" y="0"/>
                </a:cubicBezTo>
                <a:cubicBezTo>
                  <a:pt x="2779366" y="-65649"/>
                  <a:pt x="2973443" y="48377"/>
                  <a:pt x="3294638" y="0"/>
                </a:cubicBezTo>
                <a:cubicBezTo>
                  <a:pt x="3615833" y="-48377"/>
                  <a:pt x="3800783" y="49772"/>
                  <a:pt x="3952450" y="0"/>
                </a:cubicBezTo>
                <a:cubicBezTo>
                  <a:pt x="4104117" y="-49772"/>
                  <a:pt x="4566677" y="32670"/>
                  <a:pt x="5017215" y="0"/>
                </a:cubicBezTo>
                <a:cubicBezTo>
                  <a:pt x="5084310" y="209057"/>
                  <a:pt x="5013065" y="566704"/>
                  <a:pt x="5017215" y="729426"/>
                </a:cubicBezTo>
                <a:cubicBezTo>
                  <a:pt x="5021365" y="892148"/>
                  <a:pt x="4983809" y="980439"/>
                  <a:pt x="5017215" y="1082561"/>
                </a:cubicBezTo>
                <a:cubicBezTo>
                  <a:pt x="5050621" y="1184684"/>
                  <a:pt x="5008661" y="1359201"/>
                  <a:pt x="5017215" y="1510953"/>
                </a:cubicBezTo>
                <a:cubicBezTo>
                  <a:pt x="5025769" y="1662705"/>
                  <a:pt x="4941218" y="1882590"/>
                  <a:pt x="5017215" y="2240379"/>
                </a:cubicBezTo>
                <a:cubicBezTo>
                  <a:pt x="5093212" y="2598168"/>
                  <a:pt x="5010633" y="2633267"/>
                  <a:pt x="5017215" y="2744030"/>
                </a:cubicBezTo>
                <a:cubicBezTo>
                  <a:pt x="5023797" y="2854793"/>
                  <a:pt x="4948252" y="3146238"/>
                  <a:pt x="5017215" y="3398198"/>
                </a:cubicBezTo>
                <a:cubicBezTo>
                  <a:pt x="5086178" y="3650158"/>
                  <a:pt x="4977346" y="3779107"/>
                  <a:pt x="5017215" y="4127624"/>
                </a:cubicBezTo>
                <a:cubicBezTo>
                  <a:pt x="5057084" y="4476141"/>
                  <a:pt x="5000342" y="4380339"/>
                  <a:pt x="5017215" y="4631275"/>
                </a:cubicBezTo>
                <a:cubicBezTo>
                  <a:pt x="5034088" y="4882211"/>
                  <a:pt x="4975143" y="5016027"/>
                  <a:pt x="5017215" y="5285443"/>
                </a:cubicBezTo>
                <a:cubicBezTo>
                  <a:pt x="5059287" y="5554859"/>
                  <a:pt x="4960814" y="5728252"/>
                  <a:pt x="5017215" y="5864352"/>
                </a:cubicBezTo>
                <a:cubicBezTo>
                  <a:pt x="5073616" y="6000452"/>
                  <a:pt x="4984040" y="6222938"/>
                  <a:pt x="5017215" y="6443261"/>
                </a:cubicBezTo>
                <a:cubicBezTo>
                  <a:pt x="5050390" y="6663584"/>
                  <a:pt x="5014212" y="6721835"/>
                  <a:pt x="5017215" y="6946913"/>
                </a:cubicBezTo>
                <a:cubicBezTo>
                  <a:pt x="5020218" y="7171991"/>
                  <a:pt x="4953030" y="7301382"/>
                  <a:pt x="5017215" y="7525822"/>
                </a:cubicBezTo>
                <a:cubicBezTo>
                  <a:pt x="4865114" y="7569815"/>
                  <a:pt x="4743739" y="7517214"/>
                  <a:pt x="4610263" y="7525822"/>
                </a:cubicBezTo>
                <a:cubicBezTo>
                  <a:pt x="4476787" y="7534430"/>
                  <a:pt x="4190652" y="7499930"/>
                  <a:pt x="3952450" y="7525822"/>
                </a:cubicBezTo>
                <a:cubicBezTo>
                  <a:pt x="3714248" y="7551714"/>
                  <a:pt x="3632858" y="7517802"/>
                  <a:pt x="3545499" y="7525822"/>
                </a:cubicBezTo>
                <a:cubicBezTo>
                  <a:pt x="3458140" y="7533842"/>
                  <a:pt x="3261339" y="7492622"/>
                  <a:pt x="3138547" y="7525822"/>
                </a:cubicBezTo>
                <a:cubicBezTo>
                  <a:pt x="3015755" y="7559022"/>
                  <a:pt x="2847397" y="7523842"/>
                  <a:pt x="2731595" y="7525822"/>
                </a:cubicBezTo>
                <a:cubicBezTo>
                  <a:pt x="2615793" y="7527802"/>
                  <a:pt x="2405405" y="7479599"/>
                  <a:pt x="2224299" y="7525822"/>
                </a:cubicBezTo>
                <a:cubicBezTo>
                  <a:pt x="2043193" y="7572045"/>
                  <a:pt x="1902484" y="7466056"/>
                  <a:pt x="1717002" y="7525822"/>
                </a:cubicBezTo>
                <a:cubicBezTo>
                  <a:pt x="1531520" y="7585588"/>
                  <a:pt x="1390060" y="7486875"/>
                  <a:pt x="1159534" y="7525822"/>
                </a:cubicBezTo>
                <a:cubicBezTo>
                  <a:pt x="929008" y="7564769"/>
                  <a:pt x="716013" y="7489769"/>
                  <a:pt x="501721" y="7525822"/>
                </a:cubicBezTo>
                <a:cubicBezTo>
                  <a:pt x="287429" y="7561875"/>
                  <a:pt x="220806" y="7521745"/>
                  <a:pt x="0" y="7525822"/>
                </a:cubicBezTo>
                <a:cubicBezTo>
                  <a:pt x="-31580" y="7200852"/>
                  <a:pt x="1215" y="7156203"/>
                  <a:pt x="0" y="6796396"/>
                </a:cubicBezTo>
                <a:cubicBezTo>
                  <a:pt x="-1215" y="6436589"/>
                  <a:pt x="63341" y="6395371"/>
                  <a:pt x="0" y="6066970"/>
                </a:cubicBezTo>
                <a:cubicBezTo>
                  <a:pt x="-63341" y="5738569"/>
                  <a:pt x="68707" y="5699079"/>
                  <a:pt x="0" y="5412803"/>
                </a:cubicBezTo>
                <a:cubicBezTo>
                  <a:pt x="-68707" y="5126527"/>
                  <a:pt x="47720" y="5176563"/>
                  <a:pt x="0" y="4984410"/>
                </a:cubicBezTo>
                <a:cubicBezTo>
                  <a:pt x="-47720" y="4792257"/>
                  <a:pt x="14653" y="4757092"/>
                  <a:pt x="0" y="4631275"/>
                </a:cubicBezTo>
                <a:cubicBezTo>
                  <a:pt x="-14653" y="4505459"/>
                  <a:pt x="15230" y="4293091"/>
                  <a:pt x="0" y="4127624"/>
                </a:cubicBezTo>
                <a:cubicBezTo>
                  <a:pt x="-15230" y="3962157"/>
                  <a:pt x="32453" y="3885975"/>
                  <a:pt x="0" y="3699231"/>
                </a:cubicBezTo>
                <a:cubicBezTo>
                  <a:pt x="-32453" y="3512487"/>
                  <a:pt x="27040" y="3377055"/>
                  <a:pt x="0" y="3270838"/>
                </a:cubicBezTo>
                <a:cubicBezTo>
                  <a:pt x="-27040" y="3164621"/>
                  <a:pt x="17549" y="2942290"/>
                  <a:pt x="0" y="2691929"/>
                </a:cubicBezTo>
                <a:cubicBezTo>
                  <a:pt x="-17549" y="2441568"/>
                  <a:pt x="11187" y="2309603"/>
                  <a:pt x="0" y="2188277"/>
                </a:cubicBezTo>
                <a:cubicBezTo>
                  <a:pt x="-11187" y="2066951"/>
                  <a:pt x="20719" y="1721604"/>
                  <a:pt x="0" y="1534110"/>
                </a:cubicBezTo>
                <a:cubicBezTo>
                  <a:pt x="-20719" y="1346616"/>
                  <a:pt x="18449" y="1159974"/>
                  <a:pt x="0" y="879942"/>
                </a:cubicBezTo>
                <a:cubicBezTo>
                  <a:pt x="-18449" y="599910"/>
                  <a:pt x="73166" y="220400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62" name="Google Shape;362;p37"/>
          <p:cNvSpPr/>
          <p:nvPr/>
        </p:nvSpPr>
        <p:spPr>
          <a:xfrm>
            <a:off x="1619837" y="2871734"/>
            <a:ext cx="5595937" cy="6203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358"/>
              </a:lnSpc>
              <a:spcBef>
                <a:spcPts val="0"/>
              </a:spcBef>
              <a:spcAft>
                <a:spcPts val="0"/>
              </a:spcAft>
              <a:buClr>
                <a:srgbClr val="403CCF"/>
              </a:buClr>
              <a:buSzPts val="3900"/>
              <a:buFont typeface="Libre Baskerville"/>
              <a:buNone/>
            </a:pPr>
            <a:r>
              <a:rPr lang="es" sz="3900">
                <a:solidFill>
                  <a:srgbClr val="403CC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¡Gracias por tu participación!</a:t>
            </a:r>
            <a:endParaRPr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37"/>
          <p:cNvSpPr/>
          <p:nvPr/>
        </p:nvSpPr>
        <p:spPr>
          <a:xfrm>
            <a:off x="694669" y="4480449"/>
            <a:ext cx="7754541" cy="952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9495A"/>
              </a:buClr>
              <a:buSzPts val="2000"/>
              <a:buFont typeface="Open Sans"/>
              <a:buNone/>
            </a:pPr>
            <a:r>
              <a:rPr lang="es" sz="2000">
                <a:solidFill>
                  <a:srgbClr val="49495A"/>
                </a:solidFill>
                <a:latin typeface="Open Sans"/>
                <a:ea typeface="Open Sans"/>
                <a:cs typeface="Open Sans"/>
                <a:sym typeface="Open Sans"/>
              </a:rPr>
              <a:t>Recuerda que el aprendizaje de la tecnología es un proceso. No tengas miedo de experimentar y preguntar. Tu curiosidad y apertura a nuevas experiencias son la clave del éxito en el mundo digital. ¡Nos vemos en el próximo taller!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4" name="Google Shape;364;p37" descr="Una bandera azul con estrellas amarillas&#10;&#10;Descripción generada automá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3866" y="120177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3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" y="705445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"/>
          <p:cNvSpPr txBox="1"/>
          <p:nvPr/>
        </p:nvSpPr>
        <p:spPr>
          <a:xfrm>
            <a:off x="1235674" y="5050954"/>
            <a:ext cx="12393900" cy="19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la UE, solo el 25 % de las personas de entre 65 y 74 años tienen competencias digitales básicas, una cifra muy inferior a la de una edad más temprana</a:t>
            </a:r>
            <a:endParaRPr/>
          </a:p>
        </p:txBody>
      </p:sp>
      <p:pic>
        <p:nvPicPr>
          <p:cNvPr id="63" name="Google Shape;63;p3" descr="Una bandera azul con estrellas amarillas&#10;&#10;Descripción generada automá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478309" y="135155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3" descr="Un anciano sosteniendo una tableta&#10;&#10;El contenido generado por IA puede ser incorrecto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46626" y="1028795"/>
            <a:ext cx="7780694" cy="2911092"/>
          </a:xfrm>
          <a:custGeom>
            <a:avLst/>
            <a:gdLst/>
            <a:ahLst/>
            <a:cxnLst/>
            <a:rect l="l" t="t" r="r" b="b"/>
            <a:pathLst>
              <a:path w="7780694" h="2911092" fill="none" extrusionOk="0">
                <a:moveTo>
                  <a:pt x="0" y="0"/>
                </a:moveTo>
                <a:cubicBezTo>
                  <a:pt x="281786" y="-68496"/>
                  <a:pt x="377477" y="53115"/>
                  <a:pt x="754129" y="0"/>
                </a:cubicBezTo>
                <a:cubicBezTo>
                  <a:pt x="1130781" y="-53115"/>
                  <a:pt x="1018121" y="28770"/>
                  <a:pt x="1197030" y="0"/>
                </a:cubicBezTo>
                <a:cubicBezTo>
                  <a:pt x="1375939" y="-28770"/>
                  <a:pt x="1625024" y="17175"/>
                  <a:pt x="1951159" y="0"/>
                </a:cubicBezTo>
                <a:cubicBezTo>
                  <a:pt x="2277294" y="-17175"/>
                  <a:pt x="2215251" y="10698"/>
                  <a:pt x="2316253" y="0"/>
                </a:cubicBezTo>
                <a:cubicBezTo>
                  <a:pt x="2417255" y="-10698"/>
                  <a:pt x="2739985" y="29321"/>
                  <a:pt x="2914768" y="0"/>
                </a:cubicBezTo>
                <a:cubicBezTo>
                  <a:pt x="3089552" y="-29321"/>
                  <a:pt x="3172010" y="50904"/>
                  <a:pt x="3357669" y="0"/>
                </a:cubicBezTo>
                <a:cubicBezTo>
                  <a:pt x="3543328" y="-50904"/>
                  <a:pt x="3652668" y="34763"/>
                  <a:pt x="3878377" y="0"/>
                </a:cubicBezTo>
                <a:cubicBezTo>
                  <a:pt x="4104086" y="-34763"/>
                  <a:pt x="4315787" y="34820"/>
                  <a:pt x="4476892" y="0"/>
                </a:cubicBezTo>
                <a:cubicBezTo>
                  <a:pt x="4637998" y="-34820"/>
                  <a:pt x="5079130" y="52779"/>
                  <a:pt x="5231020" y="0"/>
                </a:cubicBezTo>
                <a:cubicBezTo>
                  <a:pt x="5382910" y="-52779"/>
                  <a:pt x="5707024" y="5660"/>
                  <a:pt x="5829535" y="0"/>
                </a:cubicBezTo>
                <a:cubicBezTo>
                  <a:pt x="5952046" y="-5660"/>
                  <a:pt x="6154203" y="17113"/>
                  <a:pt x="6428050" y="0"/>
                </a:cubicBezTo>
                <a:cubicBezTo>
                  <a:pt x="6701897" y="-17113"/>
                  <a:pt x="6808381" y="25880"/>
                  <a:pt x="7104372" y="0"/>
                </a:cubicBezTo>
                <a:cubicBezTo>
                  <a:pt x="7400363" y="-25880"/>
                  <a:pt x="7499606" y="29490"/>
                  <a:pt x="7780694" y="0"/>
                </a:cubicBezTo>
                <a:cubicBezTo>
                  <a:pt x="7788532" y="174406"/>
                  <a:pt x="7737945" y="398554"/>
                  <a:pt x="7780694" y="553107"/>
                </a:cubicBezTo>
                <a:cubicBezTo>
                  <a:pt x="7823443" y="707660"/>
                  <a:pt x="7741383" y="884161"/>
                  <a:pt x="7780694" y="1164437"/>
                </a:cubicBezTo>
                <a:cubicBezTo>
                  <a:pt x="7820005" y="1444713"/>
                  <a:pt x="7766174" y="1524265"/>
                  <a:pt x="7780694" y="1659322"/>
                </a:cubicBezTo>
                <a:cubicBezTo>
                  <a:pt x="7795214" y="1794380"/>
                  <a:pt x="7744693" y="2107734"/>
                  <a:pt x="7780694" y="2299763"/>
                </a:cubicBezTo>
                <a:cubicBezTo>
                  <a:pt x="7816695" y="2491792"/>
                  <a:pt x="7760326" y="2737951"/>
                  <a:pt x="7780694" y="2911092"/>
                </a:cubicBezTo>
                <a:cubicBezTo>
                  <a:pt x="7504969" y="2990021"/>
                  <a:pt x="7415494" y="2843431"/>
                  <a:pt x="7104372" y="2911092"/>
                </a:cubicBezTo>
                <a:cubicBezTo>
                  <a:pt x="6793250" y="2978753"/>
                  <a:pt x="6595682" y="2857616"/>
                  <a:pt x="6428050" y="2911092"/>
                </a:cubicBezTo>
                <a:cubicBezTo>
                  <a:pt x="6260418" y="2964568"/>
                  <a:pt x="5893071" y="2907465"/>
                  <a:pt x="5751728" y="2911092"/>
                </a:cubicBezTo>
                <a:cubicBezTo>
                  <a:pt x="5610385" y="2914719"/>
                  <a:pt x="5276596" y="2840811"/>
                  <a:pt x="5075407" y="2911092"/>
                </a:cubicBezTo>
                <a:cubicBezTo>
                  <a:pt x="4874218" y="2981373"/>
                  <a:pt x="4551393" y="2909663"/>
                  <a:pt x="4399085" y="2911092"/>
                </a:cubicBezTo>
                <a:cubicBezTo>
                  <a:pt x="4246777" y="2912521"/>
                  <a:pt x="4041697" y="2899460"/>
                  <a:pt x="3722763" y="2911092"/>
                </a:cubicBezTo>
                <a:cubicBezTo>
                  <a:pt x="3403829" y="2922724"/>
                  <a:pt x="3330128" y="2839802"/>
                  <a:pt x="3124248" y="2911092"/>
                </a:cubicBezTo>
                <a:cubicBezTo>
                  <a:pt x="2918368" y="2982382"/>
                  <a:pt x="2664051" y="2838819"/>
                  <a:pt x="2447926" y="2911092"/>
                </a:cubicBezTo>
                <a:cubicBezTo>
                  <a:pt x="2231801" y="2983365"/>
                  <a:pt x="1967053" y="2887881"/>
                  <a:pt x="1693797" y="2911092"/>
                </a:cubicBezTo>
                <a:cubicBezTo>
                  <a:pt x="1420541" y="2934303"/>
                  <a:pt x="1386691" y="2888873"/>
                  <a:pt x="1250896" y="2911092"/>
                </a:cubicBezTo>
                <a:cubicBezTo>
                  <a:pt x="1115101" y="2933311"/>
                  <a:pt x="957371" y="2887472"/>
                  <a:pt x="730188" y="2911092"/>
                </a:cubicBezTo>
                <a:cubicBezTo>
                  <a:pt x="503005" y="2934712"/>
                  <a:pt x="353190" y="2898863"/>
                  <a:pt x="0" y="2911092"/>
                </a:cubicBezTo>
                <a:cubicBezTo>
                  <a:pt x="-7753" y="2703867"/>
                  <a:pt x="16392" y="2596728"/>
                  <a:pt x="0" y="2299763"/>
                </a:cubicBezTo>
                <a:cubicBezTo>
                  <a:pt x="-16392" y="2002798"/>
                  <a:pt x="56967" y="1954655"/>
                  <a:pt x="0" y="1659322"/>
                </a:cubicBezTo>
                <a:cubicBezTo>
                  <a:pt x="-56967" y="1363989"/>
                  <a:pt x="28399" y="1328344"/>
                  <a:pt x="0" y="1047993"/>
                </a:cubicBezTo>
                <a:cubicBezTo>
                  <a:pt x="-28399" y="767642"/>
                  <a:pt x="91490" y="276726"/>
                  <a:pt x="0" y="0"/>
                </a:cubicBezTo>
                <a:close/>
              </a:path>
              <a:path w="7780694" h="2911092" extrusionOk="0">
                <a:moveTo>
                  <a:pt x="0" y="0"/>
                </a:moveTo>
                <a:cubicBezTo>
                  <a:pt x="330368" y="-49925"/>
                  <a:pt x="523937" y="17871"/>
                  <a:pt x="676322" y="0"/>
                </a:cubicBezTo>
                <a:cubicBezTo>
                  <a:pt x="828707" y="-17871"/>
                  <a:pt x="896136" y="3523"/>
                  <a:pt x="1041416" y="0"/>
                </a:cubicBezTo>
                <a:cubicBezTo>
                  <a:pt x="1186696" y="-3523"/>
                  <a:pt x="1370402" y="40701"/>
                  <a:pt x="1484317" y="0"/>
                </a:cubicBezTo>
                <a:cubicBezTo>
                  <a:pt x="1598232" y="-40701"/>
                  <a:pt x="1783829" y="19681"/>
                  <a:pt x="1927218" y="0"/>
                </a:cubicBezTo>
                <a:cubicBezTo>
                  <a:pt x="2070607" y="-19681"/>
                  <a:pt x="2179249" y="39709"/>
                  <a:pt x="2292312" y="0"/>
                </a:cubicBezTo>
                <a:cubicBezTo>
                  <a:pt x="2405375" y="-39709"/>
                  <a:pt x="2508409" y="22798"/>
                  <a:pt x="2657406" y="0"/>
                </a:cubicBezTo>
                <a:cubicBezTo>
                  <a:pt x="2806403" y="-22798"/>
                  <a:pt x="2974801" y="32944"/>
                  <a:pt x="3255921" y="0"/>
                </a:cubicBezTo>
                <a:cubicBezTo>
                  <a:pt x="3537042" y="-32944"/>
                  <a:pt x="3492440" y="18056"/>
                  <a:pt x="3621015" y="0"/>
                </a:cubicBezTo>
                <a:cubicBezTo>
                  <a:pt x="3749590" y="-18056"/>
                  <a:pt x="3885594" y="50029"/>
                  <a:pt x="4141723" y="0"/>
                </a:cubicBezTo>
                <a:cubicBezTo>
                  <a:pt x="4397852" y="-50029"/>
                  <a:pt x="4501119" y="51351"/>
                  <a:pt x="4662431" y="0"/>
                </a:cubicBezTo>
                <a:cubicBezTo>
                  <a:pt x="4823743" y="-51351"/>
                  <a:pt x="4986962" y="505"/>
                  <a:pt x="5183139" y="0"/>
                </a:cubicBezTo>
                <a:cubicBezTo>
                  <a:pt x="5379316" y="-505"/>
                  <a:pt x="5417744" y="28308"/>
                  <a:pt x="5548233" y="0"/>
                </a:cubicBezTo>
                <a:cubicBezTo>
                  <a:pt x="5678722" y="-28308"/>
                  <a:pt x="5807203" y="38759"/>
                  <a:pt x="5991134" y="0"/>
                </a:cubicBezTo>
                <a:cubicBezTo>
                  <a:pt x="6175065" y="-38759"/>
                  <a:pt x="6268303" y="5939"/>
                  <a:pt x="6434035" y="0"/>
                </a:cubicBezTo>
                <a:cubicBezTo>
                  <a:pt x="6599767" y="-5939"/>
                  <a:pt x="6848510" y="44975"/>
                  <a:pt x="7110357" y="0"/>
                </a:cubicBezTo>
                <a:cubicBezTo>
                  <a:pt x="7372204" y="-44975"/>
                  <a:pt x="7533075" y="71337"/>
                  <a:pt x="7780694" y="0"/>
                </a:cubicBezTo>
                <a:cubicBezTo>
                  <a:pt x="7812621" y="181795"/>
                  <a:pt x="7778393" y="331993"/>
                  <a:pt x="7780694" y="523997"/>
                </a:cubicBezTo>
                <a:cubicBezTo>
                  <a:pt x="7782995" y="716001"/>
                  <a:pt x="7724124" y="933443"/>
                  <a:pt x="7780694" y="1135326"/>
                </a:cubicBezTo>
                <a:cubicBezTo>
                  <a:pt x="7837264" y="1337209"/>
                  <a:pt x="7768327" y="1560506"/>
                  <a:pt x="7780694" y="1775766"/>
                </a:cubicBezTo>
                <a:cubicBezTo>
                  <a:pt x="7793061" y="1991026"/>
                  <a:pt x="7723580" y="2143822"/>
                  <a:pt x="7780694" y="2328874"/>
                </a:cubicBezTo>
                <a:cubicBezTo>
                  <a:pt x="7837808" y="2513926"/>
                  <a:pt x="7740467" y="2666824"/>
                  <a:pt x="7780694" y="2911092"/>
                </a:cubicBezTo>
                <a:cubicBezTo>
                  <a:pt x="7630009" y="2925495"/>
                  <a:pt x="7394310" y="2890220"/>
                  <a:pt x="7182179" y="2911092"/>
                </a:cubicBezTo>
                <a:cubicBezTo>
                  <a:pt x="6970049" y="2931964"/>
                  <a:pt x="6709875" y="2908109"/>
                  <a:pt x="6505857" y="2911092"/>
                </a:cubicBezTo>
                <a:cubicBezTo>
                  <a:pt x="6301839" y="2914075"/>
                  <a:pt x="6057717" y="2910104"/>
                  <a:pt x="5829535" y="2911092"/>
                </a:cubicBezTo>
                <a:cubicBezTo>
                  <a:pt x="5601353" y="2912080"/>
                  <a:pt x="5334695" y="2837471"/>
                  <a:pt x="5153213" y="2911092"/>
                </a:cubicBezTo>
                <a:cubicBezTo>
                  <a:pt x="4971731" y="2984713"/>
                  <a:pt x="4649969" y="2824498"/>
                  <a:pt x="4399085" y="2911092"/>
                </a:cubicBezTo>
                <a:cubicBezTo>
                  <a:pt x="4148201" y="2997686"/>
                  <a:pt x="3970487" y="2877028"/>
                  <a:pt x="3644956" y="2911092"/>
                </a:cubicBezTo>
                <a:cubicBezTo>
                  <a:pt x="3319425" y="2945156"/>
                  <a:pt x="3326357" y="2855855"/>
                  <a:pt x="3124248" y="2911092"/>
                </a:cubicBezTo>
                <a:cubicBezTo>
                  <a:pt x="2922139" y="2966329"/>
                  <a:pt x="2637667" y="2851215"/>
                  <a:pt x="2370119" y="2911092"/>
                </a:cubicBezTo>
                <a:cubicBezTo>
                  <a:pt x="2102571" y="2970969"/>
                  <a:pt x="2028227" y="2885673"/>
                  <a:pt x="1693797" y="2911092"/>
                </a:cubicBezTo>
                <a:cubicBezTo>
                  <a:pt x="1359367" y="2936511"/>
                  <a:pt x="1477891" y="2907265"/>
                  <a:pt x="1328703" y="2911092"/>
                </a:cubicBezTo>
                <a:cubicBezTo>
                  <a:pt x="1179515" y="2914919"/>
                  <a:pt x="1101141" y="2894706"/>
                  <a:pt x="885802" y="2911092"/>
                </a:cubicBezTo>
                <a:cubicBezTo>
                  <a:pt x="670463" y="2927478"/>
                  <a:pt x="193989" y="2863579"/>
                  <a:pt x="0" y="2911092"/>
                </a:cubicBezTo>
                <a:cubicBezTo>
                  <a:pt x="-65489" y="2596316"/>
                  <a:pt x="16655" y="2573343"/>
                  <a:pt x="0" y="2270652"/>
                </a:cubicBezTo>
                <a:cubicBezTo>
                  <a:pt x="-16655" y="1967961"/>
                  <a:pt x="13660" y="1850706"/>
                  <a:pt x="0" y="1630212"/>
                </a:cubicBezTo>
                <a:cubicBezTo>
                  <a:pt x="-13660" y="1409718"/>
                  <a:pt x="34491" y="1148369"/>
                  <a:pt x="0" y="989771"/>
                </a:cubicBezTo>
                <a:cubicBezTo>
                  <a:pt x="-34491" y="831173"/>
                  <a:pt x="55210" y="356327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5" name="Google Shape;65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525832" y="6925680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4" descr="Un logotipo con un círculo y un círculo en el centro&#10;&#10;Descripción generada automá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1789" y="235708"/>
            <a:ext cx="1890762" cy="1890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4" descr="Una bandera azul con estrellas amarillas&#10;&#10;Descripción generada automá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243530" y="287449"/>
            <a:ext cx="1764018" cy="178728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4"/>
          <p:cNvSpPr txBox="1"/>
          <p:nvPr/>
        </p:nvSpPr>
        <p:spPr>
          <a:xfrm>
            <a:off x="2857394" y="718064"/>
            <a:ext cx="9091589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4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EDUQ – Educación y desarrollo para todos</a:t>
            </a:r>
            <a:endParaRPr sz="44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4"/>
          <p:cNvSpPr txBox="1"/>
          <p:nvPr/>
        </p:nvSpPr>
        <p:spPr>
          <a:xfrm>
            <a:off x="1510608" y="5911957"/>
            <a:ext cx="11609100" cy="20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EDUQ es una </a:t>
            </a:r>
            <a:r>
              <a:rPr lang="es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organización educativa polaca </a:t>
            </a:r>
            <a: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apoya el desarrollo de competencias sociales y profesionales. Nos enfocamos en la integración y activación intergeneracional de personas mayores y adultas.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4" name="Google Shape;74;p4" descr="Puede ser una imagen de 11 personas"/>
          <p:cNvPicPr preferRelativeResize="0"/>
          <p:nvPr/>
        </p:nvPicPr>
        <p:blipFill rotWithShape="1">
          <a:blip r:embed="rId5">
            <a:alphaModFix/>
          </a:blip>
          <a:srcRect t="28529" b="13963"/>
          <a:stretch/>
        </p:blipFill>
        <p:spPr>
          <a:xfrm>
            <a:off x="3249827" y="2288377"/>
            <a:ext cx="7834184" cy="3378931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525832" y="6925680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5" descr="Una bandera azul con estrellas amarillas&#10;&#10;Descripción generada automá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69819" y="492824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5" descr="Una mano azul y un fondo negro&#10;&#10;Descripción generada automá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4087" y="493468"/>
            <a:ext cx="1890763" cy="1890763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5"/>
          <p:cNvSpPr txBox="1"/>
          <p:nvPr/>
        </p:nvSpPr>
        <p:spPr>
          <a:xfrm>
            <a:off x="2469628" y="734609"/>
            <a:ext cx="1296669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Adiper – Líder en Servicios Sociales y Sanitarios en España</a:t>
            </a:r>
            <a:endParaRPr sz="2800" b="1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5"/>
          <p:cNvSpPr txBox="1"/>
          <p:nvPr/>
        </p:nvSpPr>
        <p:spPr>
          <a:xfrm>
            <a:off x="631917" y="5564377"/>
            <a:ext cx="13701900" cy="23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Adiper es la </a:t>
            </a:r>
            <a:r>
              <a:rPr lang="es" sz="3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organización líder en servicios sociales y sanitarios en España</a:t>
            </a: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El objetivo es mejorar la calidad de vida de las personas mayores y su integración en la sociedad a través de soluciones y educación modernas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4" name="Google Shape;84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966519" y="1954656"/>
            <a:ext cx="6240162" cy="3126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525832" y="6925680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8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66503" y="214371"/>
            <a:ext cx="10254977" cy="2071629"/>
          </a:xfrm>
          <a:custGeom>
            <a:avLst/>
            <a:gdLst/>
            <a:ahLst/>
            <a:cxnLst/>
            <a:rect l="l" t="t" r="r" b="b"/>
            <a:pathLst>
              <a:path w="10254977" h="2071629" fill="none" extrusionOk="0">
                <a:moveTo>
                  <a:pt x="0" y="0"/>
                </a:moveTo>
                <a:cubicBezTo>
                  <a:pt x="295629" y="-36648"/>
                  <a:pt x="410640" y="32889"/>
                  <a:pt x="774820" y="0"/>
                </a:cubicBezTo>
                <a:cubicBezTo>
                  <a:pt x="1139000" y="-32889"/>
                  <a:pt x="987891" y="43336"/>
                  <a:pt x="1139442" y="0"/>
                </a:cubicBezTo>
                <a:cubicBezTo>
                  <a:pt x="1290993" y="-43336"/>
                  <a:pt x="1277322" y="20944"/>
                  <a:pt x="1401514" y="0"/>
                </a:cubicBezTo>
                <a:cubicBezTo>
                  <a:pt x="1525706" y="-20944"/>
                  <a:pt x="1690100" y="48715"/>
                  <a:pt x="1868685" y="0"/>
                </a:cubicBezTo>
                <a:cubicBezTo>
                  <a:pt x="2047270" y="-48715"/>
                  <a:pt x="2392681" y="42643"/>
                  <a:pt x="2643505" y="0"/>
                </a:cubicBezTo>
                <a:cubicBezTo>
                  <a:pt x="2894329" y="-42643"/>
                  <a:pt x="3114609" y="83388"/>
                  <a:pt x="3418326" y="0"/>
                </a:cubicBezTo>
                <a:cubicBezTo>
                  <a:pt x="3722043" y="-83388"/>
                  <a:pt x="3787981" y="39601"/>
                  <a:pt x="3988047" y="0"/>
                </a:cubicBezTo>
                <a:cubicBezTo>
                  <a:pt x="4188113" y="-39601"/>
                  <a:pt x="4226404" y="21289"/>
                  <a:pt x="4352668" y="0"/>
                </a:cubicBezTo>
                <a:cubicBezTo>
                  <a:pt x="4478932" y="-21289"/>
                  <a:pt x="4958600" y="860"/>
                  <a:pt x="5127488" y="0"/>
                </a:cubicBezTo>
                <a:cubicBezTo>
                  <a:pt x="5296376" y="-860"/>
                  <a:pt x="5331439" y="25895"/>
                  <a:pt x="5389560" y="0"/>
                </a:cubicBezTo>
                <a:cubicBezTo>
                  <a:pt x="5447681" y="-25895"/>
                  <a:pt x="5708091" y="34580"/>
                  <a:pt x="5959281" y="0"/>
                </a:cubicBezTo>
                <a:cubicBezTo>
                  <a:pt x="6210471" y="-34580"/>
                  <a:pt x="6456076" y="25568"/>
                  <a:pt x="6734102" y="0"/>
                </a:cubicBezTo>
                <a:cubicBezTo>
                  <a:pt x="7012128" y="-25568"/>
                  <a:pt x="7004573" y="22978"/>
                  <a:pt x="7098723" y="0"/>
                </a:cubicBezTo>
                <a:cubicBezTo>
                  <a:pt x="7192873" y="-22978"/>
                  <a:pt x="7548222" y="54223"/>
                  <a:pt x="7770994" y="0"/>
                </a:cubicBezTo>
                <a:cubicBezTo>
                  <a:pt x="7993766" y="-54223"/>
                  <a:pt x="8158488" y="906"/>
                  <a:pt x="8545814" y="0"/>
                </a:cubicBezTo>
                <a:cubicBezTo>
                  <a:pt x="8933140" y="-906"/>
                  <a:pt x="8719366" y="21237"/>
                  <a:pt x="8807886" y="0"/>
                </a:cubicBezTo>
                <a:cubicBezTo>
                  <a:pt x="8896406" y="-21237"/>
                  <a:pt x="9054092" y="45266"/>
                  <a:pt x="9275057" y="0"/>
                </a:cubicBezTo>
                <a:cubicBezTo>
                  <a:pt x="9496022" y="-45266"/>
                  <a:pt x="9408987" y="13151"/>
                  <a:pt x="9537129" y="0"/>
                </a:cubicBezTo>
                <a:cubicBezTo>
                  <a:pt x="9665271" y="-13151"/>
                  <a:pt x="10001338" y="43485"/>
                  <a:pt x="10254977" y="0"/>
                </a:cubicBezTo>
                <a:cubicBezTo>
                  <a:pt x="10274221" y="181954"/>
                  <a:pt x="10236869" y="308185"/>
                  <a:pt x="10254977" y="538624"/>
                </a:cubicBezTo>
                <a:cubicBezTo>
                  <a:pt x="10273085" y="769063"/>
                  <a:pt x="10193760" y="919954"/>
                  <a:pt x="10254977" y="1077247"/>
                </a:cubicBezTo>
                <a:cubicBezTo>
                  <a:pt x="10316194" y="1234540"/>
                  <a:pt x="10232807" y="1417143"/>
                  <a:pt x="10254977" y="1553722"/>
                </a:cubicBezTo>
                <a:cubicBezTo>
                  <a:pt x="10277147" y="1690302"/>
                  <a:pt x="10236468" y="1908552"/>
                  <a:pt x="10254977" y="2071629"/>
                </a:cubicBezTo>
                <a:cubicBezTo>
                  <a:pt x="10026735" y="2101361"/>
                  <a:pt x="9932060" y="2063222"/>
                  <a:pt x="9787806" y="2071629"/>
                </a:cubicBezTo>
                <a:cubicBezTo>
                  <a:pt x="9643552" y="2080036"/>
                  <a:pt x="9547841" y="2048881"/>
                  <a:pt x="9320635" y="2071629"/>
                </a:cubicBezTo>
                <a:cubicBezTo>
                  <a:pt x="9093429" y="2094377"/>
                  <a:pt x="9049327" y="2039735"/>
                  <a:pt x="8956013" y="2071629"/>
                </a:cubicBezTo>
                <a:cubicBezTo>
                  <a:pt x="8862699" y="2103523"/>
                  <a:pt x="8532777" y="1983600"/>
                  <a:pt x="8181193" y="2071629"/>
                </a:cubicBezTo>
                <a:cubicBezTo>
                  <a:pt x="7829609" y="2159658"/>
                  <a:pt x="8014339" y="2043158"/>
                  <a:pt x="7919121" y="2071629"/>
                </a:cubicBezTo>
                <a:cubicBezTo>
                  <a:pt x="7823903" y="2100100"/>
                  <a:pt x="7385855" y="2031197"/>
                  <a:pt x="7246850" y="2071629"/>
                </a:cubicBezTo>
                <a:cubicBezTo>
                  <a:pt x="7107845" y="2112061"/>
                  <a:pt x="6655406" y="1994789"/>
                  <a:pt x="6472030" y="2071629"/>
                </a:cubicBezTo>
                <a:cubicBezTo>
                  <a:pt x="6288654" y="2148469"/>
                  <a:pt x="6216862" y="2059011"/>
                  <a:pt x="6107409" y="2071629"/>
                </a:cubicBezTo>
                <a:cubicBezTo>
                  <a:pt x="5997956" y="2084247"/>
                  <a:pt x="5812683" y="2030814"/>
                  <a:pt x="5640237" y="2071629"/>
                </a:cubicBezTo>
                <a:cubicBezTo>
                  <a:pt x="5467791" y="2112444"/>
                  <a:pt x="5302565" y="2009122"/>
                  <a:pt x="5070516" y="2071629"/>
                </a:cubicBezTo>
                <a:cubicBezTo>
                  <a:pt x="4838467" y="2134136"/>
                  <a:pt x="4821167" y="2054348"/>
                  <a:pt x="4603345" y="2071629"/>
                </a:cubicBezTo>
                <a:cubicBezTo>
                  <a:pt x="4385523" y="2088910"/>
                  <a:pt x="4369105" y="2071520"/>
                  <a:pt x="4238724" y="2071629"/>
                </a:cubicBezTo>
                <a:cubicBezTo>
                  <a:pt x="4108343" y="2071738"/>
                  <a:pt x="3848256" y="2053042"/>
                  <a:pt x="3463903" y="2071629"/>
                </a:cubicBezTo>
                <a:cubicBezTo>
                  <a:pt x="3079550" y="2090216"/>
                  <a:pt x="2918477" y="1993106"/>
                  <a:pt x="2689083" y="2071629"/>
                </a:cubicBezTo>
                <a:cubicBezTo>
                  <a:pt x="2459689" y="2150152"/>
                  <a:pt x="2159982" y="2008202"/>
                  <a:pt x="1914262" y="2071629"/>
                </a:cubicBezTo>
                <a:cubicBezTo>
                  <a:pt x="1668542" y="2135056"/>
                  <a:pt x="1398076" y="2060531"/>
                  <a:pt x="1139442" y="2071629"/>
                </a:cubicBezTo>
                <a:cubicBezTo>
                  <a:pt x="880808" y="2082727"/>
                  <a:pt x="905953" y="2032517"/>
                  <a:pt x="774820" y="2071629"/>
                </a:cubicBezTo>
                <a:cubicBezTo>
                  <a:pt x="643687" y="2110741"/>
                  <a:pt x="282341" y="2000838"/>
                  <a:pt x="0" y="2071629"/>
                </a:cubicBezTo>
                <a:cubicBezTo>
                  <a:pt x="-12371" y="1923009"/>
                  <a:pt x="43088" y="1739061"/>
                  <a:pt x="0" y="1595154"/>
                </a:cubicBezTo>
                <a:cubicBezTo>
                  <a:pt x="-43088" y="1451247"/>
                  <a:pt x="35992" y="1283445"/>
                  <a:pt x="0" y="1139396"/>
                </a:cubicBezTo>
                <a:cubicBezTo>
                  <a:pt x="-35992" y="995347"/>
                  <a:pt x="18965" y="796121"/>
                  <a:pt x="0" y="683638"/>
                </a:cubicBezTo>
                <a:cubicBezTo>
                  <a:pt x="-18965" y="571155"/>
                  <a:pt x="55246" y="146600"/>
                  <a:pt x="0" y="0"/>
                </a:cubicBezTo>
                <a:close/>
              </a:path>
              <a:path w="10254977" h="2071629" extrusionOk="0">
                <a:moveTo>
                  <a:pt x="0" y="0"/>
                </a:moveTo>
                <a:cubicBezTo>
                  <a:pt x="203254" y="-44723"/>
                  <a:pt x="319505" y="54504"/>
                  <a:pt x="467171" y="0"/>
                </a:cubicBezTo>
                <a:cubicBezTo>
                  <a:pt x="614837" y="-54504"/>
                  <a:pt x="743822" y="4677"/>
                  <a:pt x="831793" y="0"/>
                </a:cubicBezTo>
                <a:cubicBezTo>
                  <a:pt x="919764" y="-4677"/>
                  <a:pt x="1197700" y="65882"/>
                  <a:pt x="1401514" y="0"/>
                </a:cubicBezTo>
                <a:cubicBezTo>
                  <a:pt x="1605328" y="-65882"/>
                  <a:pt x="2007144" y="53050"/>
                  <a:pt x="2176334" y="0"/>
                </a:cubicBezTo>
                <a:cubicBezTo>
                  <a:pt x="2345524" y="-53050"/>
                  <a:pt x="2627656" y="9041"/>
                  <a:pt x="2746055" y="0"/>
                </a:cubicBezTo>
                <a:cubicBezTo>
                  <a:pt x="2864454" y="-9041"/>
                  <a:pt x="3035946" y="11026"/>
                  <a:pt x="3110676" y="0"/>
                </a:cubicBezTo>
                <a:cubicBezTo>
                  <a:pt x="3185406" y="-11026"/>
                  <a:pt x="3315825" y="15118"/>
                  <a:pt x="3372748" y="0"/>
                </a:cubicBezTo>
                <a:cubicBezTo>
                  <a:pt x="3429671" y="-15118"/>
                  <a:pt x="3822479" y="31350"/>
                  <a:pt x="4045019" y="0"/>
                </a:cubicBezTo>
                <a:cubicBezTo>
                  <a:pt x="4267559" y="-31350"/>
                  <a:pt x="4359353" y="23331"/>
                  <a:pt x="4512190" y="0"/>
                </a:cubicBezTo>
                <a:cubicBezTo>
                  <a:pt x="4665027" y="-23331"/>
                  <a:pt x="4893371" y="52508"/>
                  <a:pt x="5081911" y="0"/>
                </a:cubicBezTo>
                <a:cubicBezTo>
                  <a:pt x="5270451" y="-52508"/>
                  <a:pt x="5270827" y="28437"/>
                  <a:pt x="5446532" y="0"/>
                </a:cubicBezTo>
                <a:cubicBezTo>
                  <a:pt x="5622237" y="-28437"/>
                  <a:pt x="5630921" y="16750"/>
                  <a:pt x="5708604" y="0"/>
                </a:cubicBezTo>
                <a:cubicBezTo>
                  <a:pt x="5786287" y="-16750"/>
                  <a:pt x="6157123" y="5112"/>
                  <a:pt x="6278325" y="0"/>
                </a:cubicBezTo>
                <a:cubicBezTo>
                  <a:pt x="6399527" y="-5112"/>
                  <a:pt x="6477020" y="21859"/>
                  <a:pt x="6642946" y="0"/>
                </a:cubicBezTo>
                <a:cubicBezTo>
                  <a:pt x="6808872" y="-21859"/>
                  <a:pt x="7047811" y="26012"/>
                  <a:pt x="7212667" y="0"/>
                </a:cubicBezTo>
                <a:cubicBezTo>
                  <a:pt x="7377523" y="-26012"/>
                  <a:pt x="7694509" y="59020"/>
                  <a:pt x="7884938" y="0"/>
                </a:cubicBezTo>
                <a:cubicBezTo>
                  <a:pt x="8075367" y="-59020"/>
                  <a:pt x="8040135" y="20819"/>
                  <a:pt x="8147010" y="0"/>
                </a:cubicBezTo>
                <a:cubicBezTo>
                  <a:pt x="8253885" y="-20819"/>
                  <a:pt x="8330437" y="25545"/>
                  <a:pt x="8409081" y="0"/>
                </a:cubicBezTo>
                <a:cubicBezTo>
                  <a:pt x="8487725" y="-25545"/>
                  <a:pt x="8630631" y="22110"/>
                  <a:pt x="8773703" y="0"/>
                </a:cubicBezTo>
                <a:cubicBezTo>
                  <a:pt x="8916775" y="-22110"/>
                  <a:pt x="9375461" y="42457"/>
                  <a:pt x="9548523" y="0"/>
                </a:cubicBezTo>
                <a:cubicBezTo>
                  <a:pt x="9721585" y="-42457"/>
                  <a:pt x="10103571" y="53702"/>
                  <a:pt x="10254977" y="0"/>
                </a:cubicBezTo>
                <a:cubicBezTo>
                  <a:pt x="10261076" y="127727"/>
                  <a:pt x="10246350" y="300536"/>
                  <a:pt x="10254977" y="517907"/>
                </a:cubicBezTo>
                <a:cubicBezTo>
                  <a:pt x="10263604" y="735278"/>
                  <a:pt x="10240157" y="808888"/>
                  <a:pt x="10254977" y="1077247"/>
                </a:cubicBezTo>
                <a:cubicBezTo>
                  <a:pt x="10269797" y="1345606"/>
                  <a:pt x="10225747" y="1311522"/>
                  <a:pt x="10254977" y="1533005"/>
                </a:cubicBezTo>
                <a:cubicBezTo>
                  <a:pt x="10284207" y="1754488"/>
                  <a:pt x="10208042" y="1827488"/>
                  <a:pt x="10254977" y="2071629"/>
                </a:cubicBezTo>
                <a:cubicBezTo>
                  <a:pt x="9939419" y="2075130"/>
                  <a:pt x="9827690" y="1993492"/>
                  <a:pt x="9582706" y="2071629"/>
                </a:cubicBezTo>
                <a:cubicBezTo>
                  <a:pt x="9337722" y="2149766"/>
                  <a:pt x="8989317" y="2042976"/>
                  <a:pt x="8807886" y="2071629"/>
                </a:cubicBezTo>
                <a:cubicBezTo>
                  <a:pt x="8626455" y="2100282"/>
                  <a:pt x="8571651" y="2065471"/>
                  <a:pt x="8443264" y="2071629"/>
                </a:cubicBezTo>
                <a:cubicBezTo>
                  <a:pt x="8314877" y="2077787"/>
                  <a:pt x="8005089" y="2064730"/>
                  <a:pt x="7873543" y="2071629"/>
                </a:cubicBezTo>
                <a:cubicBezTo>
                  <a:pt x="7741997" y="2078528"/>
                  <a:pt x="7308884" y="2068666"/>
                  <a:pt x="7098723" y="2071629"/>
                </a:cubicBezTo>
                <a:cubicBezTo>
                  <a:pt x="6888562" y="2074592"/>
                  <a:pt x="6889179" y="2042729"/>
                  <a:pt x="6836651" y="2071629"/>
                </a:cubicBezTo>
                <a:cubicBezTo>
                  <a:pt x="6784123" y="2100529"/>
                  <a:pt x="6603019" y="2063851"/>
                  <a:pt x="6472030" y="2071629"/>
                </a:cubicBezTo>
                <a:cubicBezTo>
                  <a:pt x="6341041" y="2079407"/>
                  <a:pt x="6143219" y="2014929"/>
                  <a:pt x="5902309" y="2071629"/>
                </a:cubicBezTo>
                <a:cubicBezTo>
                  <a:pt x="5661399" y="2128329"/>
                  <a:pt x="5498796" y="2052688"/>
                  <a:pt x="5230038" y="2071629"/>
                </a:cubicBezTo>
                <a:cubicBezTo>
                  <a:pt x="4961280" y="2090570"/>
                  <a:pt x="5085554" y="2059418"/>
                  <a:pt x="4967967" y="2071629"/>
                </a:cubicBezTo>
                <a:cubicBezTo>
                  <a:pt x="4850380" y="2083840"/>
                  <a:pt x="4585680" y="2030116"/>
                  <a:pt x="4295696" y="2071629"/>
                </a:cubicBezTo>
                <a:cubicBezTo>
                  <a:pt x="4005712" y="2113142"/>
                  <a:pt x="3908601" y="2064724"/>
                  <a:pt x="3623425" y="2071629"/>
                </a:cubicBezTo>
                <a:cubicBezTo>
                  <a:pt x="3338249" y="2078534"/>
                  <a:pt x="3205239" y="2043897"/>
                  <a:pt x="3053704" y="2071629"/>
                </a:cubicBezTo>
                <a:cubicBezTo>
                  <a:pt x="2902169" y="2099361"/>
                  <a:pt x="2874902" y="2066319"/>
                  <a:pt x="2791633" y="2071629"/>
                </a:cubicBezTo>
                <a:cubicBezTo>
                  <a:pt x="2708364" y="2076939"/>
                  <a:pt x="2605290" y="2061367"/>
                  <a:pt x="2427011" y="2071629"/>
                </a:cubicBezTo>
                <a:cubicBezTo>
                  <a:pt x="2248732" y="2081891"/>
                  <a:pt x="2267740" y="2042492"/>
                  <a:pt x="2164940" y="2071629"/>
                </a:cubicBezTo>
                <a:cubicBezTo>
                  <a:pt x="2062140" y="2100766"/>
                  <a:pt x="1780977" y="2047951"/>
                  <a:pt x="1595219" y="2071629"/>
                </a:cubicBezTo>
                <a:cubicBezTo>
                  <a:pt x="1409461" y="2095307"/>
                  <a:pt x="1235164" y="2031579"/>
                  <a:pt x="1128047" y="2071629"/>
                </a:cubicBezTo>
                <a:cubicBezTo>
                  <a:pt x="1020930" y="2111679"/>
                  <a:pt x="839536" y="2055864"/>
                  <a:pt x="763426" y="2071629"/>
                </a:cubicBezTo>
                <a:cubicBezTo>
                  <a:pt x="687316" y="2087394"/>
                  <a:pt x="577681" y="2057146"/>
                  <a:pt x="501354" y="2071629"/>
                </a:cubicBezTo>
                <a:cubicBezTo>
                  <a:pt x="425027" y="2086112"/>
                  <a:pt x="208560" y="2053720"/>
                  <a:pt x="0" y="2071629"/>
                </a:cubicBezTo>
                <a:cubicBezTo>
                  <a:pt x="-39686" y="1924477"/>
                  <a:pt x="27606" y="1829042"/>
                  <a:pt x="0" y="1615871"/>
                </a:cubicBezTo>
                <a:cubicBezTo>
                  <a:pt x="-27606" y="1402700"/>
                  <a:pt x="31683" y="1246701"/>
                  <a:pt x="0" y="1097963"/>
                </a:cubicBezTo>
                <a:cubicBezTo>
                  <a:pt x="-31683" y="949225"/>
                  <a:pt x="32377" y="791363"/>
                  <a:pt x="0" y="580056"/>
                </a:cubicBezTo>
                <a:cubicBezTo>
                  <a:pt x="-32377" y="368749"/>
                  <a:pt x="45608" y="133231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92" name="Google Shape;92;p8"/>
          <p:cNvSpPr/>
          <p:nvPr/>
        </p:nvSpPr>
        <p:spPr>
          <a:xfrm>
            <a:off x="681003" y="2463164"/>
            <a:ext cx="6771000" cy="7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875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Arial"/>
              <a:buNone/>
            </a:pPr>
            <a:r>
              <a:rPr lang="es" sz="4000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Beneficios para los participantes</a:t>
            </a:r>
            <a:endParaRPr sz="4000" dirty="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3" name="Google Shape;93;p8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89931" y="4720828"/>
            <a:ext cx="543902" cy="566976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8"/>
          <p:cNvSpPr/>
          <p:nvPr/>
        </p:nvSpPr>
        <p:spPr>
          <a:xfrm>
            <a:off x="819632" y="5445677"/>
            <a:ext cx="4555255" cy="18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04155"/>
              </a:buClr>
              <a:buSzPts val="2800"/>
              <a:buFont typeface="Arial"/>
              <a:buNone/>
            </a:pPr>
            <a:r>
              <a:rPr lang="es" sz="2800" dirty="0">
                <a:solidFill>
                  <a:srgbClr val="404155"/>
                </a:solidFill>
                <a:latin typeface="Arial"/>
                <a:ea typeface="Arial"/>
                <a:cs typeface="Arial"/>
                <a:sym typeface="Arial"/>
              </a:rPr>
              <a:t>Adquisición de competencias prácticas (uso de servicios electrónicos, comunicación)</a:t>
            </a:r>
            <a:endParaRPr sz="2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5" name="Google Shape;95;p8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087017" y="4720828"/>
            <a:ext cx="543902" cy="566976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8"/>
          <p:cNvSpPr/>
          <p:nvPr/>
        </p:nvSpPr>
        <p:spPr>
          <a:xfrm>
            <a:off x="5762576" y="5659873"/>
            <a:ext cx="3953163" cy="1185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04155"/>
              </a:buClr>
              <a:buSzPts val="2800"/>
              <a:buFont typeface="Arial"/>
              <a:buNone/>
            </a:pPr>
            <a:r>
              <a:rPr lang="es" sz="2800">
                <a:solidFill>
                  <a:srgbClr val="404155"/>
                </a:solidFill>
                <a:latin typeface="Arial"/>
                <a:ea typeface="Arial"/>
                <a:cs typeface="Arial"/>
                <a:sym typeface="Arial"/>
              </a:rPr>
              <a:t>Aumento de la independencia y la confianza en sí mismo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7" name="Google Shape;97;p8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591751" y="4688919"/>
            <a:ext cx="543902" cy="566976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8"/>
          <p:cNvSpPr/>
          <p:nvPr/>
        </p:nvSpPr>
        <p:spPr>
          <a:xfrm>
            <a:off x="9715739" y="5482709"/>
            <a:ext cx="3557630" cy="354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82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8"/>
          <p:cNvSpPr/>
          <p:nvPr/>
        </p:nvSpPr>
        <p:spPr>
          <a:xfrm>
            <a:off x="10368432" y="5575424"/>
            <a:ext cx="3953049" cy="1865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04155"/>
              </a:buClr>
              <a:buSzPts val="2800"/>
              <a:buFont typeface="Arial"/>
              <a:buNone/>
            </a:pPr>
            <a:r>
              <a:rPr lang="es" sz="2800">
                <a:solidFill>
                  <a:srgbClr val="404155"/>
                </a:solidFill>
                <a:latin typeface="Arial"/>
                <a:ea typeface="Arial"/>
                <a:cs typeface="Arial"/>
                <a:sym typeface="Arial"/>
              </a:rPr>
              <a:t>Fortalecimiento de los lazos intergeneracionales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0" name="Google Shape;100;p8" descr="Una bandera azul con estrellas amarillas&#10;&#10;Descripción generada automáticamente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90728" y="356545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3079700" y="7337950"/>
            <a:ext cx="1550699" cy="891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/>
          <p:nvPr/>
        </p:nvSpPr>
        <p:spPr>
          <a:xfrm>
            <a:off x="494271" y="559980"/>
            <a:ext cx="13209300" cy="7171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¿Qué puedes esperar durante la formación?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Calibri"/>
              <a:buNone/>
            </a:pP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¿Qué vas a hacer?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br>
              <a:rPr lang="e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Aprenderá a usar un teléfono inteligente o una computadora.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br>
              <a:rPr lang="e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Aprenderás los conceptos básicos de Internet y la comunicación en línea </a:t>
            </a:r>
            <a:endParaRPr lang="pl-PL"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(WhatsApp, correo electrónico).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br>
              <a:rPr lang="e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Aprenderá a usar la banca y las compras en línea de manera segura.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br>
              <a:rPr lang="e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Dominarás la reserva de citas médicas y asuntos oficiales a través de Internet.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br>
              <a:rPr lang="e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Aprenderás a utilizar Google Maps, el transporte público y los billetes electrónicos.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br>
              <a:rPr lang="e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Aprenderás sobre las redes sociales (Facebook, YouTube) y aprenderás a reconocer las noticias falsas.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br>
              <a:rPr lang="e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Recibirás un certificado y la oportunidad de convertirte en </a:t>
            </a:r>
            <a:r>
              <a:rPr lang="e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Embajador Digital</a:t>
            </a:r>
            <a:r>
              <a:rPr lang="e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</p:txBody>
      </p:sp>
      <p:pic>
        <p:nvPicPr>
          <p:cNvPr id="107" name="Google Shape;107;p9" descr="Una persona sosteniendo un trofeo&#10;&#10;El contenido generado por IA puede ser incorrecto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16119" y="742387"/>
            <a:ext cx="2827265" cy="3482642"/>
          </a:xfrm>
          <a:custGeom>
            <a:avLst/>
            <a:gdLst/>
            <a:ahLst/>
            <a:cxnLst/>
            <a:rect l="l" t="t" r="r" b="b"/>
            <a:pathLst>
              <a:path w="2827265" h="3482642" fill="none" extrusionOk="0">
                <a:moveTo>
                  <a:pt x="0" y="0"/>
                </a:moveTo>
                <a:cubicBezTo>
                  <a:pt x="226794" y="-46159"/>
                  <a:pt x="308232" y="30864"/>
                  <a:pt x="480635" y="0"/>
                </a:cubicBezTo>
                <a:cubicBezTo>
                  <a:pt x="653038" y="-30864"/>
                  <a:pt x="750604" y="33108"/>
                  <a:pt x="961270" y="0"/>
                </a:cubicBezTo>
                <a:cubicBezTo>
                  <a:pt x="1171937" y="-33108"/>
                  <a:pt x="1305357" y="40089"/>
                  <a:pt x="1498450" y="0"/>
                </a:cubicBezTo>
                <a:cubicBezTo>
                  <a:pt x="1691543" y="-40089"/>
                  <a:pt x="1939673" y="57919"/>
                  <a:pt x="2063903" y="0"/>
                </a:cubicBezTo>
                <a:cubicBezTo>
                  <a:pt x="2188133" y="-57919"/>
                  <a:pt x="2610150" y="27459"/>
                  <a:pt x="2827265" y="0"/>
                </a:cubicBezTo>
                <a:cubicBezTo>
                  <a:pt x="2844959" y="123812"/>
                  <a:pt x="2802937" y="308415"/>
                  <a:pt x="2827265" y="475961"/>
                </a:cubicBezTo>
                <a:cubicBezTo>
                  <a:pt x="2851593" y="643507"/>
                  <a:pt x="2807451" y="824351"/>
                  <a:pt x="2827265" y="951922"/>
                </a:cubicBezTo>
                <a:cubicBezTo>
                  <a:pt x="2847079" y="1079493"/>
                  <a:pt x="2813136" y="1321260"/>
                  <a:pt x="2827265" y="1497536"/>
                </a:cubicBezTo>
                <a:cubicBezTo>
                  <a:pt x="2841394" y="1673812"/>
                  <a:pt x="2787751" y="1887796"/>
                  <a:pt x="2827265" y="2147629"/>
                </a:cubicBezTo>
                <a:cubicBezTo>
                  <a:pt x="2866779" y="2407462"/>
                  <a:pt x="2759200" y="2539164"/>
                  <a:pt x="2827265" y="2797722"/>
                </a:cubicBezTo>
                <a:cubicBezTo>
                  <a:pt x="2895330" y="3056280"/>
                  <a:pt x="2803393" y="3306490"/>
                  <a:pt x="2827265" y="3482642"/>
                </a:cubicBezTo>
                <a:cubicBezTo>
                  <a:pt x="2690342" y="3526286"/>
                  <a:pt x="2399866" y="3450795"/>
                  <a:pt x="2205267" y="3482642"/>
                </a:cubicBezTo>
                <a:cubicBezTo>
                  <a:pt x="2010668" y="3514489"/>
                  <a:pt x="1827349" y="3470038"/>
                  <a:pt x="1696359" y="3482642"/>
                </a:cubicBezTo>
                <a:cubicBezTo>
                  <a:pt x="1565369" y="3495246"/>
                  <a:pt x="1341127" y="3420177"/>
                  <a:pt x="1159179" y="3482642"/>
                </a:cubicBezTo>
                <a:cubicBezTo>
                  <a:pt x="977231" y="3545107"/>
                  <a:pt x="861652" y="3463384"/>
                  <a:pt x="650271" y="3482642"/>
                </a:cubicBezTo>
                <a:cubicBezTo>
                  <a:pt x="438890" y="3501900"/>
                  <a:pt x="142581" y="3439102"/>
                  <a:pt x="0" y="3482642"/>
                </a:cubicBezTo>
                <a:cubicBezTo>
                  <a:pt x="-50728" y="3308410"/>
                  <a:pt x="42851" y="3114512"/>
                  <a:pt x="0" y="3006681"/>
                </a:cubicBezTo>
                <a:cubicBezTo>
                  <a:pt x="-42851" y="2898850"/>
                  <a:pt x="3081" y="2691514"/>
                  <a:pt x="0" y="2461067"/>
                </a:cubicBezTo>
                <a:cubicBezTo>
                  <a:pt x="-3081" y="2230620"/>
                  <a:pt x="19600" y="2126455"/>
                  <a:pt x="0" y="1950280"/>
                </a:cubicBezTo>
                <a:cubicBezTo>
                  <a:pt x="-19600" y="1774105"/>
                  <a:pt x="34655" y="1530847"/>
                  <a:pt x="0" y="1404666"/>
                </a:cubicBezTo>
                <a:cubicBezTo>
                  <a:pt x="-34655" y="1278485"/>
                  <a:pt x="11388" y="968804"/>
                  <a:pt x="0" y="789399"/>
                </a:cubicBezTo>
                <a:cubicBezTo>
                  <a:pt x="-11388" y="609994"/>
                  <a:pt x="903" y="253479"/>
                  <a:pt x="0" y="0"/>
                </a:cubicBezTo>
                <a:close/>
              </a:path>
              <a:path w="2827265" h="3482642" extrusionOk="0">
                <a:moveTo>
                  <a:pt x="0" y="0"/>
                </a:moveTo>
                <a:cubicBezTo>
                  <a:pt x="252045" y="-11295"/>
                  <a:pt x="407432" y="54115"/>
                  <a:pt x="621998" y="0"/>
                </a:cubicBezTo>
                <a:cubicBezTo>
                  <a:pt x="836564" y="-54115"/>
                  <a:pt x="915642" y="43799"/>
                  <a:pt x="1102633" y="0"/>
                </a:cubicBezTo>
                <a:cubicBezTo>
                  <a:pt x="1289624" y="-43799"/>
                  <a:pt x="1479674" y="47895"/>
                  <a:pt x="1611541" y="0"/>
                </a:cubicBezTo>
                <a:cubicBezTo>
                  <a:pt x="1743408" y="-47895"/>
                  <a:pt x="1916092" y="43732"/>
                  <a:pt x="2148721" y="0"/>
                </a:cubicBezTo>
                <a:cubicBezTo>
                  <a:pt x="2381350" y="-43732"/>
                  <a:pt x="2543287" y="81424"/>
                  <a:pt x="2827265" y="0"/>
                </a:cubicBezTo>
                <a:cubicBezTo>
                  <a:pt x="2860485" y="193857"/>
                  <a:pt x="2812922" y="340924"/>
                  <a:pt x="2827265" y="580440"/>
                </a:cubicBezTo>
                <a:cubicBezTo>
                  <a:pt x="2841608" y="819956"/>
                  <a:pt x="2811243" y="954055"/>
                  <a:pt x="2827265" y="1160881"/>
                </a:cubicBezTo>
                <a:cubicBezTo>
                  <a:pt x="2843287" y="1367707"/>
                  <a:pt x="2755096" y="1586414"/>
                  <a:pt x="2827265" y="1776147"/>
                </a:cubicBezTo>
                <a:cubicBezTo>
                  <a:pt x="2899434" y="1965880"/>
                  <a:pt x="2759568" y="2237434"/>
                  <a:pt x="2827265" y="2356588"/>
                </a:cubicBezTo>
                <a:cubicBezTo>
                  <a:pt x="2894962" y="2475742"/>
                  <a:pt x="2800890" y="2642347"/>
                  <a:pt x="2827265" y="2902202"/>
                </a:cubicBezTo>
                <a:cubicBezTo>
                  <a:pt x="2853640" y="3162057"/>
                  <a:pt x="2792472" y="3335628"/>
                  <a:pt x="2827265" y="3482642"/>
                </a:cubicBezTo>
                <a:cubicBezTo>
                  <a:pt x="2674820" y="3489929"/>
                  <a:pt x="2572052" y="3474164"/>
                  <a:pt x="2346630" y="3482642"/>
                </a:cubicBezTo>
                <a:cubicBezTo>
                  <a:pt x="2121209" y="3491120"/>
                  <a:pt x="2000239" y="3480743"/>
                  <a:pt x="1837722" y="3482642"/>
                </a:cubicBezTo>
                <a:cubicBezTo>
                  <a:pt x="1675205" y="3484541"/>
                  <a:pt x="1565559" y="3476533"/>
                  <a:pt x="1300542" y="3482642"/>
                </a:cubicBezTo>
                <a:cubicBezTo>
                  <a:pt x="1035525" y="3488751"/>
                  <a:pt x="1024752" y="3466107"/>
                  <a:pt x="791634" y="3482642"/>
                </a:cubicBezTo>
                <a:cubicBezTo>
                  <a:pt x="558516" y="3499177"/>
                  <a:pt x="219186" y="3422707"/>
                  <a:pt x="0" y="3482642"/>
                </a:cubicBezTo>
                <a:cubicBezTo>
                  <a:pt x="-5624" y="3334559"/>
                  <a:pt x="64593" y="3153461"/>
                  <a:pt x="0" y="2832549"/>
                </a:cubicBezTo>
                <a:cubicBezTo>
                  <a:pt x="-64593" y="2511637"/>
                  <a:pt x="58539" y="2468626"/>
                  <a:pt x="0" y="2182456"/>
                </a:cubicBezTo>
                <a:cubicBezTo>
                  <a:pt x="-58539" y="1896286"/>
                  <a:pt x="23572" y="1839113"/>
                  <a:pt x="0" y="1671668"/>
                </a:cubicBezTo>
                <a:cubicBezTo>
                  <a:pt x="-23572" y="1504223"/>
                  <a:pt x="7282" y="1333235"/>
                  <a:pt x="0" y="1091228"/>
                </a:cubicBezTo>
                <a:cubicBezTo>
                  <a:pt x="-7282" y="849221"/>
                  <a:pt x="77232" y="518836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08" name="Google Shape;108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072152" y="7333601"/>
            <a:ext cx="1558251" cy="896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0"/>
          <p:cNvSpPr txBox="1"/>
          <p:nvPr/>
        </p:nvSpPr>
        <p:spPr>
          <a:xfrm>
            <a:off x="790833" y="836979"/>
            <a:ext cx="11108724" cy="655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¡La asistencia a las clases es obligatoria! </a:t>
            </a:r>
            <a:endParaRPr sz="2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Cada taller es parte de un programa más amplio que ha sido diseñado para facilitarte la adquisición de nuevas habilidades digitales paso a paso.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La ausencia de una reunión puede significar dificultades para mantenerse al día con los temas posteriores.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La participación regular es la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mejor manera de aprender de manera efectiva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cada clase incluye ejercicios prácticos que lo ayudan a comprender mejor las nuevas tecnologías.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Reserva tu tiempo y únete a nosotros: ¡juntos aprenderemos cómo la tecnología puede facilitar la vida cotidiana!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114" name="Google Shape;114;p10" descr="Abeja de dibujos animados con punter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294974" y="3120052"/>
            <a:ext cx="1958416" cy="22086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525832" y="6925680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11" descr="Gratis Cuatro recortes de papel con signos de interrogación en beige y blanco sobre una superficie marrón, que simbolizan la indagación y la curiosidad. foto almacenad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8323" y="1369159"/>
            <a:ext cx="9467850" cy="6317516"/>
          </a:xfrm>
          <a:custGeom>
            <a:avLst/>
            <a:gdLst/>
            <a:ahLst/>
            <a:cxnLst/>
            <a:rect l="l" t="t" r="r" b="b"/>
            <a:pathLst>
              <a:path w="9467850" h="6317516" extrusionOk="0">
                <a:moveTo>
                  <a:pt x="0" y="0"/>
                </a:moveTo>
                <a:cubicBezTo>
                  <a:pt x="177177" y="-81536"/>
                  <a:pt x="521626" y="81800"/>
                  <a:pt x="686419" y="0"/>
                </a:cubicBezTo>
                <a:cubicBezTo>
                  <a:pt x="851212" y="-81800"/>
                  <a:pt x="1020804" y="48807"/>
                  <a:pt x="1278160" y="0"/>
                </a:cubicBezTo>
                <a:cubicBezTo>
                  <a:pt x="1535516" y="-48807"/>
                  <a:pt x="1669498" y="27422"/>
                  <a:pt x="2059257" y="0"/>
                </a:cubicBezTo>
                <a:cubicBezTo>
                  <a:pt x="2449016" y="-27422"/>
                  <a:pt x="2507927" y="27844"/>
                  <a:pt x="2650998" y="0"/>
                </a:cubicBezTo>
                <a:cubicBezTo>
                  <a:pt x="2794069" y="-27844"/>
                  <a:pt x="3207639" y="72262"/>
                  <a:pt x="3432096" y="0"/>
                </a:cubicBezTo>
                <a:cubicBezTo>
                  <a:pt x="3656553" y="-72262"/>
                  <a:pt x="3590068" y="8212"/>
                  <a:pt x="3739801" y="0"/>
                </a:cubicBezTo>
                <a:cubicBezTo>
                  <a:pt x="3889535" y="-8212"/>
                  <a:pt x="4083882" y="3083"/>
                  <a:pt x="4236863" y="0"/>
                </a:cubicBezTo>
                <a:cubicBezTo>
                  <a:pt x="4389844" y="-3083"/>
                  <a:pt x="4552198" y="5852"/>
                  <a:pt x="4828604" y="0"/>
                </a:cubicBezTo>
                <a:cubicBezTo>
                  <a:pt x="5105010" y="-5852"/>
                  <a:pt x="5148527" y="33794"/>
                  <a:pt x="5325666" y="0"/>
                </a:cubicBezTo>
                <a:cubicBezTo>
                  <a:pt x="5502805" y="-33794"/>
                  <a:pt x="5682937" y="29556"/>
                  <a:pt x="5822728" y="0"/>
                </a:cubicBezTo>
                <a:cubicBezTo>
                  <a:pt x="5962519" y="-29556"/>
                  <a:pt x="6081063" y="8327"/>
                  <a:pt x="6225111" y="0"/>
                </a:cubicBezTo>
                <a:cubicBezTo>
                  <a:pt x="6369159" y="-8327"/>
                  <a:pt x="6489329" y="38964"/>
                  <a:pt x="6722174" y="0"/>
                </a:cubicBezTo>
                <a:cubicBezTo>
                  <a:pt x="6955019" y="-38964"/>
                  <a:pt x="7091988" y="502"/>
                  <a:pt x="7219236" y="0"/>
                </a:cubicBezTo>
                <a:cubicBezTo>
                  <a:pt x="7346484" y="-502"/>
                  <a:pt x="7808267" y="70203"/>
                  <a:pt x="8000333" y="0"/>
                </a:cubicBezTo>
                <a:cubicBezTo>
                  <a:pt x="8192399" y="-70203"/>
                  <a:pt x="8410243" y="36939"/>
                  <a:pt x="8686752" y="0"/>
                </a:cubicBezTo>
                <a:cubicBezTo>
                  <a:pt x="8963261" y="-36939"/>
                  <a:pt x="9230003" y="30677"/>
                  <a:pt x="9467850" y="0"/>
                </a:cubicBezTo>
                <a:cubicBezTo>
                  <a:pt x="9469792" y="92996"/>
                  <a:pt x="9429865" y="268467"/>
                  <a:pt x="9467850" y="447969"/>
                </a:cubicBezTo>
                <a:cubicBezTo>
                  <a:pt x="9505835" y="627471"/>
                  <a:pt x="9438967" y="712945"/>
                  <a:pt x="9467850" y="832763"/>
                </a:cubicBezTo>
                <a:cubicBezTo>
                  <a:pt x="9496733" y="952581"/>
                  <a:pt x="9442560" y="1068637"/>
                  <a:pt x="9467850" y="1217558"/>
                </a:cubicBezTo>
                <a:cubicBezTo>
                  <a:pt x="9493140" y="1366480"/>
                  <a:pt x="9427698" y="1594549"/>
                  <a:pt x="9467850" y="1791877"/>
                </a:cubicBezTo>
                <a:cubicBezTo>
                  <a:pt x="9508002" y="1989205"/>
                  <a:pt x="9463329" y="2312330"/>
                  <a:pt x="9467850" y="2492547"/>
                </a:cubicBezTo>
                <a:cubicBezTo>
                  <a:pt x="9472371" y="2672764"/>
                  <a:pt x="9389866" y="2933308"/>
                  <a:pt x="9467850" y="3193217"/>
                </a:cubicBezTo>
                <a:cubicBezTo>
                  <a:pt x="9545834" y="3453126"/>
                  <a:pt x="9450115" y="3539573"/>
                  <a:pt x="9467850" y="3767537"/>
                </a:cubicBezTo>
                <a:cubicBezTo>
                  <a:pt x="9485585" y="3995501"/>
                  <a:pt x="9453844" y="4075318"/>
                  <a:pt x="9467850" y="4278681"/>
                </a:cubicBezTo>
                <a:cubicBezTo>
                  <a:pt x="9481856" y="4482044"/>
                  <a:pt x="9429099" y="4766875"/>
                  <a:pt x="9467850" y="4916176"/>
                </a:cubicBezTo>
                <a:cubicBezTo>
                  <a:pt x="9506601" y="5065478"/>
                  <a:pt x="9458125" y="5383639"/>
                  <a:pt x="9467850" y="5553671"/>
                </a:cubicBezTo>
                <a:cubicBezTo>
                  <a:pt x="9477575" y="5723703"/>
                  <a:pt x="9431408" y="5993010"/>
                  <a:pt x="9467850" y="6317516"/>
                </a:cubicBezTo>
                <a:cubicBezTo>
                  <a:pt x="9220278" y="6360835"/>
                  <a:pt x="9096635" y="6308749"/>
                  <a:pt x="8781431" y="6317516"/>
                </a:cubicBezTo>
                <a:cubicBezTo>
                  <a:pt x="8466227" y="6326283"/>
                  <a:pt x="8316962" y="6253841"/>
                  <a:pt x="8189690" y="6317516"/>
                </a:cubicBezTo>
                <a:cubicBezTo>
                  <a:pt x="8062418" y="6381191"/>
                  <a:pt x="7735066" y="6261678"/>
                  <a:pt x="7503271" y="6317516"/>
                </a:cubicBezTo>
                <a:cubicBezTo>
                  <a:pt x="7271476" y="6373354"/>
                  <a:pt x="7079200" y="6309688"/>
                  <a:pt x="6911531" y="6317516"/>
                </a:cubicBezTo>
                <a:cubicBezTo>
                  <a:pt x="6743862" y="6325344"/>
                  <a:pt x="6593473" y="6283028"/>
                  <a:pt x="6509147" y="6317516"/>
                </a:cubicBezTo>
                <a:cubicBezTo>
                  <a:pt x="6424821" y="6352004"/>
                  <a:pt x="5962927" y="6269312"/>
                  <a:pt x="5822728" y="6317516"/>
                </a:cubicBezTo>
                <a:cubicBezTo>
                  <a:pt x="5682529" y="6365720"/>
                  <a:pt x="5506573" y="6292883"/>
                  <a:pt x="5230987" y="6317516"/>
                </a:cubicBezTo>
                <a:cubicBezTo>
                  <a:pt x="4955401" y="6342149"/>
                  <a:pt x="4801520" y="6289451"/>
                  <a:pt x="4639247" y="6317516"/>
                </a:cubicBezTo>
                <a:cubicBezTo>
                  <a:pt x="4476974" y="6345581"/>
                  <a:pt x="4318855" y="6317132"/>
                  <a:pt x="4236863" y="6317516"/>
                </a:cubicBezTo>
                <a:cubicBezTo>
                  <a:pt x="4154871" y="6317900"/>
                  <a:pt x="3878724" y="6295197"/>
                  <a:pt x="3645122" y="6317516"/>
                </a:cubicBezTo>
                <a:cubicBezTo>
                  <a:pt x="3411520" y="6339835"/>
                  <a:pt x="3188107" y="6306323"/>
                  <a:pt x="3053382" y="6317516"/>
                </a:cubicBezTo>
                <a:cubicBezTo>
                  <a:pt x="2918657" y="6328709"/>
                  <a:pt x="2818198" y="6276469"/>
                  <a:pt x="2650998" y="6317516"/>
                </a:cubicBezTo>
                <a:cubicBezTo>
                  <a:pt x="2483798" y="6358563"/>
                  <a:pt x="2104724" y="6246570"/>
                  <a:pt x="1869900" y="6317516"/>
                </a:cubicBezTo>
                <a:cubicBezTo>
                  <a:pt x="1635076" y="6388462"/>
                  <a:pt x="1611434" y="6276887"/>
                  <a:pt x="1467517" y="6317516"/>
                </a:cubicBezTo>
                <a:cubicBezTo>
                  <a:pt x="1323600" y="6358145"/>
                  <a:pt x="1215241" y="6283747"/>
                  <a:pt x="1065133" y="6317516"/>
                </a:cubicBezTo>
                <a:cubicBezTo>
                  <a:pt x="915025" y="6351285"/>
                  <a:pt x="482734" y="6202154"/>
                  <a:pt x="0" y="6317516"/>
                </a:cubicBezTo>
                <a:cubicBezTo>
                  <a:pt x="-14288" y="6116881"/>
                  <a:pt x="7609" y="5999325"/>
                  <a:pt x="0" y="5869547"/>
                </a:cubicBezTo>
                <a:cubicBezTo>
                  <a:pt x="-7609" y="5739769"/>
                  <a:pt x="37419" y="5365423"/>
                  <a:pt x="0" y="5232052"/>
                </a:cubicBezTo>
                <a:cubicBezTo>
                  <a:pt x="-37419" y="5098682"/>
                  <a:pt x="13908" y="4928809"/>
                  <a:pt x="0" y="4720907"/>
                </a:cubicBezTo>
                <a:cubicBezTo>
                  <a:pt x="-13908" y="4513006"/>
                  <a:pt x="56878" y="4403940"/>
                  <a:pt x="0" y="4209763"/>
                </a:cubicBezTo>
                <a:cubicBezTo>
                  <a:pt x="-56878" y="4015586"/>
                  <a:pt x="28979" y="3773684"/>
                  <a:pt x="0" y="3635443"/>
                </a:cubicBezTo>
                <a:cubicBezTo>
                  <a:pt x="-28979" y="3497202"/>
                  <a:pt x="13096" y="3318848"/>
                  <a:pt x="0" y="3061124"/>
                </a:cubicBezTo>
                <a:cubicBezTo>
                  <a:pt x="-13096" y="2803400"/>
                  <a:pt x="18385" y="2690941"/>
                  <a:pt x="0" y="2360454"/>
                </a:cubicBezTo>
                <a:cubicBezTo>
                  <a:pt x="-18385" y="2029967"/>
                  <a:pt x="55329" y="1940237"/>
                  <a:pt x="0" y="1722959"/>
                </a:cubicBezTo>
                <a:cubicBezTo>
                  <a:pt x="-55329" y="1505682"/>
                  <a:pt x="67917" y="1369376"/>
                  <a:pt x="0" y="1022289"/>
                </a:cubicBezTo>
                <a:cubicBezTo>
                  <a:pt x="-67917" y="675202"/>
                  <a:pt x="120052" y="502147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21" name="Google Shape;121;p11"/>
          <p:cNvSpPr/>
          <p:nvPr/>
        </p:nvSpPr>
        <p:spPr>
          <a:xfrm>
            <a:off x="2214103" y="1463362"/>
            <a:ext cx="6771124" cy="708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875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e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¿Tienes alguna duda?</a:t>
            </a:r>
            <a:endParaRPr sz="4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2" name="Google Shape;122;p11" descr="Una bandera azul con estrellas amarillas&#10;&#10;Descripción generada automá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329800" y="412995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525832" y="6925680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1545</Words>
  <Application>Microsoft Office PowerPoint</Application>
  <PresentationFormat>Custom</PresentationFormat>
  <Paragraphs>153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Calibri</vt:lpstr>
      <vt:lpstr>Libre Baskerville</vt:lpstr>
      <vt:lpstr>Alexandria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Viktor Zvonar</cp:lastModifiedBy>
  <cp:revision>1</cp:revision>
  <dcterms:modified xsi:type="dcterms:W3CDTF">2026-03-11T23:26:42Z</dcterms:modified>
</cp:coreProperties>
</file>